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58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2559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515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616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258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638.xml"/><Relationship Id="rId117" Type="http://schemas.openxmlformats.org/officeDocument/2006/relationships/tags" Target="../tags/tag1729.xml"/><Relationship Id="rId21" Type="http://schemas.openxmlformats.org/officeDocument/2006/relationships/tags" Target="../tags/tag1633.xml"/><Relationship Id="rId42" Type="http://schemas.openxmlformats.org/officeDocument/2006/relationships/tags" Target="../tags/tag1654.xml"/><Relationship Id="rId47" Type="http://schemas.openxmlformats.org/officeDocument/2006/relationships/tags" Target="../tags/tag1659.xml"/><Relationship Id="rId63" Type="http://schemas.openxmlformats.org/officeDocument/2006/relationships/tags" Target="../tags/tag1675.xml"/><Relationship Id="rId68" Type="http://schemas.openxmlformats.org/officeDocument/2006/relationships/tags" Target="../tags/tag1680.xml"/><Relationship Id="rId84" Type="http://schemas.openxmlformats.org/officeDocument/2006/relationships/tags" Target="../tags/tag1696.xml"/><Relationship Id="rId89" Type="http://schemas.openxmlformats.org/officeDocument/2006/relationships/tags" Target="../tags/tag1701.xml"/><Relationship Id="rId112" Type="http://schemas.openxmlformats.org/officeDocument/2006/relationships/tags" Target="../tags/tag1724.xml"/><Relationship Id="rId133" Type="http://schemas.openxmlformats.org/officeDocument/2006/relationships/tags" Target="../tags/tag1745.xml"/><Relationship Id="rId138" Type="http://schemas.openxmlformats.org/officeDocument/2006/relationships/tags" Target="../tags/tag1750.xml"/><Relationship Id="rId154" Type="http://schemas.openxmlformats.org/officeDocument/2006/relationships/tags" Target="../tags/tag1766.xml"/><Relationship Id="rId159" Type="http://schemas.openxmlformats.org/officeDocument/2006/relationships/tags" Target="../tags/tag1771.xml"/><Relationship Id="rId170" Type="http://schemas.openxmlformats.org/officeDocument/2006/relationships/tags" Target="../tags/tag1782.xml"/><Relationship Id="rId16" Type="http://schemas.openxmlformats.org/officeDocument/2006/relationships/tags" Target="../tags/tag1628.xml"/><Relationship Id="rId107" Type="http://schemas.openxmlformats.org/officeDocument/2006/relationships/tags" Target="../tags/tag1719.xml"/><Relationship Id="rId11" Type="http://schemas.openxmlformats.org/officeDocument/2006/relationships/tags" Target="../tags/tag1623.xml"/><Relationship Id="rId32" Type="http://schemas.openxmlformats.org/officeDocument/2006/relationships/tags" Target="../tags/tag1644.xml"/><Relationship Id="rId37" Type="http://schemas.openxmlformats.org/officeDocument/2006/relationships/tags" Target="../tags/tag1649.xml"/><Relationship Id="rId53" Type="http://schemas.openxmlformats.org/officeDocument/2006/relationships/tags" Target="../tags/tag1665.xml"/><Relationship Id="rId58" Type="http://schemas.openxmlformats.org/officeDocument/2006/relationships/tags" Target="../tags/tag1670.xml"/><Relationship Id="rId74" Type="http://schemas.openxmlformats.org/officeDocument/2006/relationships/tags" Target="../tags/tag1686.xml"/><Relationship Id="rId79" Type="http://schemas.openxmlformats.org/officeDocument/2006/relationships/tags" Target="../tags/tag1691.xml"/><Relationship Id="rId102" Type="http://schemas.openxmlformats.org/officeDocument/2006/relationships/tags" Target="../tags/tag1714.xml"/><Relationship Id="rId123" Type="http://schemas.openxmlformats.org/officeDocument/2006/relationships/tags" Target="../tags/tag1735.xml"/><Relationship Id="rId128" Type="http://schemas.openxmlformats.org/officeDocument/2006/relationships/tags" Target="../tags/tag1740.xml"/><Relationship Id="rId144" Type="http://schemas.openxmlformats.org/officeDocument/2006/relationships/tags" Target="../tags/tag1756.xml"/><Relationship Id="rId149" Type="http://schemas.openxmlformats.org/officeDocument/2006/relationships/tags" Target="../tags/tag1761.xml"/><Relationship Id="rId5" Type="http://schemas.openxmlformats.org/officeDocument/2006/relationships/tags" Target="../tags/tag1617.xml"/><Relationship Id="rId90" Type="http://schemas.openxmlformats.org/officeDocument/2006/relationships/tags" Target="../tags/tag1702.xml"/><Relationship Id="rId95" Type="http://schemas.openxmlformats.org/officeDocument/2006/relationships/tags" Target="../tags/tag1707.xml"/><Relationship Id="rId160" Type="http://schemas.openxmlformats.org/officeDocument/2006/relationships/tags" Target="../tags/tag1772.xml"/><Relationship Id="rId165" Type="http://schemas.openxmlformats.org/officeDocument/2006/relationships/tags" Target="../tags/tag1777.xml"/><Relationship Id="rId22" Type="http://schemas.openxmlformats.org/officeDocument/2006/relationships/tags" Target="../tags/tag1634.xml"/><Relationship Id="rId27" Type="http://schemas.openxmlformats.org/officeDocument/2006/relationships/tags" Target="../tags/tag1639.xml"/><Relationship Id="rId43" Type="http://schemas.openxmlformats.org/officeDocument/2006/relationships/tags" Target="../tags/tag1655.xml"/><Relationship Id="rId48" Type="http://schemas.openxmlformats.org/officeDocument/2006/relationships/tags" Target="../tags/tag1660.xml"/><Relationship Id="rId64" Type="http://schemas.openxmlformats.org/officeDocument/2006/relationships/tags" Target="../tags/tag1676.xml"/><Relationship Id="rId69" Type="http://schemas.openxmlformats.org/officeDocument/2006/relationships/tags" Target="../tags/tag1681.xml"/><Relationship Id="rId113" Type="http://schemas.openxmlformats.org/officeDocument/2006/relationships/tags" Target="../tags/tag1725.xml"/><Relationship Id="rId118" Type="http://schemas.openxmlformats.org/officeDocument/2006/relationships/tags" Target="../tags/tag1730.xml"/><Relationship Id="rId134" Type="http://schemas.openxmlformats.org/officeDocument/2006/relationships/tags" Target="../tags/tag1746.xml"/><Relationship Id="rId139" Type="http://schemas.openxmlformats.org/officeDocument/2006/relationships/tags" Target="../tags/tag1751.xml"/><Relationship Id="rId80" Type="http://schemas.openxmlformats.org/officeDocument/2006/relationships/tags" Target="../tags/tag1692.xml"/><Relationship Id="rId85" Type="http://schemas.openxmlformats.org/officeDocument/2006/relationships/tags" Target="../tags/tag1697.xml"/><Relationship Id="rId150" Type="http://schemas.openxmlformats.org/officeDocument/2006/relationships/tags" Target="../tags/tag1762.xml"/><Relationship Id="rId155" Type="http://schemas.openxmlformats.org/officeDocument/2006/relationships/tags" Target="../tags/tag1767.xml"/><Relationship Id="rId171" Type="http://schemas.openxmlformats.org/officeDocument/2006/relationships/tags" Target="../tags/tag1783.xml"/><Relationship Id="rId12" Type="http://schemas.openxmlformats.org/officeDocument/2006/relationships/tags" Target="../tags/tag1624.xml"/><Relationship Id="rId17" Type="http://schemas.openxmlformats.org/officeDocument/2006/relationships/tags" Target="../tags/tag1629.xml"/><Relationship Id="rId33" Type="http://schemas.openxmlformats.org/officeDocument/2006/relationships/tags" Target="../tags/tag1645.xml"/><Relationship Id="rId38" Type="http://schemas.openxmlformats.org/officeDocument/2006/relationships/tags" Target="../tags/tag1650.xml"/><Relationship Id="rId59" Type="http://schemas.openxmlformats.org/officeDocument/2006/relationships/tags" Target="../tags/tag1671.xml"/><Relationship Id="rId103" Type="http://schemas.openxmlformats.org/officeDocument/2006/relationships/tags" Target="../tags/tag1715.xml"/><Relationship Id="rId108" Type="http://schemas.openxmlformats.org/officeDocument/2006/relationships/tags" Target="../tags/tag1720.xml"/><Relationship Id="rId124" Type="http://schemas.openxmlformats.org/officeDocument/2006/relationships/tags" Target="../tags/tag1736.xml"/><Relationship Id="rId129" Type="http://schemas.openxmlformats.org/officeDocument/2006/relationships/tags" Target="../tags/tag1741.xml"/><Relationship Id="rId54" Type="http://schemas.openxmlformats.org/officeDocument/2006/relationships/tags" Target="../tags/tag1666.xml"/><Relationship Id="rId70" Type="http://schemas.openxmlformats.org/officeDocument/2006/relationships/tags" Target="../tags/tag1682.xml"/><Relationship Id="rId75" Type="http://schemas.openxmlformats.org/officeDocument/2006/relationships/tags" Target="../tags/tag1687.xml"/><Relationship Id="rId91" Type="http://schemas.openxmlformats.org/officeDocument/2006/relationships/tags" Target="../tags/tag1703.xml"/><Relationship Id="rId96" Type="http://schemas.openxmlformats.org/officeDocument/2006/relationships/tags" Target="../tags/tag1708.xml"/><Relationship Id="rId140" Type="http://schemas.openxmlformats.org/officeDocument/2006/relationships/tags" Target="../tags/tag1752.xml"/><Relationship Id="rId145" Type="http://schemas.openxmlformats.org/officeDocument/2006/relationships/tags" Target="../tags/tag1757.xml"/><Relationship Id="rId161" Type="http://schemas.openxmlformats.org/officeDocument/2006/relationships/tags" Target="../tags/tag1773.xml"/><Relationship Id="rId166" Type="http://schemas.openxmlformats.org/officeDocument/2006/relationships/tags" Target="../tags/tag1778.xml"/><Relationship Id="rId1" Type="http://schemas.openxmlformats.org/officeDocument/2006/relationships/tags" Target="../tags/tag1613.xml"/><Relationship Id="rId6" Type="http://schemas.openxmlformats.org/officeDocument/2006/relationships/tags" Target="../tags/tag1618.xml"/><Relationship Id="rId15" Type="http://schemas.openxmlformats.org/officeDocument/2006/relationships/tags" Target="../tags/tag1627.xml"/><Relationship Id="rId23" Type="http://schemas.openxmlformats.org/officeDocument/2006/relationships/tags" Target="../tags/tag1635.xml"/><Relationship Id="rId28" Type="http://schemas.openxmlformats.org/officeDocument/2006/relationships/tags" Target="../tags/tag1640.xml"/><Relationship Id="rId36" Type="http://schemas.openxmlformats.org/officeDocument/2006/relationships/tags" Target="../tags/tag1648.xml"/><Relationship Id="rId49" Type="http://schemas.openxmlformats.org/officeDocument/2006/relationships/tags" Target="../tags/tag1661.xml"/><Relationship Id="rId57" Type="http://schemas.openxmlformats.org/officeDocument/2006/relationships/tags" Target="../tags/tag1669.xml"/><Relationship Id="rId106" Type="http://schemas.openxmlformats.org/officeDocument/2006/relationships/tags" Target="../tags/tag1718.xml"/><Relationship Id="rId114" Type="http://schemas.openxmlformats.org/officeDocument/2006/relationships/tags" Target="../tags/tag1726.xml"/><Relationship Id="rId119" Type="http://schemas.openxmlformats.org/officeDocument/2006/relationships/tags" Target="../tags/tag1731.xml"/><Relationship Id="rId127" Type="http://schemas.openxmlformats.org/officeDocument/2006/relationships/tags" Target="../tags/tag1739.xml"/><Relationship Id="rId10" Type="http://schemas.openxmlformats.org/officeDocument/2006/relationships/tags" Target="../tags/tag1622.xml"/><Relationship Id="rId31" Type="http://schemas.openxmlformats.org/officeDocument/2006/relationships/tags" Target="../tags/tag1643.xml"/><Relationship Id="rId44" Type="http://schemas.openxmlformats.org/officeDocument/2006/relationships/tags" Target="../tags/tag1656.xml"/><Relationship Id="rId52" Type="http://schemas.openxmlformats.org/officeDocument/2006/relationships/tags" Target="../tags/tag1664.xml"/><Relationship Id="rId60" Type="http://schemas.openxmlformats.org/officeDocument/2006/relationships/tags" Target="../tags/tag1672.xml"/><Relationship Id="rId65" Type="http://schemas.openxmlformats.org/officeDocument/2006/relationships/tags" Target="../tags/tag1677.xml"/><Relationship Id="rId73" Type="http://schemas.openxmlformats.org/officeDocument/2006/relationships/tags" Target="../tags/tag1685.xml"/><Relationship Id="rId78" Type="http://schemas.openxmlformats.org/officeDocument/2006/relationships/tags" Target="../tags/tag1690.xml"/><Relationship Id="rId81" Type="http://schemas.openxmlformats.org/officeDocument/2006/relationships/tags" Target="../tags/tag1693.xml"/><Relationship Id="rId86" Type="http://schemas.openxmlformats.org/officeDocument/2006/relationships/tags" Target="../tags/tag1698.xml"/><Relationship Id="rId94" Type="http://schemas.openxmlformats.org/officeDocument/2006/relationships/tags" Target="../tags/tag1706.xml"/><Relationship Id="rId99" Type="http://schemas.openxmlformats.org/officeDocument/2006/relationships/tags" Target="../tags/tag1711.xml"/><Relationship Id="rId101" Type="http://schemas.openxmlformats.org/officeDocument/2006/relationships/tags" Target="../tags/tag1713.xml"/><Relationship Id="rId122" Type="http://schemas.openxmlformats.org/officeDocument/2006/relationships/tags" Target="../tags/tag1734.xml"/><Relationship Id="rId130" Type="http://schemas.openxmlformats.org/officeDocument/2006/relationships/tags" Target="../tags/tag1742.xml"/><Relationship Id="rId135" Type="http://schemas.openxmlformats.org/officeDocument/2006/relationships/tags" Target="../tags/tag1747.xml"/><Relationship Id="rId143" Type="http://schemas.openxmlformats.org/officeDocument/2006/relationships/tags" Target="../tags/tag1755.xml"/><Relationship Id="rId148" Type="http://schemas.openxmlformats.org/officeDocument/2006/relationships/tags" Target="../tags/tag1760.xml"/><Relationship Id="rId151" Type="http://schemas.openxmlformats.org/officeDocument/2006/relationships/tags" Target="../tags/tag1763.xml"/><Relationship Id="rId156" Type="http://schemas.openxmlformats.org/officeDocument/2006/relationships/tags" Target="../tags/tag1768.xml"/><Relationship Id="rId164" Type="http://schemas.openxmlformats.org/officeDocument/2006/relationships/tags" Target="../tags/tag1776.xml"/><Relationship Id="rId169" Type="http://schemas.openxmlformats.org/officeDocument/2006/relationships/tags" Target="../tags/tag1781.xml"/><Relationship Id="rId4" Type="http://schemas.openxmlformats.org/officeDocument/2006/relationships/tags" Target="../tags/tag1616.xml"/><Relationship Id="rId9" Type="http://schemas.openxmlformats.org/officeDocument/2006/relationships/tags" Target="../tags/tag1621.xml"/><Relationship Id="rId172" Type="http://schemas.openxmlformats.org/officeDocument/2006/relationships/tags" Target="../tags/tag1784.xml"/><Relationship Id="rId13" Type="http://schemas.openxmlformats.org/officeDocument/2006/relationships/tags" Target="../tags/tag1625.xml"/><Relationship Id="rId18" Type="http://schemas.openxmlformats.org/officeDocument/2006/relationships/tags" Target="../tags/tag1630.xml"/><Relationship Id="rId39" Type="http://schemas.openxmlformats.org/officeDocument/2006/relationships/tags" Target="../tags/tag1651.xml"/><Relationship Id="rId109" Type="http://schemas.openxmlformats.org/officeDocument/2006/relationships/tags" Target="../tags/tag1721.xml"/><Relationship Id="rId34" Type="http://schemas.openxmlformats.org/officeDocument/2006/relationships/tags" Target="../tags/tag1646.xml"/><Relationship Id="rId50" Type="http://schemas.openxmlformats.org/officeDocument/2006/relationships/tags" Target="../tags/tag1662.xml"/><Relationship Id="rId55" Type="http://schemas.openxmlformats.org/officeDocument/2006/relationships/tags" Target="../tags/tag1667.xml"/><Relationship Id="rId76" Type="http://schemas.openxmlformats.org/officeDocument/2006/relationships/tags" Target="../tags/tag1688.xml"/><Relationship Id="rId97" Type="http://schemas.openxmlformats.org/officeDocument/2006/relationships/tags" Target="../tags/tag1709.xml"/><Relationship Id="rId104" Type="http://schemas.openxmlformats.org/officeDocument/2006/relationships/tags" Target="../tags/tag1716.xml"/><Relationship Id="rId120" Type="http://schemas.openxmlformats.org/officeDocument/2006/relationships/tags" Target="../tags/tag1732.xml"/><Relationship Id="rId125" Type="http://schemas.openxmlformats.org/officeDocument/2006/relationships/tags" Target="../tags/tag1737.xml"/><Relationship Id="rId141" Type="http://schemas.openxmlformats.org/officeDocument/2006/relationships/tags" Target="../tags/tag1753.xml"/><Relationship Id="rId146" Type="http://schemas.openxmlformats.org/officeDocument/2006/relationships/tags" Target="../tags/tag1758.xml"/><Relationship Id="rId167" Type="http://schemas.openxmlformats.org/officeDocument/2006/relationships/tags" Target="../tags/tag1779.xml"/><Relationship Id="rId7" Type="http://schemas.openxmlformats.org/officeDocument/2006/relationships/tags" Target="../tags/tag1619.xml"/><Relationship Id="rId71" Type="http://schemas.openxmlformats.org/officeDocument/2006/relationships/tags" Target="../tags/tag1683.xml"/><Relationship Id="rId92" Type="http://schemas.openxmlformats.org/officeDocument/2006/relationships/tags" Target="../tags/tag1704.xml"/><Relationship Id="rId162" Type="http://schemas.openxmlformats.org/officeDocument/2006/relationships/tags" Target="../tags/tag1774.xml"/><Relationship Id="rId2" Type="http://schemas.openxmlformats.org/officeDocument/2006/relationships/tags" Target="../tags/tag1614.xml"/><Relationship Id="rId29" Type="http://schemas.openxmlformats.org/officeDocument/2006/relationships/tags" Target="../tags/tag1641.xml"/><Relationship Id="rId24" Type="http://schemas.openxmlformats.org/officeDocument/2006/relationships/tags" Target="../tags/tag1636.xml"/><Relationship Id="rId40" Type="http://schemas.openxmlformats.org/officeDocument/2006/relationships/tags" Target="../tags/tag1652.xml"/><Relationship Id="rId45" Type="http://schemas.openxmlformats.org/officeDocument/2006/relationships/tags" Target="../tags/tag1657.xml"/><Relationship Id="rId66" Type="http://schemas.openxmlformats.org/officeDocument/2006/relationships/tags" Target="../tags/tag1678.xml"/><Relationship Id="rId87" Type="http://schemas.openxmlformats.org/officeDocument/2006/relationships/tags" Target="../tags/tag1699.xml"/><Relationship Id="rId110" Type="http://schemas.openxmlformats.org/officeDocument/2006/relationships/tags" Target="../tags/tag1722.xml"/><Relationship Id="rId115" Type="http://schemas.openxmlformats.org/officeDocument/2006/relationships/tags" Target="../tags/tag1727.xml"/><Relationship Id="rId131" Type="http://schemas.openxmlformats.org/officeDocument/2006/relationships/tags" Target="../tags/tag1743.xml"/><Relationship Id="rId136" Type="http://schemas.openxmlformats.org/officeDocument/2006/relationships/tags" Target="../tags/tag1748.xml"/><Relationship Id="rId157" Type="http://schemas.openxmlformats.org/officeDocument/2006/relationships/tags" Target="../tags/tag1769.xml"/><Relationship Id="rId61" Type="http://schemas.openxmlformats.org/officeDocument/2006/relationships/tags" Target="../tags/tag1673.xml"/><Relationship Id="rId82" Type="http://schemas.openxmlformats.org/officeDocument/2006/relationships/tags" Target="../tags/tag1694.xml"/><Relationship Id="rId152" Type="http://schemas.openxmlformats.org/officeDocument/2006/relationships/tags" Target="../tags/tag1764.xml"/><Relationship Id="rId173" Type="http://schemas.openxmlformats.org/officeDocument/2006/relationships/tags" Target="../tags/tag1785.xml"/><Relationship Id="rId19" Type="http://schemas.openxmlformats.org/officeDocument/2006/relationships/tags" Target="../tags/tag1631.xml"/><Relationship Id="rId14" Type="http://schemas.openxmlformats.org/officeDocument/2006/relationships/tags" Target="../tags/tag1626.xml"/><Relationship Id="rId30" Type="http://schemas.openxmlformats.org/officeDocument/2006/relationships/tags" Target="../tags/tag1642.xml"/><Relationship Id="rId35" Type="http://schemas.openxmlformats.org/officeDocument/2006/relationships/tags" Target="../tags/tag1647.xml"/><Relationship Id="rId56" Type="http://schemas.openxmlformats.org/officeDocument/2006/relationships/tags" Target="../tags/tag1668.xml"/><Relationship Id="rId77" Type="http://schemas.openxmlformats.org/officeDocument/2006/relationships/tags" Target="../tags/tag1689.xml"/><Relationship Id="rId100" Type="http://schemas.openxmlformats.org/officeDocument/2006/relationships/tags" Target="../tags/tag1712.xml"/><Relationship Id="rId105" Type="http://schemas.openxmlformats.org/officeDocument/2006/relationships/tags" Target="../tags/tag1717.xml"/><Relationship Id="rId126" Type="http://schemas.openxmlformats.org/officeDocument/2006/relationships/tags" Target="../tags/tag1738.xml"/><Relationship Id="rId147" Type="http://schemas.openxmlformats.org/officeDocument/2006/relationships/tags" Target="../tags/tag1759.xml"/><Relationship Id="rId168" Type="http://schemas.openxmlformats.org/officeDocument/2006/relationships/tags" Target="../tags/tag1780.xml"/><Relationship Id="rId8" Type="http://schemas.openxmlformats.org/officeDocument/2006/relationships/tags" Target="../tags/tag1620.xml"/><Relationship Id="rId51" Type="http://schemas.openxmlformats.org/officeDocument/2006/relationships/tags" Target="../tags/tag1663.xml"/><Relationship Id="rId72" Type="http://schemas.openxmlformats.org/officeDocument/2006/relationships/tags" Target="../tags/tag1684.xml"/><Relationship Id="rId93" Type="http://schemas.openxmlformats.org/officeDocument/2006/relationships/tags" Target="../tags/tag1705.xml"/><Relationship Id="rId98" Type="http://schemas.openxmlformats.org/officeDocument/2006/relationships/tags" Target="../tags/tag1710.xml"/><Relationship Id="rId121" Type="http://schemas.openxmlformats.org/officeDocument/2006/relationships/tags" Target="../tags/tag1733.xml"/><Relationship Id="rId142" Type="http://schemas.openxmlformats.org/officeDocument/2006/relationships/tags" Target="../tags/tag1754.xml"/><Relationship Id="rId163" Type="http://schemas.openxmlformats.org/officeDocument/2006/relationships/tags" Target="../tags/tag1775.xml"/><Relationship Id="rId3" Type="http://schemas.openxmlformats.org/officeDocument/2006/relationships/tags" Target="../tags/tag1615.xml"/><Relationship Id="rId25" Type="http://schemas.openxmlformats.org/officeDocument/2006/relationships/tags" Target="../tags/tag1637.xml"/><Relationship Id="rId46" Type="http://schemas.openxmlformats.org/officeDocument/2006/relationships/tags" Target="../tags/tag1658.xml"/><Relationship Id="rId67" Type="http://schemas.openxmlformats.org/officeDocument/2006/relationships/tags" Target="../tags/tag1679.xml"/><Relationship Id="rId116" Type="http://schemas.openxmlformats.org/officeDocument/2006/relationships/tags" Target="../tags/tag1728.xml"/><Relationship Id="rId137" Type="http://schemas.openxmlformats.org/officeDocument/2006/relationships/tags" Target="../tags/tag1749.xml"/><Relationship Id="rId158" Type="http://schemas.openxmlformats.org/officeDocument/2006/relationships/tags" Target="../tags/tag1770.xml"/><Relationship Id="rId20" Type="http://schemas.openxmlformats.org/officeDocument/2006/relationships/tags" Target="../tags/tag1632.xml"/><Relationship Id="rId41" Type="http://schemas.openxmlformats.org/officeDocument/2006/relationships/tags" Target="../tags/tag1653.xml"/><Relationship Id="rId62" Type="http://schemas.openxmlformats.org/officeDocument/2006/relationships/tags" Target="../tags/tag1674.xml"/><Relationship Id="rId83" Type="http://schemas.openxmlformats.org/officeDocument/2006/relationships/tags" Target="../tags/tag1695.xml"/><Relationship Id="rId88" Type="http://schemas.openxmlformats.org/officeDocument/2006/relationships/tags" Target="../tags/tag1700.xml"/><Relationship Id="rId111" Type="http://schemas.openxmlformats.org/officeDocument/2006/relationships/tags" Target="../tags/tag1723.xml"/><Relationship Id="rId132" Type="http://schemas.openxmlformats.org/officeDocument/2006/relationships/tags" Target="../tags/tag1744.xml"/><Relationship Id="rId153" Type="http://schemas.openxmlformats.org/officeDocument/2006/relationships/tags" Target="../tags/tag1765.xml"/><Relationship Id="rId17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811.xml"/><Relationship Id="rId21" Type="http://schemas.openxmlformats.org/officeDocument/2006/relationships/tags" Target="../tags/tag1806.xml"/><Relationship Id="rId34" Type="http://schemas.openxmlformats.org/officeDocument/2006/relationships/tags" Target="../tags/tag1819.xml"/><Relationship Id="rId42" Type="http://schemas.openxmlformats.org/officeDocument/2006/relationships/tags" Target="../tags/tag1827.xml"/><Relationship Id="rId47" Type="http://schemas.openxmlformats.org/officeDocument/2006/relationships/tags" Target="../tags/tag1832.xml"/><Relationship Id="rId50" Type="http://schemas.openxmlformats.org/officeDocument/2006/relationships/tags" Target="../tags/tag1835.xml"/><Relationship Id="rId55" Type="http://schemas.openxmlformats.org/officeDocument/2006/relationships/tags" Target="../tags/tag1840.xml"/><Relationship Id="rId63" Type="http://schemas.openxmlformats.org/officeDocument/2006/relationships/tags" Target="../tags/tag1848.xml"/><Relationship Id="rId68" Type="http://schemas.openxmlformats.org/officeDocument/2006/relationships/tags" Target="../tags/tag1853.xml"/><Relationship Id="rId76" Type="http://schemas.openxmlformats.org/officeDocument/2006/relationships/tags" Target="../tags/tag1861.xml"/><Relationship Id="rId84" Type="http://schemas.openxmlformats.org/officeDocument/2006/relationships/tags" Target="../tags/tag1869.xml"/><Relationship Id="rId89" Type="http://schemas.openxmlformats.org/officeDocument/2006/relationships/tags" Target="../tags/tag1874.xml"/><Relationship Id="rId97" Type="http://schemas.openxmlformats.org/officeDocument/2006/relationships/tags" Target="../tags/tag1882.xml"/><Relationship Id="rId7" Type="http://schemas.openxmlformats.org/officeDocument/2006/relationships/tags" Target="../tags/tag1792.xml"/><Relationship Id="rId71" Type="http://schemas.openxmlformats.org/officeDocument/2006/relationships/tags" Target="../tags/tag1856.xml"/><Relationship Id="rId92" Type="http://schemas.openxmlformats.org/officeDocument/2006/relationships/tags" Target="../tags/tag1877.xml"/><Relationship Id="rId2" Type="http://schemas.openxmlformats.org/officeDocument/2006/relationships/tags" Target="../tags/tag1787.xml"/><Relationship Id="rId16" Type="http://schemas.openxmlformats.org/officeDocument/2006/relationships/tags" Target="../tags/tag1801.xml"/><Relationship Id="rId29" Type="http://schemas.openxmlformats.org/officeDocument/2006/relationships/tags" Target="../tags/tag1814.xml"/><Relationship Id="rId11" Type="http://schemas.openxmlformats.org/officeDocument/2006/relationships/tags" Target="../tags/tag1796.xml"/><Relationship Id="rId24" Type="http://schemas.openxmlformats.org/officeDocument/2006/relationships/tags" Target="../tags/tag1809.xml"/><Relationship Id="rId32" Type="http://schemas.openxmlformats.org/officeDocument/2006/relationships/tags" Target="../tags/tag1817.xml"/><Relationship Id="rId37" Type="http://schemas.openxmlformats.org/officeDocument/2006/relationships/tags" Target="../tags/tag1822.xml"/><Relationship Id="rId40" Type="http://schemas.openxmlformats.org/officeDocument/2006/relationships/tags" Target="../tags/tag1825.xml"/><Relationship Id="rId45" Type="http://schemas.openxmlformats.org/officeDocument/2006/relationships/tags" Target="../tags/tag1830.xml"/><Relationship Id="rId53" Type="http://schemas.openxmlformats.org/officeDocument/2006/relationships/tags" Target="../tags/tag1838.xml"/><Relationship Id="rId58" Type="http://schemas.openxmlformats.org/officeDocument/2006/relationships/tags" Target="../tags/tag1843.xml"/><Relationship Id="rId66" Type="http://schemas.openxmlformats.org/officeDocument/2006/relationships/tags" Target="../tags/tag1851.xml"/><Relationship Id="rId74" Type="http://schemas.openxmlformats.org/officeDocument/2006/relationships/tags" Target="../tags/tag1859.xml"/><Relationship Id="rId79" Type="http://schemas.openxmlformats.org/officeDocument/2006/relationships/tags" Target="../tags/tag1864.xml"/><Relationship Id="rId87" Type="http://schemas.openxmlformats.org/officeDocument/2006/relationships/tags" Target="../tags/tag1872.xml"/><Relationship Id="rId5" Type="http://schemas.openxmlformats.org/officeDocument/2006/relationships/tags" Target="../tags/tag1790.xml"/><Relationship Id="rId61" Type="http://schemas.openxmlformats.org/officeDocument/2006/relationships/tags" Target="../tags/tag1846.xml"/><Relationship Id="rId82" Type="http://schemas.openxmlformats.org/officeDocument/2006/relationships/tags" Target="../tags/tag1867.xml"/><Relationship Id="rId90" Type="http://schemas.openxmlformats.org/officeDocument/2006/relationships/tags" Target="../tags/tag1875.xml"/><Relationship Id="rId95" Type="http://schemas.openxmlformats.org/officeDocument/2006/relationships/tags" Target="../tags/tag1880.xml"/><Relationship Id="rId19" Type="http://schemas.openxmlformats.org/officeDocument/2006/relationships/tags" Target="../tags/tag1804.xml"/><Relationship Id="rId14" Type="http://schemas.openxmlformats.org/officeDocument/2006/relationships/tags" Target="../tags/tag1799.xml"/><Relationship Id="rId22" Type="http://schemas.openxmlformats.org/officeDocument/2006/relationships/tags" Target="../tags/tag1807.xml"/><Relationship Id="rId27" Type="http://schemas.openxmlformats.org/officeDocument/2006/relationships/tags" Target="../tags/tag1812.xml"/><Relationship Id="rId30" Type="http://schemas.openxmlformats.org/officeDocument/2006/relationships/tags" Target="../tags/tag1815.xml"/><Relationship Id="rId35" Type="http://schemas.openxmlformats.org/officeDocument/2006/relationships/tags" Target="../tags/tag1820.xml"/><Relationship Id="rId43" Type="http://schemas.openxmlformats.org/officeDocument/2006/relationships/tags" Target="../tags/tag1828.xml"/><Relationship Id="rId48" Type="http://schemas.openxmlformats.org/officeDocument/2006/relationships/tags" Target="../tags/tag1833.xml"/><Relationship Id="rId56" Type="http://schemas.openxmlformats.org/officeDocument/2006/relationships/tags" Target="../tags/tag1841.xml"/><Relationship Id="rId64" Type="http://schemas.openxmlformats.org/officeDocument/2006/relationships/tags" Target="../tags/tag1849.xml"/><Relationship Id="rId69" Type="http://schemas.openxmlformats.org/officeDocument/2006/relationships/tags" Target="../tags/tag1854.xml"/><Relationship Id="rId77" Type="http://schemas.openxmlformats.org/officeDocument/2006/relationships/tags" Target="../tags/tag1862.xml"/><Relationship Id="rId8" Type="http://schemas.openxmlformats.org/officeDocument/2006/relationships/tags" Target="../tags/tag1793.xml"/><Relationship Id="rId51" Type="http://schemas.openxmlformats.org/officeDocument/2006/relationships/tags" Target="../tags/tag1836.xml"/><Relationship Id="rId72" Type="http://schemas.openxmlformats.org/officeDocument/2006/relationships/tags" Target="../tags/tag1857.xml"/><Relationship Id="rId80" Type="http://schemas.openxmlformats.org/officeDocument/2006/relationships/tags" Target="../tags/tag1865.xml"/><Relationship Id="rId85" Type="http://schemas.openxmlformats.org/officeDocument/2006/relationships/tags" Target="../tags/tag1870.xml"/><Relationship Id="rId93" Type="http://schemas.openxmlformats.org/officeDocument/2006/relationships/tags" Target="../tags/tag1878.xml"/><Relationship Id="rId98" Type="http://schemas.openxmlformats.org/officeDocument/2006/relationships/tags" Target="../tags/tag1883.xml"/><Relationship Id="rId3" Type="http://schemas.openxmlformats.org/officeDocument/2006/relationships/tags" Target="../tags/tag1788.xml"/><Relationship Id="rId12" Type="http://schemas.openxmlformats.org/officeDocument/2006/relationships/tags" Target="../tags/tag1797.xml"/><Relationship Id="rId17" Type="http://schemas.openxmlformats.org/officeDocument/2006/relationships/tags" Target="../tags/tag1802.xml"/><Relationship Id="rId25" Type="http://schemas.openxmlformats.org/officeDocument/2006/relationships/tags" Target="../tags/tag1810.xml"/><Relationship Id="rId33" Type="http://schemas.openxmlformats.org/officeDocument/2006/relationships/tags" Target="../tags/tag1818.xml"/><Relationship Id="rId38" Type="http://schemas.openxmlformats.org/officeDocument/2006/relationships/tags" Target="../tags/tag1823.xml"/><Relationship Id="rId46" Type="http://schemas.openxmlformats.org/officeDocument/2006/relationships/tags" Target="../tags/tag1831.xml"/><Relationship Id="rId59" Type="http://schemas.openxmlformats.org/officeDocument/2006/relationships/tags" Target="../tags/tag1844.xml"/><Relationship Id="rId67" Type="http://schemas.openxmlformats.org/officeDocument/2006/relationships/tags" Target="../tags/tag1852.xml"/><Relationship Id="rId20" Type="http://schemas.openxmlformats.org/officeDocument/2006/relationships/tags" Target="../tags/tag1805.xml"/><Relationship Id="rId41" Type="http://schemas.openxmlformats.org/officeDocument/2006/relationships/tags" Target="../tags/tag1826.xml"/><Relationship Id="rId54" Type="http://schemas.openxmlformats.org/officeDocument/2006/relationships/tags" Target="../tags/tag1839.xml"/><Relationship Id="rId62" Type="http://schemas.openxmlformats.org/officeDocument/2006/relationships/tags" Target="../tags/tag1847.xml"/><Relationship Id="rId70" Type="http://schemas.openxmlformats.org/officeDocument/2006/relationships/tags" Target="../tags/tag1855.xml"/><Relationship Id="rId75" Type="http://schemas.openxmlformats.org/officeDocument/2006/relationships/tags" Target="../tags/tag1860.xml"/><Relationship Id="rId83" Type="http://schemas.openxmlformats.org/officeDocument/2006/relationships/tags" Target="../tags/tag1868.xml"/><Relationship Id="rId88" Type="http://schemas.openxmlformats.org/officeDocument/2006/relationships/tags" Target="../tags/tag1873.xml"/><Relationship Id="rId91" Type="http://schemas.openxmlformats.org/officeDocument/2006/relationships/tags" Target="../tags/tag1876.xml"/><Relationship Id="rId96" Type="http://schemas.openxmlformats.org/officeDocument/2006/relationships/tags" Target="../tags/tag1881.xml"/><Relationship Id="rId1" Type="http://schemas.openxmlformats.org/officeDocument/2006/relationships/tags" Target="../tags/tag1786.xml"/><Relationship Id="rId6" Type="http://schemas.openxmlformats.org/officeDocument/2006/relationships/tags" Target="../tags/tag1791.xml"/><Relationship Id="rId15" Type="http://schemas.openxmlformats.org/officeDocument/2006/relationships/tags" Target="../tags/tag1800.xml"/><Relationship Id="rId23" Type="http://schemas.openxmlformats.org/officeDocument/2006/relationships/tags" Target="../tags/tag1808.xml"/><Relationship Id="rId28" Type="http://schemas.openxmlformats.org/officeDocument/2006/relationships/tags" Target="../tags/tag1813.xml"/><Relationship Id="rId36" Type="http://schemas.openxmlformats.org/officeDocument/2006/relationships/tags" Target="../tags/tag1821.xml"/><Relationship Id="rId49" Type="http://schemas.openxmlformats.org/officeDocument/2006/relationships/tags" Target="../tags/tag1834.xml"/><Relationship Id="rId57" Type="http://schemas.openxmlformats.org/officeDocument/2006/relationships/tags" Target="../tags/tag1842.xml"/><Relationship Id="rId10" Type="http://schemas.openxmlformats.org/officeDocument/2006/relationships/tags" Target="../tags/tag1795.xml"/><Relationship Id="rId31" Type="http://schemas.openxmlformats.org/officeDocument/2006/relationships/tags" Target="../tags/tag1816.xml"/><Relationship Id="rId44" Type="http://schemas.openxmlformats.org/officeDocument/2006/relationships/tags" Target="../tags/tag1829.xml"/><Relationship Id="rId52" Type="http://schemas.openxmlformats.org/officeDocument/2006/relationships/tags" Target="../tags/tag1837.xml"/><Relationship Id="rId60" Type="http://schemas.openxmlformats.org/officeDocument/2006/relationships/tags" Target="../tags/tag1845.xml"/><Relationship Id="rId65" Type="http://schemas.openxmlformats.org/officeDocument/2006/relationships/tags" Target="../tags/tag1850.xml"/><Relationship Id="rId73" Type="http://schemas.openxmlformats.org/officeDocument/2006/relationships/tags" Target="../tags/tag1858.xml"/><Relationship Id="rId78" Type="http://schemas.openxmlformats.org/officeDocument/2006/relationships/tags" Target="../tags/tag1863.xml"/><Relationship Id="rId81" Type="http://schemas.openxmlformats.org/officeDocument/2006/relationships/tags" Target="../tags/tag1866.xml"/><Relationship Id="rId86" Type="http://schemas.openxmlformats.org/officeDocument/2006/relationships/tags" Target="../tags/tag1871.xml"/><Relationship Id="rId94" Type="http://schemas.openxmlformats.org/officeDocument/2006/relationships/tags" Target="../tags/tag1879.xml"/><Relationship Id="rId99" Type="http://schemas.openxmlformats.org/officeDocument/2006/relationships/slideLayout" Target="../slideLayouts/slideLayout1.xml"/><Relationship Id="rId4" Type="http://schemas.openxmlformats.org/officeDocument/2006/relationships/tags" Target="../tags/tag1789.xml"/><Relationship Id="rId9" Type="http://schemas.openxmlformats.org/officeDocument/2006/relationships/tags" Target="../tags/tag1794.xml"/><Relationship Id="rId13" Type="http://schemas.openxmlformats.org/officeDocument/2006/relationships/tags" Target="../tags/tag1798.xml"/><Relationship Id="rId18" Type="http://schemas.openxmlformats.org/officeDocument/2006/relationships/tags" Target="../tags/tag1803.xml"/><Relationship Id="rId39" Type="http://schemas.openxmlformats.org/officeDocument/2006/relationships/tags" Target="../tags/tag1824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909.xml"/><Relationship Id="rId117" Type="http://schemas.openxmlformats.org/officeDocument/2006/relationships/tags" Target="../tags/tag2000.xml"/><Relationship Id="rId21" Type="http://schemas.openxmlformats.org/officeDocument/2006/relationships/tags" Target="../tags/tag1904.xml"/><Relationship Id="rId42" Type="http://schemas.openxmlformats.org/officeDocument/2006/relationships/tags" Target="../tags/tag1925.xml"/><Relationship Id="rId47" Type="http://schemas.openxmlformats.org/officeDocument/2006/relationships/tags" Target="../tags/tag1930.xml"/><Relationship Id="rId63" Type="http://schemas.openxmlformats.org/officeDocument/2006/relationships/tags" Target="../tags/tag1946.xml"/><Relationship Id="rId68" Type="http://schemas.openxmlformats.org/officeDocument/2006/relationships/tags" Target="../tags/tag1951.xml"/><Relationship Id="rId84" Type="http://schemas.openxmlformats.org/officeDocument/2006/relationships/tags" Target="../tags/tag1967.xml"/><Relationship Id="rId89" Type="http://schemas.openxmlformats.org/officeDocument/2006/relationships/tags" Target="../tags/tag1972.xml"/><Relationship Id="rId112" Type="http://schemas.openxmlformats.org/officeDocument/2006/relationships/tags" Target="../tags/tag1995.xml"/><Relationship Id="rId133" Type="http://schemas.openxmlformats.org/officeDocument/2006/relationships/tags" Target="../tags/tag2016.xml"/><Relationship Id="rId138" Type="http://schemas.openxmlformats.org/officeDocument/2006/relationships/tags" Target="../tags/tag2021.xml"/><Relationship Id="rId154" Type="http://schemas.openxmlformats.org/officeDocument/2006/relationships/tags" Target="../tags/tag2037.xml"/><Relationship Id="rId159" Type="http://schemas.openxmlformats.org/officeDocument/2006/relationships/tags" Target="../tags/tag2042.xml"/><Relationship Id="rId175" Type="http://schemas.openxmlformats.org/officeDocument/2006/relationships/tags" Target="../tags/tag2058.xml"/><Relationship Id="rId170" Type="http://schemas.openxmlformats.org/officeDocument/2006/relationships/tags" Target="../tags/tag2053.xml"/><Relationship Id="rId16" Type="http://schemas.openxmlformats.org/officeDocument/2006/relationships/tags" Target="../tags/tag1899.xml"/><Relationship Id="rId107" Type="http://schemas.openxmlformats.org/officeDocument/2006/relationships/tags" Target="../tags/tag1990.xml"/><Relationship Id="rId11" Type="http://schemas.openxmlformats.org/officeDocument/2006/relationships/tags" Target="../tags/tag1894.xml"/><Relationship Id="rId32" Type="http://schemas.openxmlformats.org/officeDocument/2006/relationships/tags" Target="../tags/tag1915.xml"/><Relationship Id="rId37" Type="http://schemas.openxmlformats.org/officeDocument/2006/relationships/tags" Target="../tags/tag1920.xml"/><Relationship Id="rId53" Type="http://schemas.openxmlformats.org/officeDocument/2006/relationships/tags" Target="../tags/tag1936.xml"/><Relationship Id="rId58" Type="http://schemas.openxmlformats.org/officeDocument/2006/relationships/tags" Target="../tags/tag1941.xml"/><Relationship Id="rId74" Type="http://schemas.openxmlformats.org/officeDocument/2006/relationships/tags" Target="../tags/tag1957.xml"/><Relationship Id="rId79" Type="http://schemas.openxmlformats.org/officeDocument/2006/relationships/tags" Target="../tags/tag1962.xml"/><Relationship Id="rId102" Type="http://schemas.openxmlformats.org/officeDocument/2006/relationships/tags" Target="../tags/tag1985.xml"/><Relationship Id="rId123" Type="http://schemas.openxmlformats.org/officeDocument/2006/relationships/tags" Target="../tags/tag2006.xml"/><Relationship Id="rId128" Type="http://schemas.openxmlformats.org/officeDocument/2006/relationships/tags" Target="../tags/tag2011.xml"/><Relationship Id="rId144" Type="http://schemas.openxmlformats.org/officeDocument/2006/relationships/tags" Target="../tags/tag2027.xml"/><Relationship Id="rId149" Type="http://schemas.openxmlformats.org/officeDocument/2006/relationships/tags" Target="../tags/tag2032.xml"/><Relationship Id="rId5" Type="http://schemas.openxmlformats.org/officeDocument/2006/relationships/tags" Target="../tags/tag1888.xml"/><Relationship Id="rId90" Type="http://schemas.openxmlformats.org/officeDocument/2006/relationships/tags" Target="../tags/tag1973.xml"/><Relationship Id="rId95" Type="http://schemas.openxmlformats.org/officeDocument/2006/relationships/tags" Target="../tags/tag1978.xml"/><Relationship Id="rId160" Type="http://schemas.openxmlformats.org/officeDocument/2006/relationships/tags" Target="../tags/tag2043.xml"/><Relationship Id="rId165" Type="http://schemas.openxmlformats.org/officeDocument/2006/relationships/tags" Target="../tags/tag2048.xml"/><Relationship Id="rId181" Type="http://schemas.openxmlformats.org/officeDocument/2006/relationships/tags" Target="../tags/tag2064.xml"/><Relationship Id="rId186" Type="http://schemas.openxmlformats.org/officeDocument/2006/relationships/slideLayout" Target="../slideLayouts/slideLayout1.xml"/><Relationship Id="rId22" Type="http://schemas.openxmlformats.org/officeDocument/2006/relationships/tags" Target="../tags/tag1905.xml"/><Relationship Id="rId27" Type="http://schemas.openxmlformats.org/officeDocument/2006/relationships/tags" Target="../tags/tag1910.xml"/><Relationship Id="rId43" Type="http://schemas.openxmlformats.org/officeDocument/2006/relationships/tags" Target="../tags/tag1926.xml"/><Relationship Id="rId48" Type="http://schemas.openxmlformats.org/officeDocument/2006/relationships/tags" Target="../tags/tag1931.xml"/><Relationship Id="rId64" Type="http://schemas.openxmlformats.org/officeDocument/2006/relationships/tags" Target="../tags/tag1947.xml"/><Relationship Id="rId69" Type="http://schemas.openxmlformats.org/officeDocument/2006/relationships/tags" Target="../tags/tag1952.xml"/><Relationship Id="rId113" Type="http://schemas.openxmlformats.org/officeDocument/2006/relationships/tags" Target="../tags/tag1996.xml"/><Relationship Id="rId118" Type="http://schemas.openxmlformats.org/officeDocument/2006/relationships/tags" Target="../tags/tag2001.xml"/><Relationship Id="rId134" Type="http://schemas.openxmlformats.org/officeDocument/2006/relationships/tags" Target="../tags/tag2017.xml"/><Relationship Id="rId139" Type="http://schemas.openxmlformats.org/officeDocument/2006/relationships/tags" Target="../tags/tag2022.xml"/><Relationship Id="rId80" Type="http://schemas.openxmlformats.org/officeDocument/2006/relationships/tags" Target="../tags/tag1963.xml"/><Relationship Id="rId85" Type="http://schemas.openxmlformats.org/officeDocument/2006/relationships/tags" Target="../tags/tag1968.xml"/><Relationship Id="rId150" Type="http://schemas.openxmlformats.org/officeDocument/2006/relationships/tags" Target="../tags/tag2033.xml"/><Relationship Id="rId155" Type="http://schemas.openxmlformats.org/officeDocument/2006/relationships/tags" Target="../tags/tag2038.xml"/><Relationship Id="rId171" Type="http://schemas.openxmlformats.org/officeDocument/2006/relationships/tags" Target="../tags/tag2054.xml"/><Relationship Id="rId176" Type="http://schemas.openxmlformats.org/officeDocument/2006/relationships/tags" Target="../tags/tag2059.xml"/><Relationship Id="rId12" Type="http://schemas.openxmlformats.org/officeDocument/2006/relationships/tags" Target="../tags/tag1895.xml"/><Relationship Id="rId17" Type="http://schemas.openxmlformats.org/officeDocument/2006/relationships/tags" Target="../tags/tag1900.xml"/><Relationship Id="rId33" Type="http://schemas.openxmlformats.org/officeDocument/2006/relationships/tags" Target="../tags/tag1916.xml"/><Relationship Id="rId38" Type="http://schemas.openxmlformats.org/officeDocument/2006/relationships/tags" Target="../tags/tag1921.xml"/><Relationship Id="rId59" Type="http://schemas.openxmlformats.org/officeDocument/2006/relationships/tags" Target="../tags/tag1942.xml"/><Relationship Id="rId103" Type="http://schemas.openxmlformats.org/officeDocument/2006/relationships/tags" Target="../tags/tag1986.xml"/><Relationship Id="rId108" Type="http://schemas.openxmlformats.org/officeDocument/2006/relationships/tags" Target="../tags/tag1991.xml"/><Relationship Id="rId124" Type="http://schemas.openxmlformats.org/officeDocument/2006/relationships/tags" Target="../tags/tag2007.xml"/><Relationship Id="rId129" Type="http://schemas.openxmlformats.org/officeDocument/2006/relationships/tags" Target="../tags/tag2012.xml"/><Relationship Id="rId54" Type="http://schemas.openxmlformats.org/officeDocument/2006/relationships/tags" Target="../tags/tag1937.xml"/><Relationship Id="rId70" Type="http://schemas.openxmlformats.org/officeDocument/2006/relationships/tags" Target="../tags/tag1953.xml"/><Relationship Id="rId75" Type="http://schemas.openxmlformats.org/officeDocument/2006/relationships/tags" Target="../tags/tag1958.xml"/><Relationship Id="rId91" Type="http://schemas.openxmlformats.org/officeDocument/2006/relationships/tags" Target="../tags/tag1974.xml"/><Relationship Id="rId96" Type="http://schemas.openxmlformats.org/officeDocument/2006/relationships/tags" Target="../tags/tag1979.xml"/><Relationship Id="rId140" Type="http://schemas.openxmlformats.org/officeDocument/2006/relationships/tags" Target="../tags/tag2023.xml"/><Relationship Id="rId145" Type="http://schemas.openxmlformats.org/officeDocument/2006/relationships/tags" Target="../tags/tag2028.xml"/><Relationship Id="rId161" Type="http://schemas.openxmlformats.org/officeDocument/2006/relationships/tags" Target="../tags/tag2044.xml"/><Relationship Id="rId166" Type="http://schemas.openxmlformats.org/officeDocument/2006/relationships/tags" Target="../tags/tag2049.xml"/><Relationship Id="rId182" Type="http://schemas.openxmlformats.org/officeDocument/2006/relationships/tags" Target="../tags/tag2065.xml"/><Relationship Id="rId1" Type="http://schemas.openxmlformats.org/officeDocument/2006/relationships/tags" Target="../tags/tag1884.xml"/><Relationship Id="rId6" Type="http://schemas.openxmlformats.org/officeDocument/2006/relationships/tags" Target="../tags/tag1889.xml"/><Relationship Id="rId23" Type="http://schemas.openxmlformats.org/officeDocument/2006/relationships/tags" Target="../tags/tag1906.xml"/><Relationship Id="rId28" Type="http://schemas.openxmlformats.org/officeDocument/2006/relationships/tags" Target="../tags/tag1911.xml"/><Relationship Id="rId49" Type="http://schemas.openxmlformats.org/officeDocument/2006/relationships/tags" Target="../tags/tag1932.xml"/><Relationship Id="rId114" Type="http://schemas.openxmlformats.org/officeDocument/2006/relationships/tags" Target="../tags/tag1997.xml"/><Relationship Id="rId119" Type="http://schemas.openxmlformats.org/officeDocument/2006/relationships/tags" Target="../tags/tag2002.xml"/><Relationship Id="rId44" Type="http://schemas.openxmlformats.org/officeDocument/2006/relationships/tags" Target="../tags/tag1927.xml"/><Relationship Id="rId60" Type="http://schemas.openxmlformats.org/officeDocument/2006/relationships/tags" Target="../tags/tag1943.xml"/><Relationship Id="rId65" Type="http://schemas.openxmlformats.org/officeDocument/2006/relationships/tags" Target="../tags/tag1948.xml"/><Relationship Id="rId81" Type="http://schemas.openxmlformats.org/officeDocument/2006/relationships/tags" Target="../tags/tag1964.xml"/><Relationship Id="rId86" Type="http://schemas.openxmlformats.org/officeDocument/2006/relationships/tags" Target="../tags/tag1969.xml"/><Relationship Id="rId130" Type="http://schemas.openxmlformats.org/officeDocument/2006/relationships/tags" Target="../tags/tag2013.xml"/><Relationship Id="rId135" Type="http://schemas.openxmlformats.org/officeDocument/2006/relationships/tags" Target="../tags/tag2018.xml"/><Relationship Id="rId151" Type="http://schemas.openxmlformats.org/officeDocument/2006/relationships/tags" Target="../tags/tag2034.xml"/><Relationship Id="rId156" Type="http://schemas.openxmlformats.org/officeDocument/2006/relationships/tags" Target="../tags/tag2039.xml"/><Relationship Id="rId177" Type="http://schemas.openxmlformats.org/officeDocument/2006/relationships/tags" Target="../tags/tag2060.xml"/><Relationship Id="rId4" Type="http://schemas.openxmlformats.org/officeDocument/2006/relationships/tags" Target="../tags/tag1887.xml"/><Relationship Id="rId9" Type="http://schemas.openxmlformats.org/officeDocument/2006/relationships/tags" Target="../tags/tag1892.xml"/><Relationship Id="rId172" Type="http://schemas.openxmlformats.org/officeDocument/2006/relationships/tags" Target="../tags/tag2055.xml"/><Relationship Id="rId180" Type="http://schemas.openxmlformats.org/officeDocument/2006/relationships/tags" Target="../tags/tag2063.xml"/><Relationship Id="rId13" Type="http://schemas.openxmlformats.org/officeDocument/2006/relationships/tags" Target="../tags/tag1896.xml"/><Relationship Id="rId18" Type="http://schemas.openxmlformats.org/officeDocument/2006/relationships/tags" Target="../tags/tag1901.xml"/><Relationship Id="rId39" Type="http://schemas.openxmlformats.org/officeDocument/2006/relationships/tags" Target="../tags/tag1922.xml"/><Relationship Id="rId109" Type="http://schemas.openxmlformats.org/officeDocument/2006/relationships/tags" Target="../tags/tag1992.xml"/><Relationship Id="rId34" Type="http://schemas.openxmlformats.org/officeDocument/2006/relationships/tags" Target="../tags/tag1917.xml"/><Relationship Id="rId50" Type="http://schemas.openxmlformats.org/officeDocument/2006/relationships/tags" Target="../tags/tag1933.xml"/><Relationship Id="rId55" Type="http://schemas.openxmlformats.org/officeDocument/2006/relationships/tags" Target="../tags/tag1938.xml"/><Relationship Id="rId76" Type="http://schemas.openxmlformats.org/officeDocument/2006/relationships/tags" Target="../tags/tag1959.xml"/><Relationship Id="rId97" Type="http://schemas.openxmlformats.org/officeDocument/2006/relationships/tags" Target="../tags/tag1980.xml"/><Relationship Id="rId104" Type="http://schemas.openxmlformats.org/officeDocument/2006/relationships/tags" Target="../tags/tag1987.xml"/><Relationship Id="rId120" Type="http://schemas.openxmlformats.org/officeDocument/2006/relationships/tags" Target="../tags/tag2003.xml"/><Relationship Id="rId125" Type="http://schemas.openxmlformats.org/officeDocument/2006/relationships/tags" Target="../tags/tag2008.xml"/><Relationship Id="rId141" Type="http://schemas.openxmlformats.org/officeDocument/2006/relationships/tags" Target="../tags/tag2024.xml"/><Relationship Id="rId146" Type="http://schemas.openxmlformats.org/officeDocument/2006/relationships/tags" Target="../tags/tag2029.xml"/><Relationship Id="rId167" Type="http://schemas.openxmlformats.org/officeDocument/2006/relationships/tags" Target="../tags/tag2050.xml"/><Relationship Id="rId7" Type="http://schemas.openxmlformats.org/officeDocument/2006/relationships/tags" Target="../tags/tag1890.xml"/><Relationship Id="rId71" Type="http://schemas.openxmlformats.org/officeDocument/2006/relationships/tags" Target="../tags/tag1954.xml"/><Relationship Id="rId92" Type="http://schemas.openxmlformats.org/officeDocument/2006/relationships/tags" Target="../tags/tag1975.xml"/><Relationship Id="rId162" Type="http://schemas.openxmlformats.org/officeDocument/2006/relationships/tags" Target="../tags/tag2045.xml"/><Relationship Id="rId183" Type="http://schemas.openxmlformats.org/officeDocument/2006/relationships/tags" Target="../tags/tag2066.xml"/><Relationship Id="rId2" Type="http://schemas.openxmlformats.org/officeDocument/2006/relationships/tags" Target="../tags/tag1885.xml"/><Relationship Id="rId29" Type="http://schemas.openxmlformats.org/officeDocument/2006/relationships/tags" Target="../tags/tag1912.xml"/><Relationship Id="rId24" Type="http://schemas.openxmlformats.org/officeDocument/2006/relationships/tags" Target="../tags/tag1907.xml"/><Relationship Id="rId40" Type="http://schemas.openxmlformats.org/officeDocument/2006/relationships/tags" Target="../tags/tag1923.xml"/><Relationship Id="rId45" Type="http://schemas.openxmlformats.org/officeDocument/2006/relationships/tags" Target="../tags/tag1928.xml"/><Relationship Id="rId66" Type="http://schemas.openxmlformats.org/officeDocument/2006/relationships/tags" Target="../tags/tag1949.xml"/><Relationship Id="rId87" Type="http://schemas.openxmlformats.org/officeDocument/2006/relationships/tags" Target="../tags/tag1970.xml"/><Relationship Id="rId110" Type="http://schemas.openxmlformats.org/officeDocument/2006/relationships/tags" Target="../tags/tag1993.xml"/><Relationship Id="rId115" Type="http://schemas.openxmlformats.org/officeDocument/2006/relationships/tags" Target="../tags/tag1998.xml"/><Relationship Id="rId131" Type="http://schemas.openxmlformats.org/officeDocument/2006/relationships/tags" Target="../tags/tag2014.xml"/><Relationship Id="rId136" Type="http://schemas.openxmlformats.org/officeDocument/2006/relationships/tags" Target="../tags/tag2019.xml"/><Relationship Id="rId157" Type="http://schemas.openxmlformats.org/officeDocument/2006/relationships/tags" Target="../tags/tag2040.xml"/><Relationship Id="rId178" Type="http://schemas.openxmlformats.org/officeDocument/2006/relationships/tags" Target="../tags/tag2061.xml"/><Relationship Id="rId61" Type="http://schemas.openxmlformats.org/officeDocument/2006/relationships/tags" Target="../tags/tag1944.xml"/><Relationship Id="rId82" Type="http://schemas.openxmlformats.org/officeDocument/2006/relationships/tags" Target="../tags/tag1965.xml"/><Relationship Id="rId152" Type="http://schemas.openxmlformats.org/officeDocument/2006/relationships/tags" Target="../tags/tag2035.xml"/><Relationship Id="rId173" Type="http://schemas.openxmlformats.org/officeDocument/2006/relationships/tags" Target="../tags/tag2056.xml"/><Relationship Id="rId19" Type="http://schemas.openxmlformats.org/officeDocument/2006/relationships/tags" Target="../tags/tag1902.xml"/><Relationship Id="rId14" Type="http://schemas.openxmlformats.org/officeDocument/2006/relationships/tags" Target="../tags/tag1897.xml"/><Relationship Id="rId30" Type="http://schemas.openxmlformats.org/officeDocument/2006/relationships/tags" Target="../tags/tag1913.xml"/><Relationship Id="rId35" Type="http://schemas.openxmlformats.org/officeDocument/2006/relationships/tags" Target="../tags/tag1918.xml"/><Relationship Id="rId56" Type="http://schemas.openxmlformats.org/officeDocument/2006/relationships/tags" Target="../tags/tag1939.xml"/><Relationship Id="rId77" Type="http://schemas.openxmlformats.org/officeDocument/2006/relationships/tags" Target="../tags/tag1960.xml"/><Relationship Id="rId100" Type="http://schemas.openxmlformats.org/officeDocument/2006/relationships/tags" Target="../tags/tag1983.xml"/><Relationship Id="rId105" Type="http://schemas.openxmlformats.org/officeDocument/2006/relationships/tags" Target="../tags/tag1988.xml"/><Relationship Id="rId126" Type="http://schemas.openxmlformats.org/officeDocument/2006/relationships/tags" Target="../tags/tag2009.xml"/><Relationship Id="rId147" Type="http://schemas.openxmlformats.org/officeDocument/2006/relationships/tags" Target="../tags/tag2030.xml"/><Relationship Id="rId168" Type="http://schemas.openxmlformats.org/officeDocument/2006/relationships/tags" Target="../tags/tag2051.xml"/><Relationship Id="rId8" Type="http://schemas.openxmlformats.org/officeDocument/2006/relationships/tags" Target="../tags/tag1891.xml"/><Relationship Id="rId51" Type="http://schemas.openxmlformats.org/officeDocument/2006/relationships/tags" Target="../tags/tag1934.xml"/><Relationship Id="rId72" Type="http://schemas.openxmlformats.org/officeDocument/2006/relationships/tags" Target="../tags/tag1955.xml"/><Relationship Id="rId93" Type="http://schemas.openxmlformats.org/officeDocument/2006/relationships/tags" Target="../tags/tag1976.xml"/><Relationship Id="rId98" Type="http://schemas.openxmlformats.org/officeDocument/2006/relationships/tags" Target="../tags/tag1981.xml"/><Relationship Id="rId121" Type="http://schemas.openxmlformats.org/officeDocument/2006/relationships/tags" Target="../tags/tag2004.xml"/><Relationship Id="rId142" Type="http://schemas.openxmlformats.org/officeDocument/2006/relationships/tags" Target="../tags/tag2025.xml"/><Relationship Id="rId163" Type="http://schemas.openxmlformats.org/officeDocument/2006/relationships/tags" Target="../tags/tag2046.xml"/><Relationship Id="rId184" Type="http://schemas.openxmlformats.org/officeDocument/2006/relationships/tags" Target="../tags/tag2067.xml"/><Relationship Id="rId3" Type="http://schemas.openxmlformats.org/officeDocument/2006/relationships/tags" Target="../tags/tag1886.xml"/><Relationship Id="rId25" Type="http://schemas.openxmlformats.org/officeDocument/2006/relationships/tags" Target="../tags/tag1908.xml"/><Relationship Id="rId46" Type="http://schemas.openxmlformats.org/officeDocument/2006/relationships/tags" Target="../tags/tag1929.xml"/><Relationship Id="rId67" Type="http://schemas.openxmlformats.org/officeDocument/2006/relationships/tags" Target="../tags/tag1950.xml"/><Relationship Id="rId116" Type="http://schemas.openxmlformats.org/officeDocument/2006/relationships/tags" Target="../tags/tag1999.xml"/><Relationship Id="rId137" Type="http://schemas.openxmlformats.org/officeDocument/2006/relationships/tags" Target="../tags/tag2020.xml"/><Relationship Id="rId158" Type="http://schemas.openxmlformats.org/officeDocument/2006/relationships/tags" Target="../tags/tag2041.xml"/><Relationship Id="rId20" Type="http://schemas.openxmlformats.org/officeDocument/2006/relationships/tags" Target="../tags/tag1903.xml"/><Relationship Id="rId41" Type="http://schemas.openxmlformats.org/officeDocument/2006/relationships/tags" Target="../tags/tag1924.xml"/><Relationship Id="rId62" Type="http://schemas.openxmlformats.org/officeDocument/2006/relationships/tags" Target="../tags/tag1945.xml"/><Relationship Id="rId83" Type="http://schemas.openxmlformats.org/officeDocument/2006/relationships/tags" Target="../tags/tag1966.xml"/><Relationship Id="rId88" Type="http://schemas.openxmlformats.org/officeDocument/2006/relationships/tags" Target="../tags/tag1971.xml"/><Relationship Id="rId111" Type="http://schemas.openxmlformats.org/officeDocument/2006/relationships/tags" Target="../tags/tag1994.xml"/><Relationship Id="rId132" Type="http://schemas.openxmlformats.org/officeDocument/2006/relationships/tags" Target="../tags/tag2015.xml"/><Relationship Id="rId153" Type="http://schemas.openxmlformats.org/officeDocument/2006/relationships/tags" Target="../tags/tag2036.xml"/><Relationship Id="rId174" Type="http://schemas.openxmlformats.org/officeDocument/2006/relationships/tags" Target="../tags/tag2057.xml"/><Relationship Id="rId179" Type="http://schemas.openxmlformats.org/officeDocument/2006/relationships/tags" Target="../tags/tag2062.xml"/><Relationship Id="rId15" Type="http://schemas.openxmlformats.org/officeDocument/2006/relationships/tags" Target="../tags/tag1898.xml"/><Relationship Id="rId36" Type="http://schemas.openxmlformats.org/officeDocument/2006/relationships/tags" Target="../tags/tag1919.xml"/><Relationship Id="rId57" Type="http://schemas.openxmlformats.org/officeDocument/2006/relationships/tags" Target="../tags/tag1940.xml"/><Relationship Id="rId106" Type="http://schemas.openxmlformats.org/officeDocument/2006/relationships/tags" Target="../tags/tag1989.xml"/><Relationship Id="rId127" Type="http://schemas.openxmlformats.org/officeDocument/2006/relationships/tags" Target="../tags/tag2010.xml"/><Relationship Id="rId10" Type="http://schemas.openxmlformats.org/officeDocument/2006/relationships/tags" Target="../tags/tag1893.xml"/><Relationship Id="rId31" Type="http://schemas.openxmlformats.org/officeDocument/2006/relationships/tags" Target="../tags/tag1914.xml"/><Relationship Id="rId52" Type="http://schemas.openxmlformats.org/officeDocument/2006/relationships/tags" Target="../tags/tag1935.xml"/><Relationship Id="rId73" Type="http://schemas.openxmlformats.org/officeDocument/2006/relationships/tags" Target="../tags/tag1956.xml"/><Relationship Id="rId78" Type="http://schemas.openxmlformats.org/officeDocument/2006/relationships/tags" Target="../tags/tag1961.xml"/><Relationship Id="rId94" Type="http://schemas.openxmlformats.org/officeDocument/2006/relationships/tags" Target="../tags/tag1977.xml"/><Relationship Id="rId99" Type="http://schemas.openxmlformats.org/officeDocument/2006/relationships/tags" Target="../tags/tag1982.xml"/><Relationship Id="rId101" Type="http://schemas.openxmlformats.org/officeDocument/2006/relationships/tags" Target="../tags/tag1984.xml"/><Relationship Id="rId122" Type="http://schemas.openxmlformats.org/officeDocument/2006/relationships/tags" Target="../tags/tag2005.xml"/><Relationship Id="rId143" Type="http://schemas.openxmlformats.org/officeDocument/2006/relationships/tags" Target="../tags/tag2026.xml"/><Relationship Id="rId148" Type="http://schemas.openxmlformats.org/officeDocument/2006/relationships/tags" Target="../tags/tag2031.xml"/><Relationship Id="rId164" Type="http://schemas.openxmlformats.org/officeDocument/2006/relationships/tags" Target="../tags/tag2047.xml"/><Relationship Id="rId169" Type="http://schemas.openxmlformats.org/officeDocument/2006/relationships/tags" Target="../tags/tag2052.xml"/><Relationship Id="rId185" Type="http://schemas.openxmlformats.org/officeDocument/2006/relationships/tags" Target="../tags/tag2068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094.xml"/><Relationship Id="rId117" Type="http://schemas.openxmlformats.org/officeDocument/2006/relationships/tags" Target="../tags/tag2185.xml"/><Relationship Id="rId21" Type="http://schemas.openxmlformats.org/officeDocument/2006/relationships/tags" Target="../tags/tag2089.xml"/><Relationship Id="rId42" Type="http://schemas.openxmlformats.org/officeDocument/2006/relationships/tags" Target="../tags/tag2110.xml"/><Relationship Id="rId47" Type="http://schemas.openxmlformats.org/officeDocument/2006/relationships/tags" Target="../tags/tag2115.xml"/><Relationship Id="rId63" Type="http://schemas.openxmlformats.org/officeDocument/2006/relationships/tags" Target="../tags/tag2131.xml"/><Relationship Id="rId68" Type="http://schemas.openxmlformats.org/officeDocument/2006/relationships/tags" Target="../tags/tag2136.xml"/><Relationship Id="rId84" Type="http://schemas.openxmlformats.org/officeDocument/2006/relationships/tags" Target="../tags/tag2152.xml"/><Relationship Id="rId89" Type="http://schemas.openxmlformats.org/officeDocument/2006/relationships/tags" Target="../tags/tag2157.xml"/><Relationship Id="rId112" Type="http://schemas.openxmlformats.org/officeDocument/2006/relationships/tags" Target="../tags/tag2180.xml"/><Relationship Id="rId133" Type="http://schemas.openxmlformats.org/officeDocument/2006/relationships/tags" Target="../tags/tag2201.xml"/><Relationship Id="rId138" Type="http://schemas.openxmlformats.org/officeDocument/2006/relationships/tags" Target="../tags/tag2206.xml"/><Relationship Id="rId16" Type="http://schemas.openxmlformats.org/officeDocument/2006/relationships/tags" Target="../tags/tag2084.xml"/><Relationship Id="rId107" Type="http://schemas.openxmlformats.org/officeDocument/2006/relationships/tags" Target="../tags/tag2175.xml"/><Relationship Id="rId11" Type="http://schemas.openxmlformats.org/officeDocument/2006/relationships/tags" Target="../tags/tag2079.xml"/><Relationship Id="rId32" Type="http://schemas.openxmlformats.org/officeDocument/2006/relationships/tags" Target="../tags/tag2100.xml"/><Relationship Id="rId37" Type="http://schemas.openxmlformats.org/officeDocument/2006/relationships/tags" Target="../tags/tag2105.xml"/><Relationship Id="rId53" Type="http://schemas.openxmlformats.org/officeDocument/2006/relationships/tags" Target="../tags/tag2121.xml"/><Relationship Id="rId58" Type="http://schemas.openxmlformats.org/officeDocument/2006/relationships/tags" Target="../tags/tag2126.xml"/><Relationship Id="rId74" Type="http://schemas.openxmlformats.org/officeDocument/2006/relationships/tags" Target="../tags/tag2142.xml"/><Relationship Id="rId79" Type="http://schemas.openxmlformats.org/officeDocument/2006/relationships/tags" Target="../tags/tag2147.xml"/><Relationship Id="rId102" Type="http://schemas.openxmlformats.org/officeDocument/2006/relationships/tags" Target="../tags/tag2170.xml"/><Relationship Id="rId123" Type="http://schemas.openxmlformats.org/officeDocument/2006/relationships/tags" Target="../tags/tag2191.xml"/><Relationship Id="rId128" Type="http://schemas.openxmlformats.org/officeDocument/2006/relationships/tags" Target="../tags/tag2196.xml"/><Relationship Id="rId144" Type="http://schemas.openxmlformats.org/officeDocument/2006/relationships/tags" Target="../tags/tag2212.xml"/><Relationship Id="rId149" Type="http://schemas.openxmlformats.org/officeDocument/2006/relationships/tags" Target="../tags/tag2217.xml"/><Relationship Id="rId5" Type="http://schemas.openxmlformats.org/officeDocument/2006/relationships/tags" Target="../tags/tag2073.xml"/><Relationship Id="rId90" Type="http://schemas.openxmlformats.org/officeDocument/2006/relationships/tags" Target="../tags/tag2158.xml"/><Relationship Id="rId95" Type="http://schemas.openxmlformats.org/officeDocument/2006/relationships/tags" Target="../tags/tag2163.xml"/><Relationship Id="rId22" Type="http://schemas.openxmlformats.org/officeDocument/2006/relationships/tags" Target="../tags/tag2090.xml"/><Relationship Id="rId27" Type="http://schemas.openxmlformats.org/officeDocument/2006/relationships/tags" Target="../tags/tag2095.xml"/><Relationship Id="rId43" Type="http://schemas.openxmlformats.org/officeDocument/2006/relationships/tags" Target="../tags/tag2111.xml"/><Relationship Id="rId48" Type="http://schemas.openxmlformats.org/officeDocument/2006/relationships/tags" Target="../tags/tag2116.xml"/><Relationship Id="rId64" Type="http://schemas.openxmlformats.org/officeDocument/2006/relationships/tags" Target="../tags/tag2132.xml"/><Relationship Id="rId69" Type="http://schemas.openxmlformats.org/officeDocument/2006/relationships/tags" Target="../tags/tag2137.xml"/><Relationship Id="rId113" Type="http://schemas.openxmlformats.org/officeDocument/2006/relationships/tags" Target="../tags/tag2181.xml"/><Relationship Id="rId118" Type="http://schemas.openxmlformats.org/officeDocument/2006/relationships/tags" Target="../tags/tag2186.xml"/><Relationship Id="rId134" Type="http://schemas.openxmlformats.org/officeDocument/2006/relationships/tags" Target="../tags/tag2202.xml"/><Relationship Id="rId139" Type="http://schemas.openxmlformats.org/officeDocument/2006/relationships/tags" Target="../tags/tag2207.xml"/><Relationship Id="rId80" Type="http://schemas.openxmlformats.org/officeDocument/2006/relationships/tags" Target="../tags/tag2148.xml"/><Relationship Id="rId85" Type="http://schemas.openxmlformats.org/officeDocument/2006/relationships/tags" Target="../tags/tag2153.xml"/><Relationship Id="rId150" Type="http://schemas.openxmlformats.org/officeDocument/2006/relationships/tags" Target="../tags/tag2218.xml"/><Relationship Id="rId12" Type="http://schemas.openxmlformats.org/officeDocument/2006/relationships/tags" Target="../tags/tag2080.xml"/><Relationship Id="rId17" Type="http://schemas.openxmlformats.org/officeDocument/2006/relationships/tags" Target="../tags/tag2085.xml"/><Relationship Id="rId25" Type="http://schemas.openxmlformats.org/officeDocument/2006/relationships/tags" Target="../tags/tag2093.xml"/><Relationship Id="rId33" Type="http://schemas.openxmlformats.org/officeDocument/2006/relationships/tags" Target="../tags/tag2101.xml"/><Relationship Id="rId38" Type="http://schemas.openxmlformats.org/officeDocument/2006/relationships/tags" Target="../tags/tag2106.xml"/><Relationship Id="rId46" Type="http://schemas.openxmlformats.org/officeDocument/2006/relationships/tags" Target="../tags/tag2114.xml"/><Relationship Id="rId59" Type="http://schemas.openxmlformats.org/officeDocument/2006/relationships/tags" Target="../tags/tag2127.xml"/><Relationship Id="rId67" Type="http://schemas.openxmlformats.org/officeDocument/2006/relationships/tags" Target="../tags/tag2135.xml"/><Relationship Id="rId103" Type="http://schemas.openxmlformats.org/officeDocument/2006/relationships/tags" Target="../tags/tag2171.xml"/><Relationship Id="rId108" Type="http://schemas.openxmlformats.org/officeDocument/2006/relationships/tags" Target="../tags/tag2176.xml"/><Relationship Id="rId116" Type="http://schemas.openxmlformats.org/officeDocument/2006/relationships/tags" Target="../tags/tag2184.xml"/><Relationship Id="rId124" Type="http://schemas.openxmlformats.org/officeDocument/2006/relationships/tags" Target="../tags/tag2192.xml"/><Relationship Id="rId129" Type="http://schemas.openxmlformats.org/officeDocument/2006/relationships/tags" Target="../tags/tag2197.xml"/><Relationship Id="rId137" Type="http://schemas.openxmlformats.org/officeDocument/2006/relationships/tags" Target="../tags/tag2205.xml"/><Relationship Id="rId20" Type="http://schemas.openxmlformats.org/officeDocument/2006/relationships/tags" Target="../tags/tag2088.xml"/><Relationship Id="rId41" Type="http://schemas.openxmlformats.org/officeDocument/2006/relationships/tags" Target="../tags/tag2109.xml"/><Relationship Id="rId54" Type="http://schemas.openxmlformats.org/officeDocument/2006/relationships/tags" Target="../tags/tag2122.xml"/><Relationship Id="rId62" Type="http://schemas.openxmlformats.org/officeDocument/2006/relationships/tags" Target="../tags/tag2130.xml"/><Relationship Id="rId70" Type="http://schemas.openxmlformats.org/officeDocument/2006/relationships/tags" Target="../tags/tag2138.xml"/><Relationship Id="rId75" Type="http://schemas.openxmlformats.org/officeDocument/2006/relationships/tags" Target="../tags/tag2143.xml"/><Relationship Id="rId83" Type="http://schemas.openxmlformats.org/officeDocument/2006/relationships/tags" Target="../tags/tag2151.xml"/><Relationship Id="rId88" Type="http://schemas.openxmlformats.org/officeDocument/2006/relationships/tags" Target="../tags/tag2156.xml"/><Relationship Id="rId91" Type="http://schemas.openxmlformats.org/officeDocument/2006/relationships/tags" Target="../tags/tag2159.xml"/><Relationship Id="rId96" Type="http://schemas.openxmlformats.org/officeDocument/2006/relationships/tags" Target="../tags/tag2164.xml"/><Relationship Id="rId111" Type="http://schemas.openxmlformats.org/officeDocument/2006/relationships/tags" Target="../tags/tag2179.xml"/><Relationship Id="rId132" Type="http://schemas.openxmlformats.org/officeDocument/2006/relationships/tags" Target="../tags/tag2200.xml"/><Relationship Id="rId140" Type="http://schemas.openxmlformats.org/officeDocument/2006/relationships/tags" Target="../tags/tag2208.xml"/><Relationship Id="rId145" Type="http://schemas.openxmlformats.org/officeDocument/2006/relationships/tags" Target="../tags/tag2213.xml"/><Relationship Id="rId153" Type="http://schemas.openxmlformats.org/officeDocument/2006/relationships/slideLayout" Target="../slideLayouts/slideLayout1.xml"/><Relationship Id="rId1" Type="http://schemas.openxmlformats.org/officeDocument/2006/relationships/tags" Target="../tags/tag2069.xml"/><Relationship Id="rId6" Type="http://schemas.openxmlformats.org/officeDocument/2006/relationships/tags" Target="../tags/tag2074.xml"/><Relationship Id="rId15" Type="http://schemas.openxmlformats.org/officeDocument/2006/relationships/tags" Target="../tags/tag2083.xml"/><Relationship Id="rId23" Type="http://schemas.openxmlformats.org/officeDocument/2006/relationships/tags" Target="../tags/tag2091.xml"/><Relationship Id="rId28" Type="http://schemas.openxmlformats.org/officeDocument/2006/relationships/tags" Target="../tags/tag2096.xml"/><Relationship Id="rId36" Type="http://schemas.openxmlformats.org/officeDocument/2006/relationships/tags" Target="../tags/tag2104.xml"/><Relationship Id="rId49" Type="http://schemas.openxmlformats.org/officeDocument/2006/relationships/tags" Target="../tags/tag2117.xml"/><Relationship Id="rId57" Type="http://schemas.openxmlformats.org/officeDocument/2006/relationships/tags" Target="../tags/tag2125.xml"/><Relationship Id="rId106" Type="http://schemas.openxmlformats.org/officeDocument/2006/relationships/tags" Target="../tags/tag2174.xml"/><Relationship Id="rId114" Type="http://schemas.openxmlformats.org/officeDocument/2006/relationships/tags" Target="../tags/tag2182.xml"/><Relationship Id="rId119" Type="http://schemas.openxmlformats.org/officeDocument/2006/relationships/tags" Target="../tags/tag2187.xml"/><Relationship Id="rId127" Type="http://schemas.openxmlformats.org/officeDocument/2006/relationships/tags" Target="../tags/tag2195.xml"/><Relationship Id="rId10" Type="http://schemas.openxmlformats.org/officeDocument/2006/relationships/tags" Target="../tags/tag2078.xml"/><Relationship Id="rId31" Type="http://schemas.openxmlformats.org/officeDocument/2006/relationships/tags" Target="../tags/tag2099.xml"/><Relationship Id="rId44" Type="http://schemas.openxmlformats.org/officeDocument/2006/relationships/tags" Target="../tags/tag2112.xml"/><Relationship Id="rId52" Type="http://schemas.openxmlformats.org/officeDocument/2006/relationships/tags" Target="../tags/tag2120.xml"/><Relationship Id="rId60" Type="http://schemas.openxmlformats.org/officeDocument/2006/relationships/tags" Target="../tags/tag2128.xml"/><Relationship Id="rId65" Type="http://schemas.openxmlformats.org/officeDocument/2006/relationships/tags" Target="../tags/tag2133.xml"/><Relationship Id="rId73" Type="http://schemas.openxmlformats.org/officeDocument/2006/relationships/tags" Target="../tags/tag2141.xml"/><Relationship Id="rId78" Type="http://schemas.openxmlformats.org/officeDocument/2006/relationships/tags" Target="../tags/tag2146.xml"/><Relationship Id="rId81" Type="http://schemas.openxmlformats.org/officeDocument/2006/relationships/tags" Target="../tags/tag2149.xml"/><Relationship Id="rId86" Type="http://schemas.openxmlformats.org/officeDocument/2006/relationships/tags" Target="../tags/tag2154.xml"/><Relationship Id="rId94" Type="http://schemas.openxmlformats.org/officeDocument/2006/relationships/tags" Target="../tags/tag2162.xml"/><Relationship Id="rId99" Type="http://schemas.openxmlformats.org/officeDocument/2006/relationships/tags" Target="../tags/tag2167.xml"/><Relationship Id="rId101" Type="http://schemas.openxmlformats.org/officeDocument/2006/relationships/tags" Target="../tags/tag2169.xml"/><Relationship Id="rId122" Type="http://schemas.openxmlformats.org/officeDocument/2006/relationships/tags" Target="../tags/tag2190.xml"/><Relationship Id="rId130" Type="http://schemas.openxmlformats.org/officeDocument/2006/relationships/tags" Target="../tags/tag2198.xml"/><Relationship Id="rId135" Type="http://schemas.openxmlformats.org/officeDocument/2006/relationships/tags" Target="../tags/tag2203.xml"/><Relationship Id="rId143" Type="http://schemas.openxmlformats.org/officeDocument/2006/relationships/tags" Target="../tags/tag2211.xml"/><Relationship Id="rId148" Type="http://schemas.openxmlformats.org/officeDocument/2006/relationships/tags" Target="../tags/tag2216.xml"/><Relationship Id="rId151" Type="http://schemas.openxmlformats.org/officeDocument/2006/relationships/tags" Target="../tags/tag2219.xml"/><Relationship Id="rId4" Type="http://schemas.openxmlformats.org/officeDocument/2006/relationships/tags" Target="../tags/tag2072.xml"/><Relationship Id="rId9" Type="http://schemas.openxmlformats.org/officeDocument/2006/relationships/tags" Target="../tags/tag2077.xml"/><Relationship Id="rId13" Type="http://schemas.openxmlformats.org/officeDocument/2006/relationships/tags" Target="../tags/tag2081.xml"/><Relationship Id="rId18" Type="http://schemas.openxmlformats.org/officeDocument/2006/relationships/tags" Target="../tags/tag2086.xml"/><Relationship Id="rId39" Type="http://schemas.openxmlformats.org/officeDocument/2006/relationships/tags" Target="../tags/tag2107.xml"/><Relationship Id="rId109" Type="http://schemas.openxmlformats.org/officeDocument/2006/relationships/tags" Target="../tags/tag2177.xml"/><Relationship Id="rId34" Type="http://schemas.openxmlformats.org/officeDocument/2006/relationships/tags" Target="../tags/tag2102.xml"/><Relationship Id="rId50" Type="http://schemas.openxmlformats.org/officeDocument/2006/relationships/tags" Target="../tags/tag2118.xml"/><Relationship Id="rId55" Type="http://schemas.openxmlformats.org/officeDocument/2006/relationships/tags" Target="../tags/tag2123.xml"/><Relationship Id="rId76" Type="http://schemas.openxmlformats.org/officeDocument/2006/relationships/tags" Target="../tags/tag2144.xml"/><Relationship Id="rId97" Type="http://schemas.openxmlformats.org/officeDocument/2006/relationships/tags" Target="../tags/tag2165.xml"/><Relationship Id="rId104" Type="http://schemas.openxmlformats.org/officeDocument/2006/relationships/tags" Target="../tags/tag2172.xml"/><Relationship Id="rId120" Type="http://schemas.openxmlformats.org/officeDocument/2006/relationships/tags" Target="../tags/tag2188.xml"/><Relationship Id="rId125" Type="http://schemas.openxmlformats.org/officeDocument/2006/relationships/tags" Target="../tags/tag2193.xml"/><Relationship Id="rId141" Type="http://schemas.openxmlformats.org/officeDocument/2006/relationships/tags" Target="../tags/tag2209.xml"/><Relationship Id="rId146" Type="http://schemas.openxmlformats.org/officeDocument/2006/relationships/tags" Target="../tags/tag2214.xml"/><Relationship Id="rId7" Type="http://schemas.openxmlformats.org/officeDocument/2006/relationships/tags" Target="../tags/tag2075.xml"/><Relationship Id="rId71" Type="http://schemas.openxmlformats.org/officeDocument/2006/relationships/tags" Target="../tags/tag2139.xml"/><Relationship Id="rId92" Type="http://schemas.openxmlformats.org/officeDocument/2006/relationships/tags" Target="../tags/tag2160.xml"/><Relationship Id="rId2" Type="http://schemas.openxmlformats.org/officeDocument/2006/relationships/tags" Target="../tags/tag2070.xml"/><Relationship Id="rId29" Type="http://schemas.openxmlformats.org/officeDocument/2006/relationships/tags" Target="../tags/tag2097.xml"/><Relationship Id="rId24" Type="http://schemas.openxmlformats.org/officeDocument/2006/relationships/tags" Target="../tags/tag2092.xml"/><Relationship Id="rId40" Type="http://schemas.openxmlformats.org/officeDocument/2006/relationships/tags" Target="../tags/tag2108.xml"/><Relationship Id="rId45" Type="http://schemas.openxmlformats.org/officeDocument/2006/relationships/tags" Target="../tags/tag2113.xml"/><Relationship Id="rId66" Type="http://schemas.openxmlformats.org/officeDocument/2006/relationships/tags" Target="../tags/tag2134.xml"/><Relationship Id="rId87" Type="http://schemas.openxmlformats.org/officeDocument/2006/relationships/tags" Target="../tags/tag2155.xml"/><Relationship Id="rId110" Type="http://schemas.openxmlformats.org/officeDocument/2006/relationships/tags" Target="../tags/tag2178.xml"/><Relationship Id="rId115" Type="http://schemas.openxmlformats.org/officeDocument/2006/relationships/tags" Target="../tags/tag2183.xml"/><Relationship Id="rId131" Type="http://schemas.openxmlformats.org/officeDocument/2006/relationships/tags" Target="../tags/tag2199.xml"/><Relationship Id="rId136" Type="http://schemas.openxmlformats.org/officeDocument/2006/relationships/tags" Target="../tags/tag2204.xml"/><Relationship Id="rId61" Type="http://schemas.openxmlformats.org/officeDocument/2006/relationships/tags" Target="../tags/tag2129.xml"/><Relationship Id="rId82" Type="http://schemas.openxmlformats.org/officeDocument/2006/relationships/tags" Target="../tags/tag2150.xml"/><Relationship Id="rId152" Type="http://schemas.openxmlformats.org/officeDocument/2006/relationships/tags" Target="../tags/tag2220.xml"/><Relationship Id="rId19" Type="http://schemas.openxmlformats.org/officeDocument/2006/relationships/tags" Target="../tags/tag2087.xml"/><Relationship Id="rId14" Type="http://schemas.openxmlformats.org/officeDocument/2006/relationships/tags" Target="../tags/tag2082.xml"/><Relationship Id="rId30" Type="http://schemas.openxmlformats.org/officeDocument/2006/relationships/tags" Target="../tags/tag2098.xml"/><Relationship Id="rId35" Type="http://schemas.openxmlformats.org/officeDocument/2006/relationships/tags" Target="../tags/tag2103.xml"/><Relationship Id="rId56" Type="http://schemas.openxmlformats.org/officeDocument/2006/relationships/tags" Target="../tags/tag2124.xml"/><Relationship Id="rId77" Type="http://schemas.openxmlformats.org/officeDocument/2006/relationships/tags" Target="../tags/tag2145.xml"/><Relationship Id="rId100" Type="http://schemas.openxmlformats.org/officeDocument/2006/relationships/tags" Target="../tags/tag2168.xml"/><Relationship Id="rId105" Type="http://schemas.openxmlformats.org/officeDocument/2006/relationships/tags" Target="../tags/tag2173.xml"/><Relationship Id="rId126" Type="http://schemas.openxmlformats.org/officeDocument/2006/relationships/tags" Target="../tags/tag2194.xml"/><Relationship Id="rId147" Type="http://schemas.openxmlformats.org/officeDocument/2006/relationships/tags" Target="../tags/tag2215.xml"/><Relationship Id="rId8" Type="http://schemas.openxmlformats.org/officeDocument/2006/relationships/tags" Target="../tags/tag2076.xml"/><Relationship Id="rId51" Type="http://schemas.openxmlformats.org/officeDocument/2006/relationships/tags" Target="../tags/tag2119.xml"/><Relationship Id="rId72" Type="http://schemas.openxmlformats.org/officeDocument/2006/relationships/tags" Target="../tags/tag2140.xml"/><Relationship Id="rId93" Type="http://schemas.openxmlformats.org/officeDocument/2006/relationships/tags" Target="../tags/tag2161.xml"/><Relationship Id="rId98" Type="http://schemas.openxmlformats.org/officeDocument/2006/relationships/tags" Target="../tags/tag2166.xml"/><Relationship Id="rId121" Type="http://schemas.openxmlformats.org/officeDocument/2006/relationships/tags" Target="../tags/tag2189.xml"/><Relationship Id="rId142" Type="http://schemas.openxmlformats.org/officeDocument/2006/relationships/tags" Target="../tags/tag2210.xml"/><Relationship Id="rId3" Type="http://schemas.openxmlformats.org/officeDocument/2006/relationships/tags" Target="../tags/tag207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337.xml"/><Relationship Id="rId21" Type="http://schemas.openxmlformats.org/officeDocument/2006/relationships/tags" Target="../tags/tag2241.xml"/><Relationship Id="rId42" Type="http://schemas.openxmlformats.org/officeDocument/2006/relationships/tags" Target="../tags/tag2262.xml"/><Relationship Id="rId63" Type="http://schemas.openxmlformats.org/officeDocument/2006/relationships/tags" Target="../tags/tag2283.xml"/><Relationship Id="rId84" Type="http://schemas.openxmlformats.org/officeDocument/2006/relationships/tags" Target="../tags/tag2304.xml"/><Relationship Id="rId138" Type="http://schemas.openxmlformats.org/officeDocument/2006/relationships/tags" Target="../tags/tag2358.xml"/><Relationship Id="rId159" Type="http://schemas.openxmlformats.org/officeDocument/2006/relationships/tags" Target="../tags/tag2379.xml"/><Relationship Id="rId170" Type="http://schemas.openxmlformats.org/officeDocument/2006/relationships/tags" Target="../tags/tag2390.xml"/><Relationship Id="rId191" Type="http://schemas.openxmlformats.org/officeDocument/2006/relationships/tags" Target="../tags/tag2411.xml"/><Relationship Id="rId205" Type="http://schemas.openxmlformats.org/officeDocument/2006/relationships/tags" Target="../tags/tag2425.xml"/><Relationship Id="rId226" Type="http://schemas.openxmlformats.org/officeDocument/2006/relationships/tags" Target="../tags/tag2446.xml"/><Relationship Id="rId107" Type="http://schemas.openxmlformats.org/officeDocument/2006/relationships/tags" Target="../tags/tag2327.xml"/><Relationship Id="rId11" Type="http://schemas.openxmlformats.org/officeDocument/2006/relationships/tags" Target="../tags/tag2231.xml"/><Relationship Id="rId32" Type="http://schemas.openxmlformats.org/officeDocument/2006/relationships/tags" Target="../tags/tag2252.xml"/><Relationship Id="rId53" Type="http://schemas.openxmlformats.org/officeDocument/2006/relationships/tags" Target="../tags/tag2273.xml"/><Relationship Id="rId74" Type="http://schemas.openxmlformats.org/officeDocument/2006/relationships/tags" Target="../tags/tag2294.xml"/><Relationship Id="rId128" Type="http://schemas.openxmlformats.org/officeDocument/2006/relationships/tags" Target="../tags/tag2348.xml"/><Relationship Id="rId149" Type="http://schemas.openxmlformats.org/officeDocument/2006/relationships/tags" Target="../tags/tag2369.xml"/><Relationship Id="rId5" Type="http://schemas.openxmlformats.org/officeDocument/2006/relationships/tags" Target="../tags/tag2225.xml"/><Relationship Id="rId95" Type="http://schemas.openxmlformats.org/officeDocument/2006/relationships/tags" Target="../tags/tag2315.xml"/><Relationship Id="rId160" Type="http://schemas.openxmlformats.org/officeDocument/2006/relationships/tags" Target="../tags/tag2380.xml"/><Relationship Id="rId181" Type="http://schemas.openxmlformats.org/officeDocument/2006/relationships/tags" Target="../tags/tag2401.xml"/><Relationship Id="rId216" Type="http://schemas.openxmlformats.org/officeDocument/2006/relationships/tags" Target="../tags/tag2436.xml"/><Relationship Id="rId22" Type="http://schemas.openxmlformats.org/officeDocument/2006/relationships/tags" Target="../tags/tag2242.xml"/><Relationship Id="rId27" Type="http://schemas.openxmlformats.org/officeDocument/2006/relationships/tags" Target="../tags/tag2247.xml"/><Relationship Id="rId43" Type="http://schemas.openxmlformats.org/officeDocument/2006/relationships/tags" Target="../tags/tag2263.xml"/><Relationship Id="rId48" Type="http://schemas.openxmlformats.org/officeDocument/2006/relationships/tags" Target="../tags/tag2268.xml"/><Relationship Id="rId64" Type="http://schemas.openxmlformats.org/officeDocument/2006/relationships/tags" Target="../tags/tag2284.xml"/><Relationship Id="rId69" Type="http://schemas.openxmlformats.org/officeDocument/2006/relationships/tags" Target="../tags/tag2289.xml"/><Relationship Id="rId113" Type="http://schemas.openxmlformats.org/officeDocument/2006/relationships/tags" Target="../tags/tag2333.xml"/><Relationship Id="rId118" Type="http://schemas.openxmlformats.org/officeDocument/2006/relationships/tags" Target="../tags/tag2338.xml"/><Relationship Id="rId134" Type="http://schemas.openxmlformats.org/officeDocument/2006/relationships/tags" Target="../tags/tag2354.xml"/><Relationship Id="rId139" Type="http://schemas.openxmlformats.org/officeDocument/2006/relationships/tags" Target="../tags/tag2359.xml"/><Relationship Id="rId80" Type="http://schemas.openxmlformats.org/officeDocument/2006/relationships/tags" Target="../tags/tag2300.xml"/><Relationship Id="rId85" Type="http://schemas.openxmlformats.org/officeDocument/2006/relationships/tags" Target="../tags/tag2305.xml"/><Relationship Id="rId150" Type="http://schemas.openxmlformats.org/officeDocument/2006/relationships/tags" Target="../tags/tag2370.xml"/><Relationship Id="rId155" Type="http://schemas.openxmlformats.org/officeDocument/2006/relationships/tags" Target="../tags/tag2375.xml"/><Relationship Id="rId171" Type="http://schemas.openxmlformats.org/officeDocument/2006/relationships/tags" Target="../tags/tag2391.xml"/><Relationship Id="rId176" Type="http://schemas.openxmlformats.org/officeDocument/2006/relationships/tags" Target="../tags/tag2396.xml"/><Relationship Id="rId192" Type="http://schemas.openxmlformats.org/officeDocument/2006/relationships/tags" Target="../tags/tag2412.xml"/><Relationship Id="rId197" Type="http://schemas.openxmlformats.org/officeDocument/2006/relationships/tags" Target="../tags/tag2417.xml"/><Relationship Id="rId206" Type="http://schemas.openxmlformats.org/officeDocument/2006/relationships/tags" Target="../tags/tag2426.xml"/><Relationship Id="rId227" Type="http://schemas.openxmlformats.org/officeDocument/2006/relationships/tags" Target="../tags/tag2447.xml"/><Relationship Id="rId201" Type="http://schemas.openxmlformats.org/officeDocument/2006/relationships/tags" Target="../tags/tag2421.xml"/><Relationship Id="rId222" Type="http://schemas.openxmlformats.org/officeDocument/2006/relationships/tags" Target="../tags/tag2442.xml"/><Relationship Id="rId12" Type="http://schemas.openxmlformats.org/officeDocument/2006/relationships/tags" Target="../tags/tag2232.xml"/><Relationship Id="rId17" Type="http://schemas.openxmlformats.org/officeDocument/2006/relationships/tags" Target="../tags/tag2237.xml"/><Relationship Id="rId33" Type="http://schemas.openxmlformats.org/officeDocument/2006/relationships/tags" Target="../tags/tag2253.xml"/><Relationship Id="rId38" Type="http://schemas.openxmlformats.org/officeDocument/2006/relationships/tags" Target="../tags/tag2258.xml"/><Relationship Id="rId59" Type="http://schemas.openxmlformats.org/officeDocument/2006/relationships/tags" Target="../tags/tag2279.xml"/><Relationship Id="rId103" Type="http://schemas.openxmlformats.org/officeDocument/2006/relationships/tags" Target="../tags/tag2323.xml"/><Relationship Id="rId108" Type="http://schemas.openxmlformats.org/officeDocument/2006/relationships/tags" Target="../tags/tag2328.xml"/><Relationship Id="rId124" Type="http://schemas.openxmlformats.org/officeDocument/2006/relationships/tags" Target="../tags/tag2344.xml"/><Relationship Id="rId129" Type="http://schemas.openxmlformats.org/officeDocument/2006/relationships/tags" Target="../tags/tag2349.xml"/><Relationship Id="rId54" Type="http://schemas.openxmlformats.org/officeDocument/2006/relationships/tags" Target="../tags/tag2274.xml"/><Relationship Id="rId70" Type="http://schemas.openxmlformats.org/officeDocument/2006/relationships/tags" Target="../tags/tag2290.xml"/><Relationship Id="rId75" Type="http://schemas.openxmlformats.org/officeDocument/2006/relationships/tags" Target="../tags/tag2295.xml"/><Relationship Id="rId91" Type="http://schemas.openxmlformats.org/officeDocument/2006/relationships/tags" Target="../tags/tag2311.xml"/><Relationship Id="rId96" Type="http://schemas.openxmlformats.org/officeDocument/2006/relationships/tags" Target="../tags/tag2316.xml"/><Relationship Id="rId140" Type="http://schemas.openxmlformats.org/officeDocument/2006/relationships/tags" Target="../tags/tag2360.xml"/><Relationship Id="rId145" Type="http://schemas.openxmlformats.org/officeDocument/2006/relationships/tags" Target="../tags/tag2365.xml"/><Relationship Id="rId161" Type="http://schemas.openxmlformats.org/officeDocument/2006/relationships/tags" Target="../tags/tag2381.xml"/><Relationship Id="rId166" Type="http://schemas.openxmlformats.org/officeDocument/2006/relationships/tags" Target="../tags/tag2386.xml"/><Relationship Id="rId182" Type="http://schemas.openxmlformats.org/officeDocument/2006/relationships/tags" Target="../tags/tag2402.xml"/><Relationship Id="rId187" Type="http://schemas.openxmlformats.org/officeDocument/2006/relationships/tags" Target="../tags/tag2407.xml"/><Relationship Id="rId217" Type="http://schemas.openxmlformats.org/officeDocument/2006/relationships/tags" Target="../tags/tag2437.xml"/><Relationship Id="rId1" Type="http://schemas.openxmlformats.org/officeDocument/2006/relationships/tags" Target="../tags/tag2221.xml"/><Relationship Id="rId6" Type="http://schemas.openxmlformats.org/officeDocument/2006/relationships/tags" Target="../tags/tag2226.xml"/><Relationship Id="rId212" Type="http://schemas.openxmlformats.org/officeDocument/2006/relationships/tags" Target="../tags/tag2432.xml"/><Relationship Id="rId233" Type="http://schemas.openxmlformats.org/officeDocument/2006/relationships/slideLayout" Target="../slideLayouts/slideLayout1.xml"/><Relationship Id="rId23" Type="http://schemas.openxmlformats.org/officeDocument/2006/relationships/tags" Target="../tags/tag2243.xml"/><Relationship Id="rId28" Type="http://schemas.openxmlformats.org/officeDocument/2006/relationships/tags" Target="../tags/tag2248.xml"/><Relationship Id="rId49" Type="http://schemas.openxmlformats.org/officeDocument/2006/relationships/tags" Target="../tags/tag2269.xml"/><Relationship Id="rId114" Type="http://schemas.openxmlformats.org/officeDocument/2006/relationships/tags" Target="../tags/tag2334.xml"/><Relationship Id="rId119" Type="http://schemas.openxmlformats.org/officeDocument/2006/relationships/tags" Target="../tags/tag2339.xml"/><Relationship Id="rId44" Type="http://schemas.openxmlformats.org/officeDocument/2006/relationships/tags" Target="../tags/tag2264.xml"/><Relationship Id="rId60" Type="http://schemas.openxmlformats.org/officeDocument/2006/relationships/tags" Target="../tags/tag2280.xml"/><Relationship Id="rId65" Type="http://schemas.openxmlformats.org/officeDocument/2006/relationships/tags" Target="../tags/tag2285.xml"/><Relationship Id="rId81" Type="http://schemas.openxmlformats.org/officeDocument/2006/relationships/tags" Target="../tags/tag2301.xml"/><Relationship Id="rId86" Type="http://schemas.openxmlformats.org/officeDocument/2006/relationships/tags" Target="../tags/tag2306.xml"/><Relationship Id="rId130" Type="http://schemas.openxmlformats.org/officeDocument/2006/relationships/tags" Target="../tags/tag2350.xml"/><Relationship Id="rId135" Type="http://schemas.openxmlformats.org/officeDocument/2006/relationships/tags" Target="../tags/tag2355.xml"/><Relationship Id="rId151" Type="http://schemas.openxmlformats.org/officeDocument/2006/relationships/tags" Target="../tags/tag2371.xml"/><Relationship Id="rId156" Type="http://schemas.openxmlformats.org/officeDocument/2006/relationships/tags" Target="../tags/tag2376.xml"/><Relationship Id="rId177" Type="http://schemas.openxmlformats.org/officeDocument/2006/relationships/tags" Target="../tags/tag2397.xml"/><Relationship Id="rId198" Type="http://schemas.openxmlformats.org/officeDocument/2006/relationships/tags" Target="../tags/tag2418.xml"/><Relationship Id="rId172" Type="http://schemas.openxmlformats.org/officeDocument/2006/relationships/tags" Target="../tags/tag2392.xml"/><Relationship Id="rId193" Type="http://schemas.openxmlformats.org/officeDocument/2006/relationships/tags" Target="../tags/tag2413.xml"/><Relationship Id="rId202" Type="http://schemas.openxmlformats.org/officeDocument/2006/relationships/tags" Target="../tags/tag2422.xml"/><Relationship Id="rId207" Type="http://schemas.openxmlformats.org/officeDocument/2006/relationships/tags" Target="../tags/tag2427.xml"/><Relationship Id="rId223" Type="http://schemas.openxmlformats.org/officeDocument/2006/relationships/tags" Target="../tags/tag2443.xml"/><Relationship Id="rId228" Type="http://schemas.openxmlformats.org/officeDocument/2006/relationships/tags" Target="../tags/tag2448.xml"/><Relationship Id="rId13" Type="http://schemas.openxmlformats.org/officeDocument/2006/relationships/tags" Target="../tags/tag2233.xml"/><Relationship Id="rId18" Type="http://schemas.openxmlformats.org/officeDocument/2006/relationships/tags" Target="../tags/tag2238.xml"/><Relationship Id="rId39" Type="http://schemas.openxmlformats.org/officeDocument/2006/relationships/tags" Target="../tags/tag2259.xml"/><Relationship Id="rId109" Type="http://schemas.openxmlformats.org/officeDocument/2006/relationships/tags" Target="../tags/tag2329.xml"/><Relationship Id="rId34" Type="http://schemas.openxmlformats.org/officeDocument/2006/relationships/tags" Target="../tags/tag2254.xml"/><Relationship Id="rId50" Type="http://schemas.openxmlformats.org/officeDocument/2006/relationships/tags" Target="../tags/tag2270.xml"/><Relationship Id="rId55" Type="http://schemas.openxmlformats.org/officeDocument/2006/relationships/tags" Target="../tags/tag2275.xml"/><Relationship Id="rId76" Type="http://schemas.openxmlformats.org/officeDocument/2006/relationships/tags" Target="../tags/tag2296.xml"/><Relationship Id="rId97" Type="http://schemas.openxmlformats.org/officeDocument/2006/relationships/tags" Target="../tags/tag2317.xml"/><Relationship Id="rId104" Type="http://schemas.openxmlformats.org/officeDocument/2006/relationships/tags" Target="../tags/tag2324.xml"/><Relationship Id="rId120" Type="http://schemas.openxmlformats.org/officeDocument/2006/relationships/tags" Target="../tags/tag2340.xml"/><Relationship Id="rId125" Type="http://schemas.openxmlformats.org/officeDocument/2006/relationships/tags" Target="../tags/tag2345.xml"/><Relationship Id="rId141" Type="http://schemas.openxmlformats.org/officeDocument/2006/relationships/tags" Target="../tags/tag2361.xml"/><Relationship Id="rId146" Type="http://schemas.openxmlformats.org/officeDocument/2006/relationships/tags" Target="../tags/tag2366.xml"/><Relationship Id="rId167" Type="http://schemas.openxmlformats.org/officeDocument/2006/relationships/tags" Target="../tags/tag2387.xml"/><Relationship Id="rId188" Type="http://schemas.openxmlformats.org/officeDocument/2006/relationships/tags" Target="../tags/tag2408.xml"/><Relationship Id="rId7" Type="http://schemas.openxmlformats.org/officeDocument/2006/relationships/tags" Target="../tags/tag2227.xml"/><Relationship Id="rId71" Type="http://schemas.openxmlformats.org/officeDocument/2006/relationships/tags" Target="../tags/tag2291.xml"/><Relationship Id="rId92" Type="http://schemas.openxmlformats.org/officeDocument/2006/relationships/tags" Target="../tags/tag2312.xml"/><Relationship Id="rId162" Type="http://schemas.openxmlformats.org/officeDocument/2006/relationships/tags" Target="../tags/tag2382.xml"/><Relationship Id="rId183" Type="http://schemas.openxmlformats.org/officeDocument/2006/relationships/tags" Target="../tags/tag2403.xml"/><Relationship Id="rId213" Type="http://schemas.openxmlformats.org/officeDocument/2006/relationships/tags" Target="../tags/tag2433.xml"/><Relationship Id="rId218" Type="http://schemas.openxmlformats.org/officeDocument/2006/relationships/tags" Target="../tags/tag2438.xml"/><Relationship Id="rId2" Type="http://schemas.openxmlformats.org/officeDocument/2006/relationships/tags" Target="../tags/tag2222.xml"/><Relationship Id="rId29" Type="http://schemas.openxmlformats.org/officeDocument/2006/relationships/tags" Target="../tags/tag2249.xml"/><Relationship Id="rId24" Type="http://schemas.openxmlformats.org/officeDocument/2006/relationships/tags" Target="../tags/tag2244.xml"/><Relationship Id="rId40" Type="http://schemas.openxmlformats.org/officeDocument/2006/relationships/tags" Target="../tags/tag2260.xml"/><Relationship Id="rId45" Type="http://schemas.openxmlformats.org/officeDocument/2006/relationships/tags" Target="../tags/tag2265.xml"/><Relationship Id="rId66" Type="http://schemas.openxmlformats.org/officeDocument/2006/relationships/tags" Target="../tags/tag2286.xml"/><Relationship Id="rId87" Type="http://schemas.openxmlformats.org/officeDocument/2006/relationships/tags" Target="../tags/tag2307.xml"/><Relationship Id="rId110" Type="http://schemas.openxmlformats.org/officeDocument/2006/relationships/tags" Target="../tags/tag2330.xml"/><Relationship Id="rId115" Type="http://schemas.openxmlformats.org/officeDocument/2006/relationships/tags" Target="../tags/tag2335.xml"/><Relationship Id="rId131" Type="http://schemas.openxmlformats.org/officeDocument/2006/relationships/tags" Target="../tags/tag2351.xml"/><Relationship Id="rId136" Type="http://schemas.openxmlformats.org/officeDocument/2006/relationships/tags" Target="../tags/tag2356.xml"/><Relationship Id="rId157" Type="http://schemas.openxmlformats.org/officeDocument/2006/relationships/tags" Target="../tags/tag2377.xml"/><Relationship Id="rId178" Type="http://schemas.openxmlformats.org/officeDocument/2006/relationships/tags" Target="../tags/tag2398.xml"/><Relationship Id="rId61" Type="http://schemas.openxmlformats.org/officeDocument/2006/relationships/tags" Target="../tags/tag2281.xml"/><Relationship Id="rId82" Type="http://schemas.openxmlformats.org/officeDocument/2006/relationships/tags" Target="../tags/tag2302.xml"/><Relationship Id="rId152" Type="http://schemas.openxmlformats.org/officeDocument/2006/relationships/tags" Target="../tags/tag2372.xml"/><Relationship Id="rId173" Type="http://schemas.openxmlformats.org/officeDocument/2006/relationships/tags" Target="../tags/tag2393.xml"/><Relationship Id="rId194" Type="http://schemas.openxmlformats.org/officeDocument/2006/relationships/tags" Target="../tags/tag2414.xml"/><Relationship Id="rId199" Type="http://schemas.openxmlformats.org/officeDocument/2006/relationships/tags" Target="../tags/tag2419.xml"/><Relationship Id="rId203" Type="http://schemas.openxmlformats.org/officeDocument/2006/relationships/tags" Target="../tags/tag2423.xml"/><Relationship Id="rId208" Type="http://schemas.openxmlformats.org/officeDocument/2006/relationships/tags" Target="../tags/tag2428.xml"/><Relationship Id="rId229" Type="http://schemas.openxmlformats.org/officeDocument/2006/relationships/tags" Target="../tags/tag2449.xml"/><Relationship Id="rId19" Type="http://schemas.openxmlformats.org/officeDocument/2006/relationships/tags" Target="../tags/tag2239.xml"/><Relationship Id="rId224" Type="http://schemas.openxmlformats.org/officeDocument/2006/relationships/tags" Target="../tags/tag2444.xml"/><Relationship Id="rId14" Type="http://schemas.openxmlformats.org/officeDocument/2006/relationships/tags" Target="../tags/tag2234.xml"/><Relationship Id="rId30" Type="http://schemas.openxmlformats.org/officeDocument/2006/relationships/tags" Target="../tags/tag2250.xml"/><Relationship Id="rId35" Type="http://schemas.openxmlformats.org/officeDocument/2006/relationships/tags" Target="../tags/tag2255.xml"/><Relationship Id="rId56" Type="http://schemas.openxmlformats.org/officeDocument/2006/relationships/tags" Target="../tags/tag2276.xml"/><Relationship Id="rId77" Type="http://schemas.openxmlformats.org/officeDocument/2006/relationships/tags" Target="../tags/tag2297.xml"/><Relationship Id="rId100" Type="http://schemas.openxmlformats.org/officeDocument/2006/relationships/tags" Target="../tags/tag2320.xml"/><Relationship Id="rId105" Type="http://schemas.openxmlformats.org/officeDocument/2006/relationships/tags" Target="../tags/tag2325.xml"/><Relationship Id="rId126" Type="http://schemas.openxmlformats.org/officeDocument/2006/relationships/tags" Target="../tags/tag2346.xml"/><Relationship Id="rId147" Type="http://schemas.openxmlformats.org/officeDocument/2006/relationships/tags" Target="../tags/tag2367.xml"/><Relationship Id="rId168" Type="http://schemas.openxmlformats.org/officeDocument/2006/relationships/tags" Target="../tags/tag2388.xml"/><Relationship Id="rId8" Type="http://schemas.openxmlformats.org/officeDocument/2006/relationships/tags" Target="../tags/tag2228.xml"/><Relationship Id="rId51" Type="http://schemas.openxmlformats.org/officeDocument/2006/relationships/tags" Target="../tags/tag2271.xml"/><Relationship Id="rId72" Type="http://schemas.openxmlformats.org/officeDocument/2006/relationships/tags" Target="../tags/tag2292.xml"/><Relationship Id="rId93" Type="http://schemas.openxmlformats.org/officeDocument/2006/relationships/tags" Target="../tags/tag2313.xml"/><Relationship Id="rId98" Type="http://schemas.openxmlformats.org/officeDocument/2006/relationships/tags" Target="../tags/tag2318.xml"/><Relationship Id="rId121" Type="http://schemas.openxmlformats.org/officeDocument/2006/relationships/tags" Target="../tags/tag2341.xml"/><Relationship Id="rId142" Type="http://schemas.openxmlformats.org/officeDocument/2006/relationships/tags" Target="../tags/tag2362.xml"/><Relationship Id="rId163" Type="http://schemas.openxmlformats.org/officeDocument/2006/relationships/tags" Target="../tags/tag2383.xml"/><Relationship Id="rId184" Type="http://schemas.openxmlformats.org/officeDocument/2006/relationships/tags" Target="../tags/tag2404.xml"/><Relationship Id="rId189" Type="http://schemas.openxmlformats.org/officeDocument/2006/relationships/tags" Target="../tags/tag2409.xml"/><Relationship Id="rId219" Type="http://schemas.openxmlformats.org/officeDocument/2006/relationships/tags" Target="../tags/tag2439.xml"/><Relationship Id="rId3" Type="http://schemas.openxmlformats.org/officeDocument/2006/relationships/tags" Target="../tags/tag2223.xml"/><Relationship Id="rId214" Type="http://schemas.openxmlformats.org/officeDocument/2006/relationships/tags" Target="../tags/tag2434.xml"/><Relationship Id="rId230" Type="http://schemas.openxmlformats.org/officeDocument/2006/relationships/tags" Target="../tags/tag2450.xml"/><Relationship Id="rId25" Type="http://schemas.openxmlformats.org/officeDocument/2006/relationships/tags" Target="../tags/tag2245.xml"/><Relationship Id="rId46" Type="http://schemas.openxmlformats.org/officeDocument/2006/relationships/tags" Target="../tags/tag2266.xml"/><Relationship Id="rId67" Type="http://schemas.openxmlformats.org/officeDocument/2006/relationships/tags" Target="../tags/tag2287.xml"/><Relationship Id="rId116" Type="http://schemas.openxmlformats.org/officeDocument/2006/relationships/tags" Target="../tags/tag2336.xml"/><Relationship Id="rId137" Type="http://schemas.openxmlformats.org/officeDocument/2006/relationships/tags" Target="../tags/tag2357.xml"/><Relationship Id="rId158" Type="http://schemas.openxmlformats.org/officeDocument/2006/relationships/tags" Target="../tags/tag2378.xml"/><Relationship Id="rId20" Type="http://schemas.openxmlformats.org/officeDocument/2006/relationships/tags" Target="../tags/tag2240.xml"/><Relationship Id="rId41" Type="http://schemas.openxmlformats.org/officeDocument/2006/relationships/tags" Target="../tags/tag2261.xml"/><Relationship Id="rId62" Type="http://schemas.openxmlformats.org/officeDocument/2006/relationships/tags" Target="../tags/tag2282.xml"/><Relationship Id="rId83" Type="http://schemas.openxmlformats.org/officeDocument/2006/relationships/tags" Target="../tags/tag2303.xml"/><Relationship Id="rId88" Type="http://schemas.openxmlformats.org/officeDocument/2006/relationships/tags" Target="../tags/tag2308.xml"/><Relationship Id="rId111" Type="http://schemas.openxmlformats.org/officeDocument/2006/relationships/tags" Target="../tags/tag2331.xml"/><Relationship Id="rId132" Type="http://schemas.openxmlformats.org/officeDocument/2006/relationships/tags" Target="../tags/tag2352.xml"/><Relationship Id="rId153" Type="http://schemas.openxmlformats.org/officeDocument/2006/relationships/tags" Target="../tags/tag2373.xml"/><Relationship Id="rId174" Type="http://schemas.openxmlformats.org/officeDocument/2006/relationships/tags" Target="../tags/tag2394.xml"/><Relationship Id="rId179" Type="http://schemas.openxmlformats.org/officeDocument/2006/relationships/tags" Target="../tags/tag2399.xml"/><Relationship Id="rId195" Type="http://schemas.openxmlformats.org/officeDocument/2006/relationships/tags" Target="../tags/tag2415.xml"/><Relationship Id="rId209" Type="http://schemas.openxmlformats.org/officeDocument/2006/relationships/tags" Target="../tags/tag2429.xml"/><Relationship Id="rId190" Type="http://schemas.openxmlformats.org/officeDocument/2006/relationships/tags" Target="../tags/tag2410.xml"/><Relationship Id="rId204" Type="http://schemas.openxmlformats.org/officeDocument/2006/relationships/tags" Target="../tags/tag2424.xml"/><Relationship Id="rId220" Type="http://schemas.openxmlformats.org/officeDocument/2006/relationships/tags" Target="../tags/tag2440.xml"/><Relationship Id="rId225" Type="http://schemas.openxmlformats.org/officeDocument/2006/relationships/tags" Target="../tags/tag2445.xml"/><Relationship Id="rId15" Type="http://schemas.openxmlformats.org/officeDocument/2006/relationships/tags" Target="../tags/tag2235.xml"/><Relationship Id="rId36" Type="http://schemas.openxmlformats.org/officeDocument/2006/relationships/tags" Target="../tags/tag2256.xml"/><Relationship Id="rId57" Type="http://schemas.openxmlformats.org/officeDocument/2006/relationships/tags" Target="../tags/tag2277.xml"/><Relationship Id="rId106" Type="http://schemas.openxmlformats.org/officeDocument/2006/relationships/tags" Target="../tags/tag2326.xml"/><Relationship Id="rId127" Type="http://schemas.openxmlformats.org/officeDocument/2006/relationships/tags" Target="../tags/tag2347.xml"/><Relationship Id="rId10" Type="http://schemas.openxmlformats.org/officeDocument/2006/relationships/tags" Target="../tags/tag2230.xml"/><Relationship Id="rId31" Type="http://schemas.openxmlformats.org/officeDocument/2006/relationships/tags" Target="../tags/tag2251.xml"/><Relationship Id="rId52" Type="http://schemas.openxmlformats.org/officeDocument/2006/relationships/tags" Target="../tags/tag2272.xml"/><Relationship Id="rId73" Type="http://schemas.openxmlformats.org/officeDocument/2006/relationships/tags" Target="../tags/tag2293.xml"/><Relationship Id="rId78" Type="http://schemas.openxmlformats.org/officeDocument/2006/relationships/tags" Target="../tags/tag2298.xml"/><Relationship Id="rId94" Type="http://schemas.openxmlformats.org/officeDocument/2006/relationships/tags" Target="../tags/tag2314.xml"/><Relationship Id="rId99" Type="http://schemas.openxmlformats.org/officeDocument/2006/relationships/tags" Target="../tags/tag2319.xml"/><Relationship Id="rId101" Type="http://schemas.openxmlformats.org/officeDocument/2006/relationships/tags" Target="../tags/tag2321.xml"/><Relationship Id="rId122" Type="http://schemas.openxmlformats.org/officeDocument/2006/relationships/tags" Target="../tags/tag2342.xml"/><Relationship Id="rId143" Type="http://schemas.openxmlformats.org/officeDocument/2006/relationships/tags" Target="../tags/tag2363.xml"/><Relationship Id="rId148" Type="http://schemas.openxmlformats.org/officeDocument/2006/relationships/tags" Target="../tags/tag2368.xml"/><Relationship Id="rId164" Type="http://schemas.openxmlformats.org/officeDocument/2006/relationships/tags" Target="../tags/tag2384.xml"/><Relationship Id="rId169" Type="http://schemas.openxmlformats.org/officeDocument/2006/relationships/tags" Target="../tags/tag2389.xml"/><Relationship Id="rId185" Type="http://schemas.openxmlformats.org/officeDocument/2006/relationships/tags" Target="../tags/tag2405.xml"/><Relationship Id="rId4" Type="http://schemas.openxmlformats.org/officeDocument/2006/relationships/tags" Target="../tags/tag2224.xml"/><Relationship Id="rId9" Type="http://schemas.openxmlformats.org/officeDocument/2006/relationships/tags" Target="../tags/tag2229.xml"/><Relationship Id="rId180" Type="http://schemas.openxmlformats.org/officeDocument/2006/relationships/tags" Target="../tags/tag2400.xml"/><Relationship Id="rId210" Type="http://schemas.openxmlformats.org/officeDocument/2006/relationships/tags" Target="../tags/tag2430.xml"/><Relationship Id="rId215" Type="http://schemas.openxmlformats.org/officeDocument/2006/relationships/tags" Target="../tags/tag2435.xml"/><Relationship Id="rId26" Type="http://schemas.openxmlformats.org/officeDocument/2006/relationships/tags" Target="../tags/tag2246.xml"/><Relationship Id="rId231" Type="http://schemas.openxmlformats.org/officeDocument/2006/relationships/tags" Target="../tags/tag2451.xml"/><Relationship Id="rId47" Type="http://schemas.openxmlformats.org/officeDocument/2006/relationships/tags" Target="../tags/tag2267.xml"/><Relationship Id="rId68" Type="http://schemas.openxmlformats.org/officeDocument/2006/relationships/tags" Target="../tags/tag2288.xml"/><Relationship Id="rId89" Type="http://schemas.openxmlformats.org/officeDocument/2006/relationships/tags" Target="../tags/tag2309.xml"/><Relationship Id="rId112" Type="http://schemas.openxmlformats.org/officeDocument/2006/relationships/tags" Target="../tags/tag2332.xml"/><Relationship Id="rId133" Type="http://schemas.openxmlformats.org/officeDocument/2006/relationships/tags" Target="../tags/tag2353.xml"/><Relationship Id="rId154" Type="http://schemas.openxmlformats.org/officeDocument/2006/relationships/tags" Target="../tags/tag2374.xml"/><Relationship Id="rId175" Type="http://schemas.openxmlformats.org/officeDocument/2006/relationships/tags" Target="../tags/tag2395.xml"/><Relationship Id="rId196" Type="http://schemas.openxmlformats.org/officeDocument/2006/relationships/tags" Target="../tags/tag2416.xml"/><Relationship Id="rId200" Type="http://schemas.openxmlformats.org/officeDocument/2006/relationships/tags" Target="../tags/tag2420.xml"/><Relationship Id="rId16" Type="http://schemas.openxmlformats.org/officeDocument/2006/relationships/tags" Target="../tags/tag2236.xml"/><Relationship Id="rId221" Type="http://schemas.openxmlformats.org/officeDocument/2006/relationships/tags" Target="../tags/tag2441.xml"/><Relationship Id="rId37" Type="http://schemas.openxmlformats.org/officeDocument/2006/relationships/tags" Target="../tags/tag2257.xml"/><Relationship Id="rId58" Type="http://schemas.openxmlformats.org/officeDocument/2006/relationships/tags" Target="../tags/tag2278.xml"/><Relationship Id="rId79" Type="http://schemas.openxmlformats.org/officeDocument/2006/relationships/tags" Target="../tags/tag2299.xml"/><Relationship Id="rId102" Type="http://schemas.openxmlformats.org/officeDocument/2006/relationships/tags" Target="../tags/tag2322.xml"/><Relationship Id="rId123" Type="http://schemas.openxmlformats.org/officeDocument/2006/relationships/tags" Target="../tags/tag2343.xml"/><Relationship Id="rId144" Type="http://schemas.openxmlformats.org/officeDocument/2006/relationships/tags" Target="../tags/tag2364.xml"/><Relationship Id="rId90" Type="http://schemas.openxmlformats.org/officeDocument/2006/relationships/tags" Target="../tags/tag2310.xml"/><Relationship Id="rId165" Type="http://schemas.openxmlformats.org/officeDocument/2006/relationships/tags" Target="../tags/tag2385.xml"/><Relationship Id="rId186" Type="http://schemas.openxmlformats.org/officeDocument/2006/relationships/tags" Target="../tags/tag2406.xml"/><Relationship Id="rId211" Type="http://schemas.openxmlformats.org/officeDocument/2006/relationships/tags" Target="../tags/tag2431.xml"/><Relationship Id="rId232" Type="http://schemas.openxmlformats.org/officeDocument/2006/relationships/tags" Target="../tags/tag245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478.xml"/><Relationship Id="rId117" Type="http://schemas.openxmlformats.org/officeDocument/2006/relationships/tags" Target="../tags/tag2569.xml"/><Relationship Id="rId21" Type="http://schemas.openxmlformats.org/officeDocument/2006/relationships/tags" Target="../tags/tag2473.xml"/><Relationship Id="rId42" Type="http://schemas.openxmlformats.org/officeDocument/2006/relationships/tags" Target="../tags/tag2494.xml"/><Relationship Id="rId47" Type="http://schemas.openxmlformats.org/officeDocument/2006/relationships/tags" Target="../tags/tag2499.xml"/><Relationship Id="rId63" Type="http://schemas.openxmlformats.org/officeDocument/2006/relationships/tags" Target="../tags/tag2515.xml"/><Relationship Id="rId68" Type="http://schemas.openxmlformats.org/officeDocument/2006/relationships/tags" Target="../tags/tag2520.xml"/><Relationship Id="rId84" Type="http://schemas.openxmlformats.org/officeDocument/2006/relationships/tags" Target="../tags/tag2536.xml"/><Relationship Id="rId89" Type="http://schemas.openxmlformats.org/officeDocument/2006/relationships/tags" Target="../tags/tag2541.xml"/><Relationship Id="rId112" Type="http://schemas.openxmlformats.org/officeDocument/2006/relationships/tags" Target="../tags/tag2564.xml"/><Relationship Id="rId133" Type="http://schemas.openxmlformats.org/officeDocument/2006/relationships/tags" Target="../tags/tag2585.xml"/><Relationship Id="rId138" Type="http://schemas.openxmlformats.org/officeDocument/2006/relationships/tags" Target="../tags/tag2590.xml"/><Relationship Id="rId154" Type="http://schemas.openxmlformats.org/officeDocument/2006/relationships/tags" Target="../tags/tag2606.xml"/><Relationship Id="rId159" Type="http://schemas.openxmlformats.org/officeDocument/2006/relationships/tags" Target="../tags/tag2611.xml"/><Relationship Id="rId175" Type="http://schemas.openxmlformats.org/officeDocument/2006/relationships/tags" Target="../tags/tag2627.xml"/><Relationship Id="rId170" Type="http://schemas.openxmlformats.org/officeDocument/2006/relationships/tags" Target="../tags/tag2622.xml"/><Relationship Id="rId16" Type="http://schemas.openxmlformats.org/officeDocument/2006/relationships/tags" Target="../tags/tag2468.xml"/><Relationship Id="rId107" Type="http://schemas.openxmlformats.org/officeDocument/2006/relationships/tags" Target="../tags/tag2559.xml"/><Relationship Id="rId11" Type="http://schemas.openxmlformats.org/officeDocument/2006/relationships/tags" Target="../tags/tag2463.xml"/><Relationship Id="rId32" Type="http://schemas.openxmlformats.org/officeDocument/2006/relationships/tags" Target="../tags/tag2484.xml"/><Relationship Id="rId37" Type="http://schemas.openxmlformats.org/officeDocument/2006/relationships/tags" Target="../tags/tag2489.xml"/><Relationship Id="rId53" Type="http://schemas.openxmlformats.org/officeDocument/2006/relationships/tags" Target="../tags/tag2505.xml"/><Relationship Id="rId58" Type="http://schemas.openxmlformats.org/officeDocument/2006/relationships/tags" Target="../tags/tag2510.xml"/><Relationship Id="rId74" Type="http://schemas.openxmlformats.org/officeDocument/2006/relationships/tags" Target="../tags/tag2526.xml"/><Relationship Id="rId79" Type="http://schemas.openxmlformats.org/officeDocument/2006/relationships/tags" Target="../tags/tag2531.xml"/><Relationship Id="rId102" Type="http://schemas.openxmlformats.org/officeDocument/2006/relationships/tags" Target="../tags/tag2554.xml"/><Relationship Id="rId123" Type="http://schemas.openxmlformats.org/officeDocument/2006/relationships/tags" Target="../tags/tag2575.xml"/><Relationship Id="rId128" Type="http://schemas.openxmlformats.org/officeDocument/2006/relationships/tags" Target="../tags/tag2580.xml"/><Relationship Id="rId144" Type="http://schemas.openxmlformats.org/officeDocument/2006/relationships/tags" Target="../tags/tag2596.xml"/><Relationship Id="rId149" Type="http://schemas.openxmlformats.org/officeDocument/2006/relationships/tags" Target="../tags/tag2601.xml"/><Relationship Id="rId5" Type="http://schemas.openxmlformats.org/officeDocument/2006/relationships/tags" Target="../tags/tag2457.xml"/><Relationship Id="rId90" Type="http://schemas.openxmlformats.org/officeDocument/2006/relationships/tags" Target="../tags/tag2542.xml"/><Relationship Id="rId95" Type="http://schemas.openxmlformats.org/officeDocument/2006/relationships/tags" Target="../tags/tag2547.xml"/><Relationship Id="rId160" Type="http://schemas.openxmlformats.org/officeDocument/2006/relationships/tags" Target="../tags/tag2612.xml"/><Relationship Id="rId165" Type="http://schemas.openxmlformats.org/officeDocument/2006/relationships/tags" Target="../tags/tag2617.xml"/><Relationship Id="rId22" Type="http://schemas.openxmlformats.org/officeDocument/2006/relationships/tags" Target="../tags/tag2474.xml"/><Relationship Id="rId27" Type="http://schemas.openxmlformats.org/officeDocument/2006/relationships/tags" Target="../tags/tag2479.xml"/><Relationship Id="rId43" Type="http://schemas.openxmlformats.org/officeDocument/2006/relationships/tags" Target="../tags/tag2495.xml"/><Relationship Id="rId48" Type="http://schemas.openxmlformats.org/officeDocument/2006/relationships/tags" Target="../tags/tag2500.xml"/><Relationship Id="rId64" Type="http://schemas.openxmlformats.org/officeDocument/2006/relationships/tags" Target="../tags/tag2516.xml"/><Relationship Id="rId69" Type="http://schemas.openxmlformats.org/officeDocument/2006/relationships/tags" Target="../tags/tag2521.xml"/><Relationship Id="rId113" Type="http://schemas.openxmlformats.org/officeDocument/2006/relationships/tags" Target="../tags/tag2565.xml"/><Relationship Id="rId118" Type="http://schemas.openxmlformats.org/officeDocument/2006/relationships/tags" Target="../tags/tag2570.xml"/><Relationship Id="rId134" Type="http://schemas.openxmlformats.org/officeDocument/2006/relationships/tags" Target="../tags/tag2586.xml"/><Relationship Id="rId139" Type="http://schemas.openxmlformats.org/officeDocument/2006/relationships/tags" Target="../tags/tag2591.xml"/><Relationship Id="rId80" Type="http://schemas.openxmlformats.org/officeDocument/2006/relationships/tags" Target="../tags/tag2532.xml"/><Relationship Id="rId85" Type="http://schemas.openxmlformats.org/officeDocument/2006/relationships/tags" Target="../tags/tag2537.xml"/><Relationship Id="rId150" Type="http://schemas.openxmlformats.org/officeDocument/2006/relationships/tags" Target="../tags/tag2602.xml"/><Relationship Id="rId155" Type="http://schemas.openxmlformats.org/officeDocument/2006/relationships/tags" Target="../tags/tag2607.xml"/><Relationship Id="rId171" Type="http://schemas.openxmlformats.org/officeDocument/2006/relationships/tags" Target="../tags/tag2623.xml"/><Relationship Id="rId176" Type="http://schemas.openxmlformats.org/officeDocument/2006/relationships/tags" Target="../tags/tag2628.xml"/><Relationship Id="rId12" Type="http://schemas.openxmlformats.org/officeDocument/2006/relationships/tags" Target="../tags/tag2464.xml"/><Relationship Id="rId17" Type="http://schemas.openxmlformats.org/officeDocument/2006/relationships/tags" Target="../tags/tag2469.xml"/><Relationship Id="rId33" Type="http://schemas.openxmlformats.org/officeDocument/2006/relationships/tags" Target="../tags/tag2485.xml"/><Relationship Id="rId38" Type="http://schemas.openxmlformats.org/officeDocument/2006/relationships/tags" Target="../tags/tag2490.xml"/><Relationship Id="rId59" Type="http://schemas.openxmlformats.org/officeDocument/2006/relationships/tags" Target="../tags/tag2511.xml"/><Relationship Id="rId103" Type="http://schemas.openxmlformats.org/officeDocument/2006/relationships/tags" Target="../tags/tag2555.xml"/><Relationship Id="rId108" Type="http://schemas.openxmlformats.org/officeDocument/2006/relationships/tags" Target="../tags/tag2560.xml"/><Relationship Id="rId124" Type="http://schemas.openxmlformats.org/officeDocument/2006/relationships/tags" Target="../tags/tag2576.xml"/><Relationship Id="rId129" Type="http://schemas.openxmlformats.org/officeDocument/2006/relationships/tags" Target="../tags/tag2581.xml"/><Relationship Id="rId54" Type="http://schemas.openxmlformats.org/officeDocument/2006/relationships/tags" Target="../tags/tag2506.xml"/><Relationship Id="rId70" Type="http://schemas.openxmlformats.org/officeDocument/2006/relationships/tags" Target="../tags/tag2522.xml"/><Relationship Id="rId75" Type="http://schemas.openxmlformats.org/officeDocument/2006/relationships/tags" Target="../tags/tag2527.xml"/><Relationship Id="rId91" Type="http://schemas.openxmlformats.org/officeDocument/2006/relationships/tags" Target="../tags/tag2543.xml"/><Relationship Id="rId96" Type="http://schemas.openxmlformats.org/officeDocument/2006/relationships/tags" Target="../tags/tag2548.xml"/><Relationship Id="rId140" Type="http://schemas.openxmlformats.org/officeDocument/2006/relationships/tags" Target="../tags/tag2592.xml"/><Relationship Id="rId145" Type="http://schemas.openxmlformats.org/officeDocument/2006/relationships/tags" Target="../tags/tag2597.xml"/><Relationship Id="rId161" Type="http://schemas.openxmlformats.org/officeDocument/2006/relationships/tags" Target="../tags/tag2613.xml"/><Relationship Id="rId166" Type="http://schemas.openxmlformats.org/officeDocument/2006/relationships/tags" Target="../tags/tag2618.xml"/><Relationship Id="rId1" Type="http://schemas.openxmlformats.org/officeDocument/2006/relationships/tags" Target="../tags/tag2453.xml"/><Relationship Id="rId6" Type="http://schemas.openxmlformats.org/officeDocument/2006/relationships/tags" Target="../tags/tag2458.xml"/><Relationship Id="rId23" Type="http://schemas.openxmlformats.org/officeDocument/2006/relationships/tags" Target="../tags/tag2475.xml"/><Relationship Id="rId28" Type="http://schemas.openxmlformats.org/officeDocument/2006/relationships/tags" Target="../tags/tag2480.xml"/><Relationship Id="rId49" Type="http://schemas.openxmlformats.org/officeDocument/2006/relationships/tags" Target="../tags/tag2501.xml"/><Relationship Id="rId114" Type="http://schemas.openxmlformats.org/officeDocument/2006/relationships/tags" Target="../tags/tag2566.xml"/><Relationship Id="rId119" Type="http://schemas.openxmlformats.org/officeDocument/2006/relationships/tags" Target="../tags/tag2571.xml"/><Relationship Id="rId10" Type="http://schemas.openxmlformats.org/officeDocument/2006/relationships/tags" Target="../tags/tag2462.xml"/><Relationship Id="rId31" Type="http://schemas.openxmlformats.org/officeDocument/2006/relationships/tags" Target="../tags/tag2483.xml"/><Relationship Id="rId44" Type="http://schemas.openxmlformats.org/officeDocument/2006/relationships/tags" Target="../tags/tag2496.xml"/><Relationship Id="rId52" Type="http://schemas.openxmlformats.org/officeDocument/2006/relationships/tags" Target="../tags/tag2504.xml"/><Relationship Id="rId60" Type="http://schemas.openxmlformats.org/officeDocument/2006/relationships/tags" Target="../tags/tag2512.xml"/><Relationship Id="rId65" Type="http://schemas.openxmlformats.org/officeDocument/2006/relationships/tags" Target="../tags/tag2517.xml"/><Relationship Id="rId73" Type="http://schemas.openxmlformats.org/officeDocument/2006/relationships/tags" Target="../tags/tag2525.xml"/><Relationship Id="rId78" Type="http://schemas.openxmlformats.org/officeDocument/2006/relationships/tags" Target="../tags/tag2530.xml"/><Relationship Id="rId81" Type="http://schemas.openxmlformats.org/officeDocument/2006/relationships/tags" Target="../tags/tag2533.xml"/><Relationship Id="rId86" Type="http://schemas.openxmlformats.org/officeDocument/2006/relationships/tags" Target="../tags/tag2538.xml"/><Relationship Id="rId94" Type="http://schemas.openxmlformats.org/officeDocument/2006/relationships/tags" Target="../tags/tag2546.xml"/><Relationship Id="rId99" Type="http://schemas.openxmlformats.org/officeDocument/2006/relationships/tags" Target="../tags/tag2551.xml"/><Relationship Id="rId101" Type="http://schemas.openxmlformats.org/officeDocument/2006/relationships/tags" Target="../tags/tag2553.xml"/><Relationship Id="rId122" Type="http://schemas.openxmlformats.org/officeDocument/2006/relationships/tags" Target="../tags/tag2574.xml"/><Relationship Id="rId130" Type="http://schemas.openxmlformats.org/officeDocument/2006/relationships/tags" Target="../tags/tag2582.xml"/><Relationship Id="rId135" Type="http://schemas.openxmlformats.org/officeDocument/2006/relationships/tags" Target="../tags/tag2587.xml"/><Relationship Id="rId143" Type="http://schemas.openxmlformats.org/officeDocument/2006/relationships/tags" Target="../tags/tag2595.xml"/><Relationship Id="rId148" Type="http://schemas.openxmlformats.org/officeDocument/2006/relationships/tags" Target="../tags/tag2600.xml"/><Relationship Id="rId151" Type="http://schemas.openxmlformats.org/officeDocument/2006/relationships/tags" Target="../tags/tag2603.xml"/><Relationship Id="rId156" Type="http://schemas.openxmlformats.org/officeDocument/2006/relationships/tags" Target="../tags/tag2608.xml"/><Relationship Id="rId164" Type="http://schemas.openxmlformats.org/officeDocument/2006/relationships/tags" Target="../tags/tag2616.xml"/><Relationship Id="rId169" Type="http://schemas.openxmlformats.org/officeDocument/2006/relationships/tags" Target="../tags/tag2621.xml"/><Relationship Id="rId177" Type="http://schemas.openxmlformats.org/officeDocument/2006/relationships/tags" Target="../tags/tag2629.xml"/><Relationship Id="rId4" Type="http://schemas.openxmlformats.org/officeDocument/2006/relationships/tags" Target="../tags/tag2456.xml"/><Relationship Id="rId9" Type="http://schemas.openxmlformats.org/officeDocument/2006/relationships/tags" Target="../tags/tag2461.xml"/><Relationship Id="rId172" Type="http://schemas.openxmlformats.org/officeDocument/2006/relationships/tags" Target="../tags/tag2624.xml"/><Relationship Id="rId13" Type="http://schemas.openxmlformats.org/officeDocument/2006/relationships/tags" Target="../tags/tag2465.xml"/><Relationship Id="rId18" Type="http://schemas.openxmlformats.org/officeDocument/2006/relationships/tags" Target="../tags/tag2470.xml"/><Relationship Id="rId39" Type="http://schemas.openxmlformats.org/officeDocument/2006/relationships/tags" Target="../tags/tag2491.xml"/><Relationship Id="rId109" Type="http://schemas.openxmlformats.org/officeDocument/2006/relationships/tags" Target="../tags/tag2561.xml"/><Relationship Id="rId34" Type="http://schemas.openxmlformats.org/officeDocument/2006/relationships/tags" Target="../tags/tag2486.xml"/><Relationship Id="rId50" Type="http://schemas.openxmlformats.org/officeDocument/2006/relationships/tags" Target="../tags/tag2502.xml"/><Relationship Id="rId55" Type="http://schemas.openxmlformats.org/officeDocument/2006/relationships/tags" Target="../tags/tag2507.xml"/><Relationship Id="rId76" Type="http://schemas.openxmlformats.org/officeDocument/2006/relationships/tags" Target="../tags/tag2528.xml"/><Relationship Id="rId97" Type="http://schemas.openxmlformats.org/officeDocument/2006/relationships/tags" Target="../tags/tag2549.xml"/><Relationship Id="rId104" Type="http://schemas.openxmlformats.org/officeDocument/2006/relationships/tags" Target="../tags/tag2556.xml"/><Relationship Id="rId120" Type="http://schemas.openxmlformats.org/officeDocument/2006/relationships/tags" Target="../tags/tag2572.xml"/><Relationship Id="rId125" Type="http://schemas.openxmlformats.org/officeDocument/2006/relationships/tags" Target="../tags/tag2577.xml"/><Relationship Id="rId141" Type="http://schemas.openxmlformats.org/officeDocument/2006/relationships/tags" Target="../tags/tag2593.xml"/><Relationship Id="rId146" Type="http://schemas.openxmlformats.org/officeDocument/2006/relationships/tags" Target="../tags/tag2598.xml"/><Relationship Id="rId167" Type="http://schemas.openxmlformats.org/officeDocument/2006/relationships/tags" Target="../tags/tag2619.xml"/><Relationship Id="rId7" Type="http://schemas.openxmlformats.org/officeDocument/2006/relationships/tags" Target="../tags/tag2459.xml"/><Relationship Id="rId71" Type="http://schemas.openxmlformats.org/officeDocument/2006/relationships/tags" Target="../tags/tag2523.xml"/><Relationship Id="rId92" Type="http://schemas.openxmlformats.org/officeDocument/2006/relationships/tags" Target="../tags/tag2544.xml"/><Relationship Id="rId162" Type="http://schemas.openxmlformats.org/officeDocument/2006/relationships/tags" Target="../tags/tag2614.xml"/><Relationship Id="rId2" Type="http://schemas.openxmlformats.org/officeDocument/2006/relationships/tags" Target="../tags/tag2454.xml"/><Relationship Id="rId29" Type="http://schemas.openxmlformats.org/officeDocument/2006/relationships/tags" Target="../tags/tag2481.xml"/><Relationship Id="rId24" Type="http://schemas.openxmlformats.org/officeDocument/2006/relationships/tags" Target="../tags/tag2476.xml"/><Relationship Id="rId40" Type="http://schemas.openxmlformats.org/officeDocument/2006/relationships/tags" Target="../tags/tag2492.xml"/><Relationship Id="rId45" Type="http://schemas.openxmlformats.org/officeDocument/2006/relationships/tags" Target="../tags/tag2497.xml"/><Relationship Id="rId66" Type="http://schemas.openxmlformats.org/officeDocument/2006/relationships/tags" Target="../tags/tag2518.xml"/><Relationship Id="rId87" Type="http://schemas.openxmlformats.org/officeDocument/2006/relationships/tags" Target="../tags/tag2539.xml"/><Relationship Id="rId110" Type="http://schemas.openxmlformats.org/officeDocument/2006/relationships/tags" Target="../tags/tag2562.xml"/><Relationship Id="rId115" Type="http://schemas.openxmlformats.org/officeDocument/2006/relationships/tags" Target="../tags/tag2567.xml"/><Relationship Id="rId131" Type="http://schemas.openxmlformats.org/officeDocument/2006/relationships/tags" Target="../tags/tag2583.xml"/><Relationship Id="rId136" Type="http://schemas.openxmlformats.org/officeDocument/2006/relationships/tags" Target="../tags/tag2588.xml"/><Relationship Id="rId157" Type="http://schemas.openxmlformats.org/officeDocument/2006/relationships/tags" Target="../tags/tag2609.xml"/><Relationship Id="rId178" Type="http://schemas.openxmlformats.org/officeDocument/2006/relationships/slideLayout" Target="../slideLayouts/slideLayout1.xml"/><Relationship Id="rId61" Type="http://schemas.openxmlformats.org/officeDocument/2006/relationships/tags" Target="../tags/tag2513.xml"/><Relationship Id="rId82" Type="http://schemas.openxmlformats.org/officeDocument/2006/relationships/tags" Target="../tags/tag2534.xml"/><Relationship Id="rId152" Type="http://schemas.openxmlformats.org/officeDocument/2006/relationships/tags" Target="../tags/tag2604.xml"/><Relationship Id="rId173" Type="http://schemas.openxmlformats.org/officeDocument/2006/relationships/tags" Target="../tags/tag2625.xml"/><Relationship Id="rId19" Type="http://schemas.openxmlformats.org/officeDocument/2006/relationships/tags" Target="../tags/tag2471.xml"/><Relationship Id="rId14" Type="http://schemas.openxmlformats.org/officeDocument/2006/relationships/tags" Target="../tags/tag2466.xml"/><Relationship Id="rId30" Type="http://schemas.openxmlformats.org/officeDocument/2006/relationships/tags" Target="../tags/tag2482.xml"/><Relationship Id="rId35" Type="http://schemas.openxmlformats.org/officeDocument/2006/relationships/tags" Target="../tags/tag2487.xml"/><Relationship Id="rId56" Type="http://schemas.openxmlformats.org/officeDocument/2006/relationships/tags" Target="../tags/tag2508.xml"/><Relationship Id="rId77" Type="http://schemas.openxmlformats.org/officeDocument/2006/relationships/tags" Target="../tags/tag2529.xml"/><Relationship Id="rId100" Type="http://schemas.openxmlformats.org/officeDocument/2006/relationships/tags" Target="../tags/tag2552.xml"/><Relationship Id="rId105" Type="http://schemas.openxmlformats.org/officeDocument/2006/relationships/tags" Target="../tags/tag2557.xml"/><Relationship Id="rId126" Type="http://schemas.openxmlformats.org/officeDocument/2006/relationships/tags" Target="../tags/tag2578.xml"/><Relationship Id="rId147" Type="http://schemas.openxmlformats.org/officeDocument/2006/relationships/tags" Target="../tags/tag2599.xml"/><Relationship Id="rId168" Type="http://schemas.openxmlformats.org/officeDocument/2006/relationships/tags" Target="../tags/tag2620.xml"/><Relationship Id="rId8" Type="http://schemas.openxmlformats.org/officeDocument/2006/relationships/tags" Target="../tags/tag2460.xml"/><Relationship Id="rId51" Type="http://schemas.openxmlformats.org/officeDocument/2006/relationships/tags" Target="../tags/tag2503.xml"/><Relationship Id="rId72" Type="http://schemas.openxmlformats.org/officeDocument/2006/relationships/tags" Target="../tags/tag2524.xml"/><Relationship Id="rId93" Type="http://schemas.openxmlformats.org/officeDocument/2006/relationships/tags" Target="../tags/tag2545.xml"/><Relationship Id="rId98" Type="http://schemas.openxmlformats.org/officeDocument/2006/relationships/tags" Target="../tags/tag2550.xml"/><Relationship Id="rId121" Type="http://schemas.openxmlformats.org/officeDocument/2006/relationships/tags" Target="../tags/tag2573.xml"/><Relationship Id="rId142" Type="http://schemas.openxmlformats.org/officeDocument/2006/relationships/tags" Target="../tags/tag2594.xml"/><Relationship Id="rId163" Type="http://schemas.openxmlformats.org/officeDocument/2006/relationships/tags" Target="../tags/tag2615.xml"/><Relationship Id="rId3" Type="http://schemas.openxmlformats.org/officeDocument/2006/relationships/tags" Target="../tags/tag2455.xml"/><Relationship Id="rId25" Type="http://schemas.openxmlformats.org/officeDocument/2006/relationships/tags" Target="../tags/tag2477.xml"/><Relationship Id="rId46" Type="http://schemas.openxmlformats.org/officeDocument/2006/relationships/tags" Target="../tags/tag2498.xml"/><Relationship Id="rId67" Type="http://schemas.openxmlformats.org/officeDocument/2006/relationships/tags" Target="../tags/tag2519.xml"/><Relationship Id="rId116" Type="http://schemas.openxmlformats.org/officeDocument/2006/relationships/tags" Target="../tags/tag2568.xml"/><Relationship Id="rId137" Type="http://schemas.openxmlformats.org/officeDocument/2006/relationships/tags" Target="../tags/tag2589.xml"/><Relationship Id="rId158" Type="http://schemas.openxmlformats.org/officeDocument/2006/relationships/tags" Target="../tags/tag2610.xml"/><Relationship Id="rId20" Type="http://schemas.openxmlformats.org/officeDocument/2006/relationships/tags" Target="../tags/tag2472.xml"/><Relationship Id="rId41" Type="http://schemas.openxmlformats.org/officeDocument/2006/relationships/tags" Target="../tags/tag2493.xml"/><Relationship Id="rId62" Type="http://schemas.openxmlformats.org/officeDocument/2006/relationships/tags" Target="../tags/tag2514.xml"/><Relationship Id="rId83" Type="http://schemas.openxmlformats.org/officeDocument/2006/relationships/tags" Target="../tags/tag2535.xml"/><Relationship Id="rId88" Type="http://schemas.openxmlformats.org/officeDocument/2006/relationships/tags" Target="../tags/tag2540.xml"/><Relationship Id="rId111" Type="http://schemas.openxmlformats.org/officeDocument/2006/relationships/tags" Target="../tags/tag2563.xml"/><Relationship Id="rId132" Type="http://schemas.openxmlformats.org/officeDocument/2006/relationships/tags" Target="../tags/tag2584.xml"/><Relationship Id="rId153" Type="http://schemas.openxmlformats.org/officeDocument/2006/relationships/tags" Target="../tags/tag2605.xml"/><Relationship Id="rId174" Type="http://schemas.openxmlformats.org/officeDocument/2006/relationships/tags" Target="../tags/tag2626.xml"/><Relationship Id="rId15" Type="http://schemas.openxmlformats.org/officeDocument/2006/relationships/tags" Target="../tags/tag2467.xml"/><Relationship Id="rId36" Type="http://schemas.openxmlformats.org/officeDocument/2006/relationships/tags" Target="../tags/tag2488.xml"/><Relationship Id="rId57" Type="http://schemas.openxmlformats.org/officeDocument/2006/relationships/tags" Target="../tags/tag2509.xml"/><Relationship Id="rId106" Type="http://schemas.openxmlformats.org/officeDocument/2006/relationships/tags" Target="../tags/tag2558.xml"/><Relationship Id="rId127" Type="http://schemas.openxmlformats.org/officeDocument/2006/relationships/tags" Target="../tags/tag257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29.xml"/><Relationship Id="rId21" Type="http://schemas.openxmlformats.org/officeDocument/2006/relationships/tags" Target="../tags/tag124.xml"/><Relationship Id="rId34" Type="http://schemas.openxmlformats.org/officeDocument/2006/relationships/tags" Target="../tags/tag137.xml"/><Relationship Id="rId42" Type="http://schemas.openxmlformats.org/officeDocument/2006/relationships/tags" Target="../tags/tag145.xml"/><Relationship Id="rId47" Type="http://schemas.openxmlformats.org/officeDocument/2006/relationships/tags" Target="../tags/tag150.xml"/><Relationship Id="rId50" Type="http://schemas.openxmlformats.org/officeDocument/2006/relationships/tags" Target="../tags/tag153.xml"/><Relationship Id="rId55" Type="http://schemas.openxmlformats.org/officeDocument/2006/relationships/tags" Target="../tags/tag158.xml"/><Relationship Id="rId63" Type="http://schemas.openxmlformats.org/officeDocument/2006/relationships/tags" Target="../tags/tag166.xml"/><Relationship Id="rId68" Type="http://schemas.openxmlformats.org/officeDocument/2006/relationships/tags" Target="../tags/tag171.xml"/><Relationship Id="rId76" Type="http://schemas.openxmlformats.org/officeDocument/2006/relationships/tags" Target="../tags/tag179.xml"/><Relationship Id="rId84" Type="http://schemas.openxmlformats.org/officeDocument/2006/relationships/tags" Target="../tags/tag187.xml"/><Relationship Id="rId89" Type="http://schemas.openxmlformats.org/officeDocument/2006/relationships/tags" Target="../tags/tag192.xml"/><Relationship Id="rId97" Type="http://schemas.openxmlformats.org/officeDocument/2006/relationships/tags" Target="../tags/tag200.xml"/><Relationship Id="rId7" Type="http://schemas.openxmlformats.org/officeDocument/2006/relationships/tags" Target="../tags/tag110.xml"/><Relationship Id="rId71" Type="http://schemas.openxmlformats.org/officeDocument/2006/relationships/tags" Target="../tags/tag174.xml"/><Relationship Id="rId92" Type="http://schemas.openxmlformats.org/officeDocument/2006/relationships/tags" Target="../tags/tag195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9" Type="http://schemas.openxmlformats.org/officeDocument/2006/relationships/tags" Target="../tags/tag132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40" Type="http://schemas.openxmlformats.org/officeDocument/2006/relationships/tags" Target="../tags/tag143.xml"/><Relationship Id="rId45" Type="http://schemas.openxmlformats.org/officeDocument/2006/relationships/tags" Target="../tags/tag148.xml"/><Relationship Id="rId53" Type="http://schemas.openxmlformats.org/officeDocument/2006/relationships/tags" Target="../tags/tag156.xml"/><Relationship Id="rId58" Type="http://schemas.openxmlformats.org/officeDocument/2006/relationships/tags" Target="../tags/tag161.xml"/><Relationship Id="rId66" Type="http://schemas.openxmlformats.org/officeDocument/2006/relationships/tags" Target="../tags/tag169.xml"/><Relationship Id="rId74" Type="http://schemas.openxmlformats.org/officeDocument/2006/relationships/tags" Target="../tags/tag177.xml"/><Relationship Id="rId79" Type="http://schemas.openxmlformats.org/officeDocument/2006/relationships/tags" Target="../tags/tag182.xml"/><Relationship Id="rId87" Type="http://schemas.openxmlformats.org/officeDocument/2006/relationships/tags" Target="../tags/tag190.xml"/><Relationship Id="rId5" Type="http://schemas.openxmlformats.org/officeDocument/2006/relationships/tags" Target="../tags/tag108.xml"/><Relationship Id="rId61" Type="http://schemas.openxmlformats.org/officeDocument/2006/relationships/tags" Target="../tags/tag164.xml"/><Relationship Id="rId82" Type="http://schemas.openxmlformats.org/officeDocument/2006/relationships/tags" Target="../tags/tag185.xml"/><Relationship Id="rId90" Type="http://schemas.openxmlformats.org/officeDocument/2006/relationships/tags" Target="../tags/tag193.xml"/><Relationship Id="rId95" Type="http://schemas.openxmlformats.org/officeDocument/2006/relationships/tags" Target="../tags/tag198.xml"/><Relationship Id="rId19" Type="http://schemas.openxmlformats.org/officeDocument/2006/relationships/tags" Target="../tags/tag12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tags" Target="../tags/tag146.xml"/><Relationship Id="rId48" Type="http://schemas.openxmlformats.org/officeDocument/2006/relationships/tags" Target="../tags/tag151.xml"/><Relationship Id="rId56" Type="http://schemas.openxmlformats.org/officeDocument/2006/relationships/tags" Target="../tags/tag159.xml"/><Relationship Id="rId64" Type="http://schemas.openxmlformats.org/officeDocument/2006/relationships/tags" Target="../tags/tag167.xml"/><Relationship Id="rId69" Type="http://schemas.openxmlformats.org/officeDocument/2006/relationships/tags" Target="../tags/tag172.xml"/><Relationship Id="rId77" Type="http://schemas.openxmlformats.org/officeDocument/2006/relationships/tags" Target="../tags/tag180.xml"/><Relationship Id="rId100" Type="http://schemas.openxmlformats.org/officeDocument/2006/relationships/tags" Target="../tags/tag203.xml"/><Relationship Id="rId8" Type="http://schemas.openxmlformats.org/officeDocument/2006/relationships/tags" Target="../tags/tag111.xml"/><Relationship Id="rId51" Type="http://schemas.openxmlformats.org/officeDocument/2006/relationships/tags" Target="../tags/tag154.xml"/><Relationship Id="rId72" Type="http://schemas.openxmlformats.org/officeDocument/2006/relationships/tags" Target="../tags/tag175.xml"/><Relationship Id="rId80" Type="http://schemas.openxmlformats.org/officeDocument/2006/relationships/tags" Target="../tags/tag183.xml"/><Relationship Id="rId85" Type="http://schemas.openxmlformats.org/officeDocument/2006/relationships/tags" Target="../tags/tag188.xml"/><Relationship Id="rId93" Type="http://schemas.openxmlformats.org/officeDocument/2006/relationships/tags" Target="../tags/tag196.xml"/><Relationship Id="rId98" Type="http://schemas.openxmlformats.org/officeDocument/2006/relationships/tags" Target="../tags/tag201.xml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46" Type="http://schemas.openxmlformats.org/officeDocument/2006/relationships/tags" Target="../tags/tag149.xml"/><Relationship Id="rId59" Type="http://schemas.openxmlformats.org/officeDocument/2006/relationships/tags" Target="../tags/tag162.xml"/><Relationship Id="rId67" Type="http://schemas.openxmlformats.org/officeDocument/2006/relationships/tags" Target="../tags/tag170.xml"/><Relationship Id="rId20" Type="http://schemas.openxmlformats.org/officeDocument/2006/relationships/tags" Target="../tags/tag123.xml"/><Relationship Id="rId41" Type="http://schemas.openxmlformats.org/officeDocument/2006/relationships/tags" Target="../tags/tag144.xml"/><Relationship Id="rId54" Type="http://schemas.openxmlformats.org/officeDocument/2006/relationships/tags" Target="../tags/tag157.xml"/><Relationship Id="rId62" Type="http://schemas.openxmlformats.org/officeDocument/2006/relationships/tags" Target="../tags/tag165.xml"/><Relationship Id="rId70" Type="http://schemas.openxmlformats.org/officeDocument/2006/relationships/tags" Target="../tags/tag173.xml"/><Relationship Id="rId75" Type="http://schemas.openxmlformats.org/officeDocument/2006/relationships/tags" Target="../tags/tag178.xml"/><Relationship Id="rId83" Type="http://schemas.openxmlformats.org/officeDocument/2006/relationships/tags" Target="../tags/tag186.xml"/><Relationship Id="rId88" Type="http://schemas.openxmlformats.org/officeDocument/2006/relationships/tags" Target="../tags/tag191.xml"/><Relationship Id="rId91" Type="http://schemas.openxmlformats.org/officeDocument/2006/relationships/tags" Target="../tags/tag194.xml"/><Relationship Id="rId96" Type="http://schemas.openxmlformats.org/officeDocument/2006/relationships/tags" Target="../tags/tag199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49" Type="http://schemas.openxmlformats.org/officeDocument/2006/relationships/tags" Target="../tags/tag152.xml"/><Relationship Id="rId57" Type="http://schemas.openxmlformats.org/officeDocument/2006/relationships/tags" Target="../tags/tag160.xml"/><Relationship Id="rId10" Type="http://schemas.openxmlformats.org/officeDocument/2006/relationships/tags" Target="../tags/tag113.xml"/><Relationship Id="rId31" Type="http://schemas.openxmlformats.org/officeDocument/2006/relationships/tags" Target="../tags/tag134.xml"/><Relationship Id="rId44" Type="http://schemas.openxmlformats.org/officeDocument/2006/relationships/tags" Target="../tags/tag147.xml"/><Relationship Id="rId52" Type="http://schemas.openxmlformats.org/officeDocument/2006/relationships/tags" Target="../tags/tag155.xml"/><Relationship Id="rId60" Type="http://schemas.openxmlformats.org/officeDocument/2006/relationships/tags" Target="../tags/tag163.xml"/><Relationship Id="rId65" Type="http://schemas.openxmlformats.org/officeDocument/2006/relationships/tags" Target="../tags/tag168.xml"/><Relationship Id="rId73" Type="http://schemas.openxmlformats.org/officeDocument/2006/relationships/tags" Target="../tags/tag176.xml"/><Relationship Id="rId78" Type="http://schemas.openxmlformats.org/officeDocument/2006/relationships/tags" Target="../tags/tag181.xml"/><Relationship Id="rId81" Type="http://schemas.openxmlformats.org/officeDocument/2006/relationships/tags" Target="../tags/tag184.xml"/><Relationship Id="rId86" Type="http://schemas.openxmlformats.org/officeDocument/2006/relationships/tags" Target="../tags/tag189.xml"/><Relationship Id="rId94" Type="http://schemas.openxmlformats.org/officeDocument/2006/relationships/tags" Target="../tags/tag197.xml"/><Relationship Id="rId99" Type="http://schemas.openxmlformats.org/officeDocument/2006/relationships/tags" Target="../tags/tag202.xml"/><Relationship Id="rId101" Type="http://schemas.openxmlformats.org/officeDocument/2006/relationships/slideLayout" Target="../slideLayouts/slideLayout1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9" Type="http://schemas.openxmlformats.org/officeDocument/2006/relationships/tags" Target="../tags/tag14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20.xml"/><Relationship Id="rId21" Type="http://schemas.openxmlformats.org/officeDocument/2006/relationships/tags" Target="../tags/tag224.xml"/><Relationship Id="rId42" Type="http://schemas.openxmlformats.org/officeDocument/2006/relationships/tags" Target="../tags/tag245.xml"/><Relationship Id="rId63" Type="http://schemas.openxmlformats.org/officeDocument/2006/relationships/tags" Target="../tags/tag266.xml"/><Relationship Id="rId84" Type="http://schemas.openxmlformats.org/officeDocument/2006/relationships/tags" Target="../tags/tag287.xml"/><Relationship Id="rId138" Type="http://schemas.openxmlformats.org/officeDocument/2006/relationships/tags" Target="../tags/tag341.xml"/><Relationship Id="rId159" Type="http://schemas.openxmlformats.org/officeDocument/2006/relationships/tags" Target="../tags/tag362.xml"/><Relationship Id="rId170" Type="http://schemas.openxmlformats.org/officeDocument/2006/relationships/tags" Target="../tags/tag373.xml"/><Relationship Id="rId191" Type="http://schemas.openxmlformats.org/officeDocument/2006/relationships/tags" Target="../tags/tag394.xml"/><Relationship Id="rId196" Type="http://schemas.openxmlformats.org/officeDocument/2006/relationships/tags" Target="../tags/tag399.xml"/><Relationship Id="rId200" Type="http://schemas.openxmlformats.org/officeDocument/2006/relationships/slideLayout" Target="../slideLayouts/slideLayout1.xml"/><Relationship Id="rId16" Type="http://schemas.openxmlformats.org/officeDocument/2006/relationships/tags" Target="../tags/tag219.xml"/><Relationship Id="rId107" Type="http://schemas.openxmlformats.org/officeDocument/2006/relationships/tags" Target="../tags/tag310.xml"/><Relationship Id="rId11" Type="http://schemas.openxmlformats.org/officeDocument/2006/relationships/tags" Target="../tags/tag214.xml"/><Relationship Id="rId32" Type="http://schemas.openxmlformats.org/officeDocument/2006/relationships/tags" Target="../tags/tag235.xml"/><Relationship Id="rId37" Type="http://schemas.openxmlformats.org/officeDocument/2006/relationships/tags" Target="../tags/tag240.xml"/><Relationship Id="rId53" Type="http://schemas.openxmlformats.org/officeDocument/2006/relationships/tags" Target="../tags/tag256.xml"/><Relationship Id="rId58" Type="http://schemas.openxmlformats.org/officeDocument/2006/relationships/tags" Target="../tags/tag261.xml"/><Relationship Id="rId74" Type="http://schemas.openxmlformats.org/officeDocument/2006/relationships/tags" Target="../tags/tag277.xml"/><Relationship Id="rId79" Type="http://schemas.openxmlformats.org/officeDocument/2006/relationships/tags" Target="../tags/tag282.xml"/><Relationship Id="rId102" Type="http://schemas.openxmlformats.org/officeDocument/2006/relationships/tags" Target="../tags/tag305.xml"/><Relationship Id="rId123" Type="http://schemas.openxmlformats.org/officeDocument/2006/relationships/tags" Target="../tags/tag326.xml"/><Relationship Id="rId128" Type="http://schemas.openxmlformats.org/officeDocument/2006/relationships/tags" Target="../tags/tag331.xml"/><Relationship Id="rId144" Type="http://schemas.openxmlformats.org/officeDocument/2006/relationships/tags" Target="../tags/tag347.xml"/><Relationship Id="rId149" Type="http://schemas.openxmlformats.org/officeDocument/2006/relationships/tags" Target="../tags/tag352.xml"/><Relationship Id="rId5" Type="http://schemas.openxmlformats.org/officeDocument/2006/relationships/tags" Target="../tags/tag208.xml"/><Relationship Id="rId90" Type="http://schemas.openxmlformats.org/officeDocument/2006/relationships/tags" Target="../tags/tag293.xml"/><Relationship Id="rId95" Type="http://schemas.openxmlformats.org/officeDocument/2006/relationships/tags" Target="../tags/tag298.xml"/><Relationship Id="rId160" Type="http://schemas.openxmlformats.org/officeDocument/2006/relationships/tags" Target="../tags/tag363.xml"/><Relationship Id="rId165" Type="http://schemas.openxmlformats.org/officeDocument/2006/relationships/tags" Target="../tags/tag368.xml"/><Relationship Id="rId181" Type="http://schemas.openxmlformats.org/officeDocument/2006/relationships/tags" Target="../tags/tag384.xml"/><Relationship Id="rId186" Type="http://schemas.openxmlformats.org/officeDocument/2006/relationships/tags" Target="../tags/tag389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43" Type="http://schemas.openxmlformats.org/officeDocument/2006/relationships/tags" Target="../tags/tag246.xml"/><Relationship Id="rId48" Type="http://schemas.openxmlformats.org/officeDocument/2006/relationships/tags" Target="../tags/tag251.xml"/><Relationship Id="rId64" Type="http://schemas.openxmlformats.org/officeDocument/2006/relationships/tags" Target="../tags/tag267.xml"/><Relationship Id="rId69" Type="http://schemas.openxmlformats.org/officeDocument/2006/relationships/tags" Target="../tags/tag272.xml"/><Relationship Id="rId113" Type="http://schemas.openxmlformats.org/officeDocument/2006/relationships/tags" Target="../tags/tag316.xml"/><Relationship Id="rId118" Type="http://schemas.openxmlformats.org/officeDocument/2006/relationships/tags" Target="../tags/tag321.xml"/><Relationship Id="rId134" Type="http://schemas.openxmlformats.org/officeDocument/2006/relationships/tags" Target="../tags/tag337.xml"/><Relationship Id="rId139" Type="http://schemas.openxmlformats.org/officeDocument/2006/relationships/tags" Target="../tags/tag342.xml"/><Relationship Id="rId80" Type="http://schemas.openxmlformats.org/officeDocument/2006/relationships/tags" Target="../tags/tag283.xml"/><Relationship Id="rId85" Type="http://schemas.openxmlformats.org/officeDocument/2006/relationships/tags" Target="../tags/tag288.xml"/><Relationship Id="rId150" Type="http://schemas.openxmlformats.org/officeDocument/2006/relationships/tags" Target="../tags/tag353.xml"/><Relationship Id="rId155" Type="http://schemas.openxmlformats.org/officeDocument/2006/relationships/tags" Target="../tags/tag358.xml"/><Relationship Id="rId171" Type="http://schemas.openxmlformats.org/officeDocument/2006/relationships/tags" Target="../tags/tag374.xml"/><Relationship Id="rId176" Type="http://schemas.openxmlformats.org/officeDocument/2006/relationships/tags" Target="../tags/tag379.xml"/><Relationship Id="rId192" Type="http://schemas.openxmlformats.org/officeDocument/2006/relationships/tags" Target="../tags/tag395.xml"/><Relationship Id="rId197" Type="http://schemas.openxmlformats.org/officeDocument/2006/relationships/tags" Target="../tags/tag40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33" Type="http://schemas.openxmlformats.org/officeDocument/2006/relationships/tags" Target="../tags/tag236.xml"/><Relationship Id="rId38" Type="http://schemas.openxmlformats.org/officeDocument/2006/relationships/tags" Target="../tags/tag241.xml"/><Relationship Id="rId59" Type="http://schemas.openxmlformats.org/officeDocument/2006/relationships/tags" Target="../tags/tag262.xml"/><Relationship Id="rId103" Type="http://schemas.openxmlformats.org/officeDocument/2006/relationships/tags" Target="../tags/tag306.xml"/><Relationship Id="rId108" Type="http://schemas.openxmlformats.org/officeDocument/2006/relationships/tags" Target="../tags/tag311.xml"/><Relationship Id="rId124" Type="http://schemas.openxmlformats.org/officeDocument/2006/relationships/tags" Target="../tags/tag327.xml"/><Relationship Id="rId129" Type="http://schemas.openxmlformats.org/officeDocument/2006/relationships/tags" Target="../tags/tag332.xml"/><Relationship Id="rId54" Type="http://schemas.openxmlformats.org/officeDocument/2006/relationships/tags" Target="../tags/tag257.xml"/><Relationship Id="rId70" Type="http://schemas.openxmlformats.org/officeDocument/2006/relationships/tags" Target="../tags/tag273.xml"/><Relationship Id="rId75" Type="http://schemas.openxmlformats.org/officeDocument/2006/relationships/tags" Target="../tags/tag278.xml"/><Relationship Id="rId91" Type="http://schemas.openxmlformats.org/officeDocument/2006/relationships/tags" Target="../tags/tag294.xml"/><Relationship Id="rId96" Type="http://schemas.openxmlformats.org/officeDocument/2006/relationships/tags" Target="../tags/tag299.xml"/><Relationship Id="rId140" Type="http://schemas.openxmlformats.org/officeDocument/2006/relationships/tags" Target="../tags/tag343.xml"/><Relationship Id="rId145" Type="http://schemas.openxmlformats.org/officeDocument/2006/relationships/tags" Target="../tags/tag348.xml"/><Relationship Id="rId161" Type="http://schemas.openxmlformats.org/officeDocument/2006/relationships/tags" Target="../tags/tag364.xml"/><Relationship Id="rId166" Type="http://schemas.openxmlformats.org/officeDocument/2006/relationships/tags" Target="../tags/tag369.xml"/><Relationship Id="rId182" Type="http://schemas.openxmlformats.org/officeDocument/2006/relationships/tags" Target="../tags/tag385.xml"/><Relationship Id="rId187" Type="http://schemas.openxmlformats.org/officeDocument/2006/relationships/tags" Target="../tags/tag390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49" Type="http://schemas.openxmlformats.org/officeDocument/2006/relationships/tags" Target="../tags/tag252.xml"/><Relationship Id="rId114" Type="http://schemas.openxmlformats.org/officeDocument/2006/relationships/tags" Target="../tags/tag317.xml"/><Relationship Id="rId119" Type="http://schemas.openxmlformats.org/officeDocument/2006/relationships/tags" Target="../tags/tag322.xml"/><Relationship Id="rId44" Type="http://schemas.openxmlformats.org/officeDocument/2006/relationships/tags" Target="../tags/tag247.xml"/><Relationship Id="rId60" Type="http://schemas.openxmlformats.org/officeDocument/2006/relationships/tags" Target="../tags/tag263.xml"/><Relationship Id="rId65" Type="http://schemas.openxmlformats.org/officeDocument/2006/relationships/tags" Target="../tags/tag268.xml"/><Relationship Id="rId81" Type="http://schemas.openxmlformats.org/officeDocument/2006/relationships/tags" Target="../tags/tag284.xml"/><Relationship Id="rId86" Type="http://schemas.openxmlformats.org/officeDocument/2006/relationships/tags" Target="../tags/tag289.xml"/><Relationship Id="rId130" Type="http://schemas.openxmlformats.org/officeDocument/2006/relationships/tags" Target="../tags/tag333.xml"/><Relationship Id="rId135" Type="http://schemas.openxmlformats.org/officeDocument/2006/relationships/tags" Target="../tags/tag338.xml"/><Relationship Id="rId151" Type="http://schemas.openxmlformats.org/officeDocument/2006/relationships/tags" Target="../tags/tag354.xml"/><Relationship Id="rId156" Type="http://schemas.openxmlformats.org/officeDocument/2006/relationships/tags" Target="../tags/tag359.xml"/><Relationship Id="rId177" Type="http://schemas.openxmlformats.org/officeDocument/2006/relationships/tags" Target="../tags/tag380.xml"/><Relationship Id="rId198" Type="http://schemas.openxmlformats.org/officeDocument/2006/relationships/tags" Target="../tags/tag401.xml"/><Relationship Id="rId172" Type="http://schemas.openxmlformats.org/officeDocument/2006/relationships/tags" Target="../tags/tag375.xml"/><Relationship Id="rId193" Type="http://schemas.openxmlformats.org/officeDocument/2006/relationships/tags" Target="../tags/tag396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39" Type="http://schemas.openxmlformats.org/officeDocument/2006/relationships/tags" Target="../tags/tag242.xml"/><Relationship Id="rId109" Type="http://schemas.openxmlformats.org/officeDocument/2006/relationships/tags" Target="../tags/tag312.xml"/><Relationship Id="rId34" Type="http://schemas.openxmlformats.org/officeDocument/2006/relationships/tags" Target="../tags/tag237.xml"/><Relationship Id="rId50" Type="http://schemas.openxmlformats.org/officeDocument/2006/relationships/tags" Target="../tags/tag253.xml"/><Relationship Id="rId55" Type="http://schemas.openxmlformats.org/officeDocument/2006/relationships/tags" Target="../tags/tag258.xml"/><Relationship Id="rId76" Type="http://schemas.openxmlformats.org/officeDocument/2006/relationships/tags" Target="../tags/tag279.xml"/><Relationship Id="rId97" Type="http://schemas.openxmlformats.org/officeDocument/2006/relationships/tags" Target="../tags/tag300.xml"/><Relationship Id="rId104" Type="http://schemas.openxmlformats.org/officeDocument/2006/relationships/tags" Target="../tags/tag307.xml"/><Relationship Id="rId120" Type="http://schemas.openxmlformats.org/officeDocument/2006/relationships/tags" Target="../tags/tag323.xml"/><Relationship Id="rId125" Type="http://schemas.openxmlformats.org/officeDocument/2006/relationships/tags" Target="../tags/tag328.xml"/><Relationship Id="rId141" Type="http://schemas.openxmlformats.org/officeDocument/2006/relationships/tags" Target="../tags/tag344.xml"/><Relationship Id="rId146" Type="http://schemas.openxmlformats.org/officeDocument/2006/relationships/tags" Target="../tags/tag349.xml"/><Relationship Id="rId167" Type="http://schemas.openxmlformats.org/officeDocument/2006/relationships/tags" Target="../tags/tag370.xml"/><Relationship Id="rId188" Type="http://schemas.openxmlformats.org/officeDocument/2006/relationships/tags" Target="../tags/tag391.xml"/><Relationship Id="rId7" Type="http://schemas.openxmlformats.org/officeDocument/2006/relationships/tags" Target="../tags/tag210.xml"/><Relationship Id="rId71" Type="http://schemas.openxmlformats.org/officeDocument/2006/relationships/tags" Target="../tags/tag274.xml"/><Relationship Id="rId92" Type="http://schemas.openxmlformats.org/officeDocument/2006/relationships/tags" Target="../tags/tag295.xml"/><Relationship Id="rId162" Type="http://schemas.openxmlformats.org/officeDocument/2006/relationships/tags" Target="../tags/tag365.xml"/><Relationship Id="rId183" Type="http://schemas.openxmlformats.org/officeDocument/2006/relationships/tags" Target="../tags/tag386.xml"/><Relationship Id="rId2" Type="http://schemas.openxmlformats.org/officeDocument/2006/relationships/tags" Target="../tags/tag205.xml"/><Relationship Id="rId29" Type="http://schemas.openxmlformats.org/officeDocument/2006/relationships/tags" Target="../tags/tag232.xml"/><Relationship Id="rId24" Type="http://schemas.openxmlformats.org/officeDocument/2006/relationships/tags" Target="../tags/tag227.xml"/><Relationship Id="rId40" Type="http://schemas.openxmlformats.org/officeDocument/2006/relationships/tags" Target="../tags/tag243.xml"/><Relationship Id="rId45" Type="http://schemas.openxmlformats.org/officeDocument/2006/relationships/tags" Target="../tags/tag248.xml"/><Relationship Id="rId66" Type="http://schemas.openxmlformats.org/officeDocument/2006/relationships/tags" Target="../tags/tag269.xml"/><Relationship Id="rId87" Type="http://schemas.openxmlformats.org/officeDocument/2006/relationships/tags" Target="../tags/tag290.xml"/><Relationship Id="rId110" Type="http://schemas.openxmlformats.org/officeDocument/2006/relationships/tags" Target="../tags/tag313.xml"/><Relationship Id="rId115" Type="http://schemas.openxmlformats.org/officeDocument/2006/relationships/tags" Target="../tags/tag318.xml"/><Relationship Id="rId131" Type="http://schemas.openxmlformats.org/officeDocument/2006/relationships/tags" Target="../tags/tag334.xml"/><Relationship Id="rId136" Type="http://schemas.openxmlformats.org/officeDocument/2006/relationships/tags" Target="../tags/tag339.xml"/><Relationship Id="rId157" Type="http://schemas.openxmlformats.org/officeDocument/2006/relationships/tags" Target="../tags/tag360.xml"/><Relationship Id="rId178" Type="http://schemas.openxmlformats.org/officeDocument/2006/relationships/tags" Target="../tags/tag381.xml"/><Relationship Id="rId61" Type="http://schemas.openxmlformats.org/officeDocument/2006/relationships/tags" Target="../tags/tag264.xml"/><Relationship Id="rId82" Type="http://schemas.openxmlformats.org/officeDocument/2006/relationships/tags" Target="../tags/tag285.xml"/><Relationship Id="rId152" Type="http://schemas.openxmlformats.org/officeDocument/2006/relationships/tags" Target="../tags/tag355.xml"/><Relationship Id="rId173" Type="http://schemas.openxmlformats.org/officeDocument/2006/relationships/tags" Target="../tags/tag376.xml"/><Relationship Id="rId194" Type="http://schemas.openxmlformats.org/officeDocument/2006/relationships/tags" Target="../tags/tag397.xml"/><Relationship Id="rId199" Type="http://schemas.openxmlformats.org/officeDocument/2006/relationships/tags" Target="../tags/tag402.xml"/><Relationship Id="rId19" Type="http://schemas.openxmlformats.org/officeDocument/2006/relationships/tags" Target="../tags/tag222.xml"/><Relationship Id="rId14" Type="http://schemas.openxmlformats.org/officeDocument/2006/relationships/tags" Target="../tags/tag217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56" Type="http://schemas.openxmlformats.org/officeDocument/2006/relationships/tags" Target="../tags/tag259.xml"/><Relationship Id="rId77" Type="http://schemas.openxmlformats.org/officeDocument/2006/relationships/tags" Target="../tags/tag280.xml"/><Relationship Id="rId100" Type="http://schemas.openxmlformats.org/officeDocument/2006/relationships/tags" Target="../tags/tag303.xml"/><Relationship Id="rId105" Type="http://schemas.openxmlformats.org/officeDocument/2006/relationships/tags" Target="../tags/tag308.xml"/><Relationship Id="rId126" Type="http://schemas.openxmlformats.org/officeDocument/2006/relationships/tags" Target="../tags/tag329.xml"/><Relationship Id="rId147" Type="http://schemas.openxmlformats.org/officeDocument/2006/relationships/tags" Target="../tags/tag350.xml"/><Relationship Id="rId168" Type="http://schemas.openxmlformats.org/officeDocument/2006/relationships/tags" Target="../tags/tag371.xml"/><Relationship Id="rId8" Type="http://schemas.openxmlformats.org/officeDocument/2006/relationships/tags" Target="../tags/tag211.xml"/><Relationship Id="rId51" Type="http://schemas.openxmlformats.org/officeDocument/2006/relationships/tags" Target="../tags/tag254.xml"/><Relationship Id="rId72" Type="http://schemas.openxmlformats.org/officeDocument/2006/relationships/tags" Target="../tags/tag275.xml"/><Relationship Id="rId93" Type="http://schemas.openxmlformats.org/officeDocument/2006/relationships/tags" Target="../tags/tag296.xml"/><Relationship Id="rId98" Type="http://schemas.openxmlformats.org/officeDocument/2006/relationships/tags" Target="../tags/tag301.xml"/><Relationship Id="rId121" Type="http://schemas.openxmlformats.org/officeDocument/2006/relationships/tags" Target="../tags/tag324.xml"/><Relationship Id="rId142" Type="http://schemas.openxmlformats.org/officeDocument/2006/relationships/tags" Target="../tags/tag345.xml"/><Relationship Id="rId163" Type="http://schemas.openxmlformats.org/officeDocument/2006/relationships/tags" Target="../tags/tag366.xml"/><Relationship Id="rId184" Type="http://schemas.openxmlformats.org/officeDocument/2006/relationships/tags" Target="../tags/tag387.xml"/><Relationship Id="rId189" Type="http://schemas.openxmlformats.org/officeDocument/2006/relationships/tags" Target="../tags/tag392.xml"/><Relationship Id="rId3" Type="http://schemas.openxmlformats.org/officeDocument/2006/relationships/tags" Target="../tags/tag206.xml"/><Relationship Id="rId25" Type="http://schemas.openxmlformats.org/officeDocument/2006/relationships/tags" Target="../tags/tag228.xml"/><Relationship Id="rId46" Type="http://schemas.openxmlformats.org/officeDocument/2006/relationships/tags" Target="../tags/tag249.xml"/><Relationship Id="rId67" Type="http://schemas.openxmlformats.org/officeDocument/2006/relationships/tags" Target="../tags/tag270.xml"/><Relationship Id="rId116" Type="http://schemas.openxmlformats.org/officeDocument/2006/relationships/tags" Target="../tags/tag319.xml"/><Relationship Id="rId137" Type="http://schemas.openxmlformats.org/officeDocument/2006/relationships/tags" Target="../tags/tag340.xml"/><Relationship Id="rId158" Type="http://schemas.openxmlformats.org/officeDocument/2006/relationships/tags" Target="../tags/tag361.xml"/><Relationship Id="rId20" Type="http://schemas.openxmlformats.org/officeDocument/2006/relationships/tags" Target="../tags/tag223.xml"/><Relationship Id="rId41" Type="http://schemas.openxmlformats.org/officeDocument/2006/relationships/tags" Target="../tags/tag244.xml"/><Relationship Id="rId62" Type="http://schemas.openxmlformats.org/officeDocument/2006/relationships/tags" Target="../tags/tag265.xml"/><Relationship Id="rId83" Type="http://schemas.openxmlformats.org/officeDocument/2006/relationships/tags" Target="../tags/tag286.xml"/><Relationship Id="rId88" Type="http://schemas.openxmlformats.org/officeDocument/2006/relationships/tags" Target="../tags/tag291.xml"/><Relationship Id="rId111" Type="http://schemas.openxmlformats.org/officeDocument/2006/relationships/tags" Target="../tags/tag314.xml"/><Relationship Id="rId132" Type="http://schemas.openxmlformats.org/officeDocument/2006/relationships/tags" Target="../tags/tag335.xml"/><Relationship Id="rId153" Type="http://schemas.openxmlformats.org/officeDocument/2006/relationships/tags" Target="../tags/tag356.xml"/><Relationship Id="rId174" Type="http://schemas.openxmlformats.org/officeDocument/2006/relationships/tags" Target="../tags/tag377.xml"/><Relationship Id="rId179" Type="http://schemas.openxmlformats.org/officeDocument/2006/relationships/tags" Target="../tags/tag382.xml"/><Relationship Id="rId195" Type="http://schemas.openxmlformats.org/officeDocument/2006/relationships/tags" Target="../tags/tag398.xml"/><Relationship Id="rId190" Type="http://schemas.openxmlformats.org/officeDocument/2006/relationships/tags" Target="../tags/tag393.xml"/><Relationship Id="rId15" Type="http://schemas.openxmlformats.org/officeDocument/2006/relationships/tags" Target="../tags/tag218.xml"/><Relationship Id="rId36" Type="http://schemas.openxmlformats.org/officeDocument/2006/relationships/tags" Target="../tags/tag239.xml"/><Relationship Id="rId57" Type="http://schemas.openxmlformats.org/officeDocument/2006/relationships/tags" Target="../tags/tag260.xml"/><Relationship Id="rId106" Type="http://schemas.openxmlformats.org/officeDocument/2006/relationships/tags" Target="../tags/tag309.xml"/><Relationship Id="rId127" Type="http://schemas.openxmlformats.org/officeDocument/2006/relationships/tags" Target="../tags/tag330.xml"/><Relationship Id="rId10" Type="http://schemas.openxmlformats.org/officeDocument/2006/relationships/tags" Target="../tags/tag213.xml"/><Relationship Id="rId31" Type="http://schemas.openxmlformats.org/officeDocument/2006/relationships/tags" Target="../tags/tag234.xml"/><Relationship Id="rId52" Type="http://schemas.openxmlformats.org/officeDocument/2006/relationships/tags" Target="../tags/tag255.xml"/><Relationship Id="rId73" Type="http://schemas.openxmlformats.org/officeDocument/2006/relationships/tags" Target="../tags/tag276.xml"/><Relationship Id="rId78" Type="http://schemas.openxmlformats.org/officeDocument/2006/relationships/tags" Target="../tags/tag281.xml"/><Relationship Id="rId94" Type="http://schemas.openxmlformats.org/officeDocument/2006/relationships/tags" Target="../tags/tag297.xml"/><Relationship Id="rId99" Type="http://schemas.openxmlformats.org/officeDocument/2006/relationships/tags" Target="../tags/tag302.xml"/><Relationship Id="rId101" Type="http://schemas.openxmlformats.org/officeDocument/2006/relationships/tags" Target="../tags/tag304.xml"/><Relationship Id="rId122" Type="http://schemas.openxmlformats.org/officeDocument/2006/relationships/tags" Target="../tags/tag325.xml"/><Relationship Id="rId143" Type="http://schemas.openxmlformats.org/officeDocument/2006/relationships/tags" Target="../tags/tag346.xml"/><Relationship Id="rId148" Type="http://schemas.openxmlformats.org/officeDocument/2006/relationships/tags" Target="../tags/tag351.xml"/><Relationship Id="rId164" Type="http://schemas.openxmlformats.org/officeDocument/2006/relationships/tags" Target="../tags/tag367.xml"/><Relationship Id="rId169" Type="http://schemas.openxmlformats.org/officeDocument/2006/relationships/tags" Target="../tags/tag372.xml"/><Relationship Id="rId185" Type="http://schemas.openxmlformats.org/officeDocument/2006/relationships/tags" Target="../tags/tag388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80" Type="http://schemas.openxmlformats.org/officeDocument/2006/relationships/tags" Target="../tags/tag383.xml"/><Relationship Id="rId26" Type="http://schemas.openxmlformats.org/officeDocument/2006/relationships/tags" Target="../tags/tag229.xml"/><Relationship Id="rId47" Type="http://schemas.openxmlformats.org/officeDocument/2006/relationships/tags" Target="../tags/tag250.xml"/><Relationship Id="rId68" Type="http://schemas.openxmlformats.org/officeDocument/2006/relationships/tags" Target="../tags/tag271.xml"/><Relationship Id="rId89" Type="http://schemas.openxmlformats.org/officeDocument/2006/relationships/tags" Target="../tags/tag292.xml"/><Relationship Id="rId112" Type="http://schemas.openxmlformats.org/officeDocument/2006/relationships/tags" Target="../tags/tag315.xml"/><Relationship Id="rId133" Type="http://schemas.openxmlformats.org/officeDocument/2006/relationships/tags" Target="../tags/tag336.xml"/><Relationship Id="rId154" Type="http://schemas.openxmlformats.org/officeDocument/2006/relationships/tags" Target="../tags/tag357.xml"/><Relationship Id="rId175" Type="http://schemas.openxmlformats.org/officeDocument/2006/relationships/tags" Target="../tags/tag37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519.xml"/><Relationship Id="rId21" Type="http://schemas.openxmlformats.org/officeDocument/2006/relationships/tags" Target="../tags/tag423.xml"/><Relationship Id="rId42" Type="http://schemas.openxmlformats.org/officeDocument/2006/relationships/tags" Target="../tags/tag444.xml"/><Relationship Id="rId63" Type="http://schemas.openxmlformats.org/officeDocument/2006/relationships/tags" Target="../tags/tag465.xml"/><Relationship Id="rId84" Type="http://schemas.openxmlformats.org/officeDocument/2006/relationships/tags" Target="../tags/tag486.xml"/><Relationship Id="rId138" Type="http://schemas.openxmlformats.org/officeDocument/2006/relationships/tags" Target="../tags/tag540.xml"/><Relationship Id="rId159" Type="http://schemas.openxmlformats.org/officeDocument/2006/relationships/tags" Target="../tags/tag561.xml"/><Relationship Id="rId170" Type="http://schemas.openxmlformats.org/officeDocument/2006/relationships/tags" Target="../tags/tag572.xml"/><Relationship Id="rId191" Type="http://schemas.openxmlformats.org/officeDocument/2006/relationships/tags" Target="../tags/tag593.xml"/><Relationship Id="rId196" Type="http://schemas.openxmlformats.org/officeDocument/2006/relationships/tags" Target="../tags/tag598.xml"/><Relationship Id="rId200" Type="http://schemas.openxmlformats.org/officeDocument/2006/relationships/tags" Target="../tags/tag602.xml"/><Relationship Id="rId16" Type="http://schemas.openxmlformats.org/officeDocument/2006/relationships/tags" Target="../tags/tag418.xml"/><Relationship Id="rId107" Type="http://schemas.openxmlformats.org/officeDocument/2006/relationships/tags" Target="../tags/tag509.xml"/><Relationship Id="rId11" Type="http://schemas.openxmlformats.org/officeDocument/2006/relationships/tags" Target="../tags/tag413.xml"/><Relationship Id="rId32" Type="http://schemas.openxmlformats.org/officeDocument/2006/relationships/tags" Target="../tags/tag434.xml"/><Relationship Id="rId37" Type="http://schemas.openxmlformats.org/officeDocument/2006/relationships/tags" Target="../tags/tag439.xml"/><Relationship Id="rId53" Type="http://schemas.openxmlformats.org/officeDocument/2006/relationships/tags" Target="../tags/tag455.xml"/><Relationship Id="rId58" Type="http://schemas.openxmlformats.org/officeDocument/2006/relationships/tags" Target="../tags/tag460.xml"/><Relationship Id="rId74" Type="http://schemas.openxmlformats.org/officeDocument/2006/relationships/tags" Target="../tags/tag476.xml"/><Relationship Id="rId79" Type="http://schemas.openxmlformats.org/officeDocument/2006/relationships/tags" Target="../tags/tag481.xml"/><Relationship Id="rId102" Type="http://schemas.openxmlformats.org/officeDocument/2006/relationships/tags" Target="../tags/tag504.xml"/><Relationship Id="rId123" Type="http://schemas.openxmlformats.org/officeDocument/2006/relationships/tags" Target="../tags/tag525.xml"/><Relationship Id="rId128" Type="http://schemas.openxmlformats.org/officeDocument/2006/relationships/tags" Target="../tags/tag530.xml"/><Relationship Id="rId144" Type="http://schemas.openxmlformats.org/officeDocument/2006/relationships/tags" Target="../tags/tag546.xml"/><Relationship Id="rId149" Type="http://schemas.openxmlformats.org/officeDocument/2006/relationships/tags" Target="../tags/tag551.xml"/><Relationship Id="rId5" Type="http://schemas.openxmlformats.org/officeDocument/2006/relationships/tags" Target="../tags/tag407.xml"/><Relationship Id="rId90" Type="http://schemas.openxmlformats.org/officeDocument/2006/relationships/tags" Target="../tags/tag492.xml"/><Relationship Id="rId95" Type="http://schemas.openxmlformats.org/officeDocument/2006/relationships/tags" Target="../tags/tag497.xml"/><Relationship Id="rId160" Type="http://schemas.openxmlformats.org/officeDocument/2006/relationships/tags" Target="../tags/tag562.xml"/><Relationship Id="rId165" Type="http://schemas.openxmlformats.org/officeDocument/2006/relationships/tags" Target="../tags/tag567.xml"/><Relationship Id="rId181" Type="http://schemas.openxmlformats.org/officeDocument/2006/relationships/tags" Target="../tags/tag583.xml"/><Relationship Id="rId186" Type="http://schemas.openxmlformats.org/officeDocument/2006/relationships/tags" Target="../tags/tag588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43" Type="http://schemas.openxmlformats.org/officeDocument/2006/relationships/tags" Target="../tags/tag445.xml"/><Relationship Id="rId48" Type="http://schemas.openxmlformats.org/officeDocument/2006/relationships/tags" Target="../tags/tag450.xml"/><Relationship Id="rId64" Type="http://schemas.openxmlformats.org/officeDocument/2006/relationships/tags" Target="../tags/tag466.xml"/><Relationship Id="rId69" Type="http://schemas.openxmlformats.org/officeDocument/2006/relationships/tags" Target="../tags/tag471.xml"/><Relationship Id="rId113" Type="http://schemas.openxmlformats.org/officeDocument/2006/relationships/tags" Target="../tags/tag515.xml"/><Relationship Id="rId118" Type="http://schemas.openxmlformats.org/officeDocument/2006/relationships/tags" Target="../tags/tag520.xml"/><Relationship Id="rId134" Type="http://schemas.openxmlformats.org/officeDocument/2006/relationships/tags" Target="../tags/tag536.xml"/><Relationship Id="rId139" Type="http://schemas.openxmlformats.org/officeDocument/2006/relationships/tags" Target="../tags/tag541.xml"/><Relationship Id="rId80" Type="http://schemas.openxmlformats.org/officeDocument/2006/relationships/tags" Target="../tags/tag482.xml"/><Relationship Id="rId85" Type="http://schemas.openxmlformats.org/officeDocument/2006/relationships/tags" Target="../tags/tag487.xml"/><Relationship Id="rId150" Type="http://schemas.openxmlformats.org/officeDocument/2006/relationships/tags" Target="../tags/tag552.xml"/><Relationship Id="rId155" Type="http://schemas.openxmlformats.org/officeDocument/2006/relationships/tags" Target="../tags/tag557.xml"/><Relationship Id="rId171" Type="http://schemas.openxmlformats.org/officeDocument/2006/relationships/tags" Target="../tags/tag573.xml"/><Relationship Id="rId176" Type="http://schemas.openxmlformats.org/officeDocument/2006/relationships/tags" Target="../tags/tag578.xml"/><Relationship Id="rId192" Type="http://schemas.openxmlformats.org/officeDocument/2006/relationships/tags" Target="../tags/tag594.xml"/><Relationship Id="rId197" Type="http://schemas.openxmlformats.org/officeDocument/2006/relationships/tags" Target="../tags/tag599.xml"/><Relationship Id="rId201" Type="http://schemas.openxmlformats.org/officeDocument/2006/relationships/tags" Target="../tags/tag603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33" Type="http://schemas.openxmlformats.org/officeDocument/2006/relationships/tags" Target="../tags/tag435.xml"/><Relationship Id="rId38" Type="http://schemas.openxmlformats.org/officeDocument/2006/relationships/tags" Target="../tags/tag440.xml"/><Relationship Id="rId59" Type="http://schemas.openxmlformats.org/officeDocument/2006/relationships/tags" Target="../tags/tag461.xml"/><Relationship Id="rId103" Type="http://schemas.openxmlformats.org/officeDocument/2006/relationships/tags" Target="../tags/tag505.xml"/><Relationship Id="rId108" Type="http://schemas.openxmlformats.org/officeDocument/2006/relationships/tags" Target="../tags/tag510.xml"/><Relationship Id="rId124" Type="http://schemas.openxmlformats.org/officeDocument/2006/relationships/tags" Target="../tags/tag526.xml"/><Relationship Id="rId129" Type="http://schemas.openxmlformats.org/officeDocument/2006/relationships/tags" Target="../tags/tag531.xml"/><Relationship Id="rId54" Type="http://schemas.openxmlformats.org/officeDocument/2006/relationships/tags" Target="../tags/tag456.xml"/><Relationship Id="rId70" Type="http://schemas.openxmlformats.org/officeDocument/2006/relationships/tags" Target="../tags/tag472.xml"/><Relationship Id="rId75" Type="http://schemas.openxmlformats.org/officeDocument/2006/relationships/tags" Target="../tags/tag477.xml"/><Relationship Id="rId91" Type="http://schemas.openxmlformats.org/officeDocument/2006/relationships/tags" Target="../tags/tag493.xml"/><Relationship Id="rId96" Type="http://schemas.openxmlformats.org/officeDocument/2006/relationships/tags" Target="../tags/tag498.xml"/><Relationship Id="rId140" Type="http://schemas.openxmlformats.org/officeDocument/2006/relationships/tags" Target="../tags/tag542.xml"/><Relationship Id="rId145" Type="http://schemas.openxmlformats.org/officeDocument/2006/relationships/tags" Target="../tags/tag547.xml"/><Relationship Id="rId161" Type="http://schemas.openxmlformats.org/officeDocument/2006/relationships/tags" Target="../tags/tag563.xml"/><Relationship Id="rId166" Type="http://schemas.openxmlformats.org/officeDocument/2006/relationships/tags" Target="../tags/tag568.xml"/><Relationship Id="rId182" Type="http://schemas.openxmlformats.org/officeDocument/2006/relationships/tags" Target="../tags/tag584.xml"/><Relationship Id="rId187" Type="http://schemas.openxmlformats.org/officeDocument/2006/relationships/tags" Target="../tags/tag589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49" Type="http://schemas.openxmlformats.org/officeDocument/2006/relationships/tags" Target="../tags/tag451.xml"/><Relationship Id="rId114" Type="http://schemas.openxmlformats.org/officeDocument/2006/relationships/tags" Target="../tags/tag516.xml"/><Relationship Id="rId119" Type="http://schemas.openxmlformats.org/officeDocument/2006/relationships/tags" Target="../tags/tag521.xml"/><Relationship Id="rId44" Type="http://schemas.openxmlformats.org/officeDocument/2006/relationships/tags" Target="../tags/tag446.xml"/><Relationship Id="rId60" Type="http://schemas.openxmlformats.org/officeDocument/2006/relationships/tags" Target="../tags/tag462.xml"/><Relationship Id="rId65" Type="http://schemas.openxmlformats.org/officeDocument/2006/relationships/tags" Target="../tags/tag467.xml"/><Relationship Id="rId81" Type="http://schemas.openxmlformats.org/officeDocument/2006/relationships/tags" Target="../tags/tag483.xml"/><Relationship Id="rId86" Type="http://schemas.openxmlformats.org/officeDocument/2006/relationships/tags" Target="../tags/tag488.xml"/><Relationship Id="rId130" Type="http://schemas.openxmlformats.org/officeDocument/2006/relationships/tags" Target="../tags/tag532.xml"/><Relationship Id="rId135" Type="http://schemas.openxmlformats.org/officeDocument/2006/relationships/tags" Target="../tags/tag537.xml"/><Relationship Id="rId151" Type="http://schemas.openxmlformats.org/officeDocument/2006/relationships/tags" Target="../tags/tag553.xml"/><Relationship Id="rId156" Type="http://schemas.openxmlformats.org/officeDocument/2006/relationships/tags" Target="../tags/tag558.xml"/><Relationship Id="rId177" Type="http://schemas.openxmlformats.org/officeDocument/2006/relationships/tags" Target="../tags/tag579.xml"/><Relationship Id="rId198" Type="http://schemas.openxmlformats.org/officeDocument/2006/relationships/tags" Target="../tags/tag600.xml"/><Relationship Id="rId172" Type="http://schemas.openxmlformats.org/officeDocument/2006/relationships/tags" Target="../tags/tag574.xml"/><Relationship Id="rId193" Type="http://schemas.openxmlformats.org/officeDocument/2006/relationships/tags" Target="../tags/tag595.xml"/><Relationship Id="rId202" Type="http://schemas.openxmlformats.org/officeDocument/2006/relationships/tags" Target="../tags/tag604.xml"/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39" Type="http://schemas.openxmlformats.org/officeDocument/2006/relationships/tags" Target="../tags/tag441.xml"/><Relationship Id="rId109" Type="http://schemas.openxmlformats.org/officeDocument/2006/relationships/tags" Target="../tags/tag511.xml"/><Relationship Id="rId34" Type="http://schemas.openxmlformats.org/officeDocument/2006/relationships/tags" Target="../tags/tag436.xml"/><Relationship Id="rId50" Type="http://schemas.openxmlformats.org/officeDocument/2006/relationships/tags" Target="../tags/tag452.xml"/><Relationship Id="rId55" Type="http://schemas.openxmlformats.org/officeDocument/2006/relationships/tags" Target="../tags/tag457.xml"/><Relationship Id="rId76" Type="http://schemas.openxmlformats.org/officeDocument/2006/relationships/tags" Target="../tags/tag478.xml"/><Relationship Id="rId97" Type="http://schemas.openxmlformats.org/officeDocument/2006/relationships/tags" Target="../tags/tag499.xml"/><Relationship Id="rId104" Type="http://schemas.openxmlformats.org/officeDocument/2006/relationships/tags" Target="../tags/tag506.xml"/><Relationship Id="rId120" Type="http://schemas.openxmlformats.org/officeDocument/2006/relationships/tags" Target="../tags/tag522.xml"/><Relationship Id="rId125" Type="http://schemas.openxmlformats.org/officeDocument/2006/relationships/tags" Target="../tags/tag527.xml"/><Relationship Id="rId141" Type="http://schemas.openxmlformats.org/officeDocument/2006/relationships/tags" Target="../tags/tag543.xml"/><Relationship Id="rId146" Type="http://schemas.openxmlformats.org/officeDocument/2006/relationships/tags" Target="../tags/tag548.xml"/><Relationship Id="rId167" Type="http://schemas.openxmlformats.org/officeDocument/2006/relationships/tags" Target="../tags/tag569.xml"/><Relationship Id="rId188" Type="http://schemas.openxmlformats.org/officeDocument/2006/relationships/tags" Target="../tags/tag590.xml"/><Relationship Id="rId7" Type="http://schemas.openxmlformats.org/officeDocument/2006/relationships/tags" Target="../tags/tag409.xml"/><Relationship Id="rId71" Type="http://schemas.openxmlformats.org/officeDocument/2006/relationships/tags" Target="../tags/tag473.xml"/><Relationship Id="rId92" Type="http://schemas.openxmlformats.org/officeDocument/2006/relationships/tags" Target="../tags/tag494.xml"/><Relationship Id="rId162" Type="http://schemas.openxmlformats.org/officeDocument/2006/relationships/tags" Target="../tags/tag564.xml"/><Relationship Id="rId183" Type="http://schemas.openxmlformats.org/officeDocument/2006/relationships/tags" Target="../tags/tag585.xml"/><Relationship Id="rId2" Type="http://schemas.openxmlformats.org/officeDocument/2006/relationships/tags" Target="../tags/tag404.xml"/><Relationship Id="rId29" Type="http://schemas.openxmlformats.org/officeDocument/2006/relationships/tags" Target="../tags/tag431.xml"/><Relationship Id="rId24" Type="http://schemas.openxmlformats.org/officeDocument/2006/relationships/tags" Target="../tags/tag426.xml"/><Relationship Id="rId40" Type="http://schemas.openxmlformats.org/officeDocument/2006/relationships/tags" Target="../tags/tag442.xml"/><Relationship Id="rId45" Type="http://schemas.openxmlformats.org/officeDocument/2006/relationships/tags" Target="../tags/tag447.xml"/><Relationship Id="rId66" Type="http://schemas.openxmlformats.org/officeDocument/2006/relationships/tags" Target="../tags/tag468.xml"/><Relationship Id="rId87" Type="http://schemas.openxmlformats.org/officeDocument/2006/relationships/tags" Target="../tags/tag489.xml"/><Relationship Id="rId110" Type="http://schemas.openxmlformats.org/officeDocument/2006/relationships/tags" Target="../tags/tag512.xml"/><Relationship Id="rId115" Type="http://schemas.openxmlformats.org/officeDocument/2006/relationships/tags" Target="../tags/tag517.xml"/><Relationship Id="rId131" Type="http://schemas.openxmlformats.org/officeDocument/2006/relationships/tags" Target="../tags/tag533.xml"/><Relationship Id="rId136" Type="http://schemas.openxmlformats.org/officeDocument/2006/relationships/tags" Target="../tags/tag538.xml"/><Relationship Id="rId157" Type="http://schemas.openxmlformats.org/officeDocument/2006/relationships/tags" Target="../tags/tag559.xml"/><Relationship Id="rId178" Type="http://schemas.openxmlformats.org/officeDocument/2006/relationships/tags" Target="../tags/tag580.xml"/><Relationship Id="rId61" Type="http://schemas.openxmlformats.org/officeDocument/2006/relationships/tags" Target="../tags/tag463.xml"/><Relationship Id="rId82" Type="http://schemas.openxmlformats.org/officeDocument/2006/relationships/tags" Target="../tags/tag484.xml"/><Relationship Id="rId152" Type="http://schemas.openxmlformats.org/officeDocument/2006/relationships/tags" Target="../tags/tag554.xml"/><Relationship Id="rId173" Type="http://schemas.openxmlformats.org/officeDocument/2006/relationships/tags" Target="../tags/tag575.xml"/><Relationship Id="rId194" Type="http://schemas.openxmlformats.org/officeDocument/2006/relationships/tags" Target="../tags/tag596.xml"/><Relationship Id="rId199" Type="http://schemas.openxmlformats.org/officeDocument/2006/relationships/tags" Target="../tags/tag601.xml"/><Relationship Id="rId203" Type="http://schemas.openxmlformats.org/officeDocument/2006/relationships/tags" Target="../tags/tag605.xml"/><Relationship Id="rId19" Type="http://schemas.openxmlformats.org/officeDocument/2006/relationships/tags" Target="../tags/tag421.xml"/><Relationship Id="rId14" Type="http://schemas.openxmlformats.org/officeDocument/2006/relationships/tags" Target="../tags/tag416.xml"/><Relationship Id="rId30" Type="http://schemas.openxmlformats.org/officeDocument/2006/relationships/tags" Target="../tags/tag432.xml"/><Relationship Id="rId35" Type="http://schemas.openxmlformats.org/officeDocument/2006/relationships/tags" Target="../tags/tag437.xml"/><Relationship Id="rId56" Type="http://schemas.openxmlformats.org/officeDocument/2006/relationships/tags" Target="../tags/tag458.xml"/><Relationship Id="rId77" Type="http://schemas.openxmlformats.org/officeDocument/2006/relationships/tags" Target="../tags/tag479.xml"/><Relationship Id="rId100" Type="http://schemas.openxmlformats.org/officeDocument/2006/relationships/tags" Target="../tags/tag502.xml"/><Relationship Id="rId105" Type="http://schemas.openxmlformats.org/officeDocument/2006/relationships/tags" Target="../tags/tag507.xml"/><Relationship Id="rId126" Type="http://schemas.openxmlformats.org/officeDocument/2006/relationships/tags" Target="../tags/tag528.xml"/><Relationship Id="rId147" Type="http://schemas.openxmlformats.org/officeDocument/2006/relationships/tags" Target="../tags/tag549.xml"/><Relationship Id="rId168" Type="http://schemas.openxmlformats.org/officeDocument/2006/relationships/tags" Target="../tags/tag570.xml"/><Relationship Id="rId8" Type="http://schemas.openxmlformats.org/officeDocument/2006/relationships/tags" Target="../tags/tag410.xml"/><Relationship Id="rId51" Type="http://schemas.openxmlformats.org/officeDocument/2006/relationships/tags" Target="../tags/tag453.xml"/><Relationship Id="rId72" Type="http://schemas.openxmlformats.org/officeDocument/2006/relationships/tags" Target="../tags/tag474.xml"/><Relationship Id="rId93" Type="http://schemas.openxmlformats.org/officeDocument/2006/relationships/tags" Target="../tags/tag495.xml"/><Relationship Id="rId98" Type="http://schemas.openxmlformats.org/officeDocument/2006/relationships/tags" Target="../tags/tag500.xml"/><Relationship Id="rId121" Type="http://schemas.openxmlformats.org/officeDocument/2006/relationships/tags" Target="../tags/tag523.xml"/><Relationship Id="rId142" Type="http://schemas.openxmlformats.org/officeDocument/2006/relationships/tags" Target="../tags/tag544.xml"/><Relationship Id="rId163" Type="http://schemas.openxmlformats.org/officeDocument/2006/relationships/tags" Target="../tags/tag565.xml"/><Relationship Id="rId184" Type="http://schemas.openxmlformats.org/officeDocument/2006/relationships/tags" Target="../tags/tag586.xml"/><Relationship Id="rId189" Type="http://schemas.openxmlformats.org/officeDocument/2006/relationships/tags" Target="../tags/tag591.xml"/><Relationship Id="rId3" Type="http://schemas.openxmlformats.org/officeDocument/2006/relationships/tags" Target="../tags/tag405.xml"/><Relationship Id="rId25" Type="http://schemas.openxmlformats.org/officeDocument/2006/relationships/tags" Target="../tags/tag427.xml"/><Relationship Id="rId46" Type="http://schemas.openxmlformats.org/officeDocument/2006/relationships/tags" Target="../tags/tag448.xml"/><Relationship Id="rId67" Type="http://schemas.openxmlformats.org/officeDocument/2006/relationships/tags" Target="../tags/tag469.xml"/><Relationship Id="rId116" Type="http://schemas.openxmlformats.org/officeDocument/2006/relationships/tags" Target="../tags/tag518.xml"/><Relationship Id="rId137" Type="http://schemas.openxmlformats.org/officeDocument/2006/relationships/tags" Target="../tags/tag539.xml"/><Relationship Id="rId158" Type="http://schemas.openxmlformats.org/officeDocument/2006/relationships/tags" Target="../tags/tag560.xml"/><Relationship Id="rId20" Type="http://schemas.openxmlformats.org/officeDocument/2006/relationships/tags" Target="../tags/tag422.xml"/><Relationship Id="rId41" Type="http://schemas.openxmlformats.org/officeDocument/2006/relationships/tags" Target="../tags/tag443.xml"/><Relationship Id="rId62" Type="http://schemas.openxmlformats.org/officeDocument/2006/relationships/tags" Target="../tags/tag464.xml"/><Relationship Id="rId83" Type="http://schemas.openxmlformats.org/officeDocument/2006/relationships/tags" Target="../tags/tag485.xml"/><Relationship Id="rId88" Type="http://schemas.openxmlformats.org/officeDocument/2006/relationships/tags" Target="../tags/tag490.xml"/><Relationship Id="rId111" Type="http://schemas.openxmlformats.org/officeDocument/2006/relationships/tags" Target="../tags/tag513.xml"/><Relationship Id="rId132" Type="http://schemas.openxmlformats.org/officeDocument/2006/relationships/tags" Target="../tags/tag534.xml"/><Relationship Id="rId153" Type="http://schemas.openxmlformats.org/officeDocument/2006/relationships/tags" Target="../tags/tag555.xml"/><Relationship Id="rId174" Type="http://schemas.openxmlformats.org/officeDocument/2006/relationships/tags" Target="../tags/tag576.xml"/><Relationship Id="rId179" Type="http://schemas.openxmlformats.org/officeDocument/2006/relationships/tags" Target="../tags/tag581.xml"/><Relationship Id="rId195" Type="http://schemas.openxmlformats.org/officeDocument/2006/relationships/tags" Target="../tags/tag597.xml"/><Relationship Id="rId190" Type="http://schemas.openxmlformats.org/officeDocument/2006/relationships/tags" Target="../tags/tag592.xml"/><Relationship Id="rId204" Type="http://schemas.openxmlformats.org/officeDocument/2006/relationships/slideLayout" Target="../slideLayouts/slideLayout1.xml"/><Relationship Id="rId15" Type="http://schemas.openxmlformats.org/officeDocument/2006/relationships/tags" Target="../tags/tag417.xml"/><Relationship Id="rId36" Type="http://schemas.openxmlformats.org/officeDocument/2006/relationships/tags" Target="../tags/tag438.xml"/><Relationship Id="rId57" Type="http://schemas.openxmlformats.org/officeDocument/2006/relationships/tags" Target="../tags/tag459.xml"/><Relationship Id="rId106" Type="http://schemas.openxmlformats.org/officeDocument/2006/relationships/tags" Target="../tags/tag508.xml"/><Relationship Id="rId127" Type="http://schemas.openxmlformats.org/officeDocument/2006/relationships/tags" Target="../tags/tag529.xml"/><Relationship Id="rId10" Type="http://schemas.openxmlformats.org/officeDocument/2006/relationships/tags" Target="../tags/tag412.xml"/><Relationship Id="rId31" Type="http://schemas.openxmlformats.org/officeDocument/2006/relationships/tags" Target="../tags/tag433.xml"/><Relationship Id="rId52" Type="http://schemas.openxmlformats.org/officeDocument/2006/relationships/tags" Target="../tags/tag454.xml"/><Relationship Id="rId73" Type="http://schemas.openxmlformats.org/officeDocument/2006/relationships/tags" Target="../tags/tag475.xml"/><Relationship Id="rId78" Type="http://schemas.openxmlformats.org/officeDocument/2006/relationships/tags" Target="../tags/tag480.xml"/><Relationship Id="rId94" Type="http://schemas.openxmlformats.org/officeDocument/2006/relationships/tags" Target="../tags/tag496.xml"/><Relationship Id="rId99" Type="http://schemas.openxmlformats.org/officeDocument/2006/relationships/tags" Target="../tags/tag501.xml"/><Relationship Id="rId101" Type="http://schemas.openxmlformats.org/officeDocument/2006/relationships/tags" Target="../tags/tag503.xml"/><Relationship Id="rId122" Type="http://schemas.openxmlformats.org/officeDocument/2006/relationships/tags" Target="../tags/tag524.xml"/><Relationship Id="rId143" Type="http://schemas.openxmlformats.org/officeDocument/2006/relationships/tags" Target="../tags/tag545.xml"/><Relationship Id="rId148" Type="http://schemas.openxmlformats.org/officeDocument/2006/relationships/tags" Target="../tags/tag550.xml"/><Relationship Id="rId164" Type="http://schemas.openxmlformats.org/officeDocument/2006/relationships/tags" Target="../tags/tag566.xml"/><Relationship Id="rId169" Type="http://schemas.openxmlformats.org/officeDocument/2006/relationships/tags" Target="../tags/tag571.xml"/><Relationship Id="rId185" Type="http://schemas.openxmlformats.org/officeDocument/2006/relationships/tags" Target="../tags/tag587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80" Type="http://schemas.openxmlformats.org/officeDocument/2006/relationships/tags" Target="../tags/tag582.xml"/><Relationship Id="rId26" Type="http://schemas.openxmlformats.org/officeDocument/2006/relationships/tags" Target="../tags/tag428.xml"/><Relationship Id="rId47" Type="http://schemas.openxmlformats.org/officeDocument/2006/relationships/tags" Target="../tags/tag449.xml"/><Relationship Id="rId68" Type="http://schemas.openxmlformats.org/officeDocument/2006/relationships/tags" Target="../tags/tag470.xml"/><Relationship Id="rId89" Type="http://schemas.openxmlformats.org/officeDocument/2006/relationships/tags" Target="../tags/tag491.xml"/><Relationship Id="rId112" Type="http://schemas.openxmlformats.org/officeDocument/2006/relationships/tags" Target="../tags/tag514.xml"/><Relationship Id="rId133" Type="http://schemas.openxmlformats.org/officeDocument/2006/relationships/tags" Target="../tags/tag535.xml"/><Relationship Id="rId154" Type="http://schemas.openxmlformats.org/officeDocument/2006/relationships/tags" Target="../tags/tag556.xml"/><Relationship Id="rId175" Type="http://schemas.openxmlformats.org/officeDocument/2006/relationships/tags" Target="../tags/tag57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722.xml"/><Relationship Id="rId21" Type="http://schemas.openxmlformats.org/officeDocument/2006/relationships/tags" Target="../tags/tag626.xml"/><Relationship Id="rId42" Type="http://schemas.openxmlformats.org/officeDocument/2006/relationships/tags" Target="../tags/tag647.xml"/><Relationship Id="rId63" Type="http://schemas.openxmlformats.org/officeDocument/2006/relationships/tags" Target="../tags/tag668.xml"/><Relationship Id="rId84" Type="http://schemas.openxmlformats.org/officeDocument/2006/relationships/tags" Target="../tags/tag689.xml"/><Relationship Id="rId138" Type="http://schemas.openxmlformats.org/officeDocument/2006/relationships/tags" Target="../tags/tag743.xml"/><Relationship Id="rId159" Type="http://schemas.openxmlformats.org/officeDocument/2006/relationships/tags" Target="../tags/tag764.xml"/><Relationship Id="rId170" Type="http://schemas.openxmlformats.org/officeDocument/2006/relationships/tags" Target="../tags/tag775.xml"/><Relationship Id="rId191" Type="http://schemas.openxmlformats.org/officeDocument/2006/relationships/tags" Target="../tags/tag796.xml"/><Relationship Id="rId205" Type="http://schemas.openxmlformats.org/officeDocument/2006/relationships/tags" Target="../tags/tag810.xml"/><Relationship Id="rId107" Type="http://schemas.openxmlformats.org/officeDocument/2006/relationships/tags" Target="../tags/tag712.xml"/><Relationship Id="rId11" Type="http://schemas.openxmlformats.org/officeDocument/2006/relationships/tags" Target="../tags/tag616.xml"/><Relationship Id="rId32" Type="http://schemas.openxmlformats.org/officeDocument/2006/relationships/tags" Target="../tags/tag637.xml"/><Relationship Id="rId53" Type="http://schemas.openxmlformats.org/officeDocument/2006/relationships/tags" Target="../tags/tag658.xml"/><Relationship Id="rId74" Type="http://schemas.openxmlformats.org/officeDocument/2006/relationships/tags" Target="../tags/tag679.xml"/><Relationship Id="rId128" Type="http://schemas.openxmlformats.org/officeDocument/2006/relationships/tags" Target="../tags/tag733.xml"/><Relationship Id="rId149" Type="http://schemas.openxmlformats.org/officeDocument/2006/relationships/tags" Target="../tags/tag754.xml"/><Relationship Id="rId5" Type="http://schemas.openxmlformats.org/officeDocument/2006/relationships/tags" Target="../tags/tag610.xml"/><Relationship Id="rId95" Type="http://schemas.openxmlformats.org/officeDocument/2006/relationships/tags" Target="../tags/tag700.xml"/><Relationship Id="rId160" Type="http://schemas.openxmlformats.org/officeDocument/2006/relationships/tags" Target="../tags/tag765.xml"/><Relationship Id="rId181" Type="http://schemas.openxmlformats.org/officeDocument/2006/relationships/tags" Target="../tags/tag786.xml"/><Relationship Id="rId216" Type="http://schemas.openxmlformats.org/officeDocument/2006/relationships/tags" Target="../tags/tag821.xml"/><Relationship Id="rId211" Type="http://schemas.openxmlformats.org/officeDocument/2006/relationships/tags" Target="../tags/tag816.xml"/><Relationship Id="rId22" Type="http://schemas.openxmlformats.org/officeDocument/2006/relationships/tags" Target="../tags/tag627.xml"/><Relationship Id="rId27" Type="http://schemas.openxmlformats.org/officeDocument/2006/relationships/tags" Target="../tags/tag632.xml"/><Relationship Id="rId43" Type="http://schemas.openxmlformats.org/officeDocument/2006/relationships/tags" Target="../tags/tag648.xml"/><Relationship Id="rId48" Type="http://schemas.openxmlformats.org/officeDocument/2006/relationships/tags" Target="../tags/tag653.xml"/><Relationship Id="rId64" Type="http://schemas.openxmlformats.org/officeDocument/2006/relationships/tags" Target="../tags/tag669.xml"/><Relationship Id="rId69" Type="http://schemas.openxmlformats.org/officeDocument/2006/relationships/tags" Target="../tags/tag674.xml"/><Relationship Id="rId113" Type="http://schemas.openxmlformats.org/officeDocument/2006/relationships/tags" Target="../tags/tag718.xml"/><Relationship Id="rId118" Type="http://schemas.openxmlformats.org/officeDocument/2006/relationships/tags" Target="../tags/tag723.xml"/><Relationship Id="rId134" Type="http://schemas.openxmlformats.org/officeDocument/2006/relationships/tags" Target="../tags/tag739.xml"/><Relationship Id="rId139" Type="http://schemas.openxmlformats.org/officeDocument/2006/relationships/tags" Target="../tags/tag744.xml"/><Relationship Id="rId80" Type="http://schemas.openxmlformats.org/officeDocument/2006/relationships/tags" Target="../tags/tag685.xml"/><Relationship Id="rId85" Type="http://schemas.openxmlformats.org/officeDocument/2006/relationships/tags" Target="../tags/tag690.xml"/><Relationship Id="rId150" Type="http://schemas.openxmlformats.org/officeDocument/2006/relationships/tags" Target="../tags/tag755.xml"/><Relationship Id="rId155" Type="http://schemas.openxmlformats.org/officeDocument/2006/relationships/tags" Target="../tags/tag760.xml"/><Relationship Id="rId171" Type="http://schemas.openxmlformats.org/officeDocument/2006/relationships/tags" Target="../tags/tag776.xml"/><Relationship Id="rId176" Type="http://schemas.openxmlformats.org/officeDocument/2006/relationships/tags" Target="../tags/tag781.xml"/><Relationship Id="rId192" Type="http://schemas.openxmlformats.org/officeDocument/2006/relationships/tags" Target="../tags/tag797.xml"/><Relationship Id="rId197" Type="http://schemas.openxmlformats.org/officeDocument/2006/relationships/tags" Target="../tags/tag802.xml"/><Relationship Id="rId206" Type="http://schemas.openxmlformats.org/officeDocument/2006/relationships/tags" Target="../tags/tag811.xml"/><Relationship Id="rId201" Type="http://schemas.openxmlformats.org/officeDocument/2006/relationships/tags" Target="../tags/tag806.xml"/><Relationship Id="rId222" Type="http://schemas.openxmlformats.org/officeDocument/2006/relationships/tags" Target="../tags/tag827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33" Type="http://schemas.openxmlformats.org/officeDocument/2006/relationships/tags" Target="../tags/tag638.xml"/><Relationship Id="rId38" Type="http://schemas.openxmlformats.org/officeDocument/2006/relationships/tags" Target="../tags/tag643.xml"/><Relationship Id="rId59" Type="http://schemas.openxmlformats.org/officeDocument/2006/relationships/tags" Target="../tags/tag664.xml"/><Relationship Id="rId103" Type="http://schemas.openxmlformats.org/officeDocument/2006/relationships/tags" Target="../tags/tag708.xml"/><Relationship Id="rId108" Type="http://schemas.openxmlformats.org/officeDocument/2006/relationships/tags" Target="../tags/tag713.xml"/><Relationship Id="rId124" Type="http://schemas.openxmlformats.org/officeDocument/2006/relationships/tags" Target="../tags/tag729.xml"/><Relationship Id="rId129" Type="http://schemas.openxmlformats.org/officeDocument/2006/relationships/tags" Target="../tags/tag734.xml"/><Relationship Id="rId54" Type="http://schemas.openxmlformats.org/officeDocument/2006/relationships/tags" Target="../tags/tag659.xml"/><Relationship Id="rId70" Type="http://schemas.openxmlformats.org/officeDocument/2006/relationships/tags" Target="../tags/tag675.xml"/><Relationship Id="rId75" Type="http://schemas.openxmlformats.org/officeDocument/2006/relationships/tags" Target="../tags/tag680.xml"/><Relationship Id="rId91" Type="http://schemas.openxmlformats.org/officeDocument/2006/relationships/tags" Target="../tags/tag696.xml"/><Relationship Id="rId96" Type="http://schemas.openxmlformats.org/officeDocument/2006/relationships/tags" Target="../tags/tag701.xml"/><Relationship Id="rId140" Type="http://schemas.openxmlformats.org/officeDocument/2006/relationships/tags" Target="../tags/tag745.xml"/><Relationship Id="rId145" Type="http://schemas.openxmlformats.org/officeDocument/2006/relationships/tags" Target="../tags/tag750.xml"/><Relationship Id="rId161" Type="http://schemas.openxmlformats.org/officeDocument/2006/relationships/tags" Target="../tags/tag766.xml"/><Relationship Id="rId166" Type="http://schemas.openxmlformats.org/officeDocument/2006/relationships/tags" Target="../tags/tag771.xml"/><Relationship Id="rId182" Type="http://schemas.openxmlformats.org/officeDocument/2006/relationships/tags" Target="../tags/tag787.xml"/><Relationship Id="rId187" Type="http://schemas.openxmlformats.org/officeDocument/2006/relationships/tags" Target="../tags/tag792.xml"/><Relationship Id="rId217" Type="http://schemas.openxmlformats.org/officeDocument/2006/relationships/tags" Target="../tags/tag822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212" Type="http://schemas.openxmlformats.org/officeDocument/2006/relationships/tags" Target="../tags/tag817.xml"/><Relationship Id="rId23" Type="http://schemas.openxmlformats.org/officeDocument/2006/relationships/tags" Target="../tags/tag628.xml"/><Relationship Id="rId28" Type="http://schemas.openxmlformats.org/officeDocument/2006/relationships/tags" Target="../tags/tag633.xml"/><Relationship Id="rId49" Type="http://schemas.openxmlformats.org/officeDocument/2006/relationships/tags" Target="../tags/tag654.xml"/><Relationship Id="rId114" Type="http://schemas.openxmlformats.org/officeDocument/2006/relationships/tags" Target="../tags/tag719.xml"/><Relationship Id="rId119" Type="http://schemas.openxmlformats.org/officeDocument/2006/relationships/tags" Target="../tags/tag724.xml"/><Relationship Id="rId44" Type="http://schemas.openxmlformats.org/officeDocument/2006/relationships/tags" Target="../tags/tag649.xml"/><Relationship Id="rId60" Type="http://schemas.openxmlformats.org/officeDocument/2006/relationships/tags" Target="../tags/tag665.xml"/><Relationship Id="rId65" Type="http://schemas.openxmlformats.org/officeDocument/2006/relationships/tags" Target="../tags/tag670.xml"/><Relationship Id="rId81" Type="http://schemas.openxmlformats.org/officeDocument/2006/relationships/tags" Target="../tags/tag686.xml"/><Relationship Id="rId86" Type="http://schemas.openxmlformats.org/officeDocument/2006/relationships/tags" Target="../tags/tag691.xml"/><Relationship Id="rId130" Type="http://schemas.openxmlformats.org/officeDocument/2006/relationships/tags" Target="../tags/tag735.xml"/><Relationship Id="rId135" Type="http://schemas.openxmlformats.org/officeDocument/2006/relationships/tags" Target="../tags/tag740.xml"/><Relationship Id="rId151" Type="http://schemas.openxmlformats.org/officeDocument/2006/relationships/tags" Target="../tags/tag756.xml"/><Relationship Id="rId156" Type="http://schemas.openxmlformats.org/officeDocument/2006/relationships/tags" Target="../tags/tag761.xml"/><Relationship Id="rId177" Type="http://schemas.openxmlformats.org/officeDocument/2006/relationships/tags" Target="../tags/tag782.xml"/><Relationship Id="rId198" Type="http://schemas.openxmlformats.org/officeDocument/2006/relationships/tags" Target="../tags/tag803.xml"/><Relationship Id="rId172" Type="http://schemas.openxmlformats.org/officeDocument/2006/relationships/tags" Target="../tags/tag777.xml"/><Relationship Id="rId193" Type="http://schemas.openxmlformats.org/officeDocument/2006/relationships/tags" Target="../tags/tag798.xml"/><Relationship Id="rId202" Type="http://schemas.openxmlformats.org/officeDocument/2006/relationships/tags" Target="../tags/tag807.xml"/><Relationship Id="rId207" Type="http://schemas.openxmlformats.org/officeDocument/2006/relationships/tags" Target="../tags/tag812.xml"/><Relationship Id="rId223" Type="http://schemas.openxmlformats.org/officeDocument/2006/relationships/tags" Target="../tags/tag828.xml"/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39" Type="http://schemas.openxmlformats.org/officeDocument/2006/relationships/tags" Target="../tags/tag644.xml"/><Relationship Id="rId109" Type="http://schemas.openxmlformats.org/officeDocument/2006/relationships/tags" Target="../tags/tag714.xml"/><Relationship Id="rId34" Type="http://schemas.openxmlformats.org/officeDocument/2006/relationships/tags" Target="../tags/tag639.xml"/><Relationship Id="rId50" Type="http://schemas.openxmlformats.org/officeDocument/2006/relationships/tags" Target="../tags/tag655.xml"/><Relationship Id="rId55" Type="http://schemas.openxmlformats.org/officeDocument/2006/relationships/tags" Target="../tags/tag660.xml"/><Relationship Id="rId76" Type="http://schemas.openxmlformats.org/officeDocument/2006/relationships/tags" Target="../tags/tag681.xml"/><Relationship Id="rId97" Type="http://schemas.openxmlformats.org/officeDocument/2006/relationships/tags" Target="../tags/tag702.xml"/><Relationship Id="rId104" Type="http://schemas.openxmlformats.org/officeDocument/2006/relationships/tags" Target="../tags/tag709.xml"/><Relationship Id="rId120" Type="http://schemas.openxmlformats.org/officeDocument/2006/relationships/tags" Target="../tags/tag725.xml"/><Relationship Id="rId125" Type="http://schemas.openxmlformats.org/officeDocument/2006/relationships/tags" Target="../tags/tag730.xml"/><Relationship Id="rId141" Type="http://schemas.openxmlformats.org/officeDocument/2006/relationships/tags" Target="../tags/tag746.xml"/><Relationship Id="rId146" Type="http://schemas.openxmlformats.org/officeDocument/2006/relationships/tags" Target="../tags/tag751.xml"/><Relationship Id="rId167" Type="http://schemas.openxmlformats.org/officeDocument/2006/relationships/tags" Target="../tags/tag772.xml"/><Relationship Id="rId188" Type="http://schemas.openxmlformats.org/officeDocument/2006/relationships/tags" Target="../tags/tag793.xml"/><Relationship Id="rId7" Type="http://schemas.openxmlformats.org/officeDocument/2006/relationships/tags" Target="../tags/tag612.xml"/><Relationship Id="rId71" Type="http://schemas.openxmlformats.org/officeDocument/2006/relationships/tags" Target="../tags/tag676.xml"/><Relationship Id="rId92" Type="http://schemas.openxmlformats.org/officeDocument/2006/relationships/tags" Target="../tags/tag697.xml"/><Relationship Id="rId162" Type="http://schemas.openxmlformats.org/officeDocument/2006/relationships/tags" Target="../tags/tag767.xml"/><Relationship Id="rId183" Type="http://schemas.openxmlformats.org/officeDocument/2006/relationships/tags" Target="../tags/tag788.xml"/><Relationship Id="rId213" Type="http://schemas.openxmlformats.org/officeDocument/2006/relationships/tags" Target="../tags/tag818.xml"/><Relationship Id="rId218" Type="http://schemas.openxmlformats.org/officeDocument/2006/relationships/tags" Target="../tags/tag823.xml"/><Relationship Id="rId2" Type="http://schemas.openxmlformats.org/officeDocument/2006/relationships/tags" Target="../tags/tag607.xml"/><Relationship Id="rId29" Type="http://schemas.openxmlformats.org/officeDocument/2006/relationships/tags" Target="../tags/tag634.xml"/><Relationship Id="rId24" Type="http://schemas.openxmlformats.org/officeDocument/2006/relationships/tags" Target="../tags/tag629.xml"/><Relationship Id="rId40" Type="http://schemas.openxmlformats.org/officeDocument/2006/relationships/tags" Target="../tags/tag645.xml"/><Relationship Id="rId45" Type="http://schemas.openxmlformats.org/officeDocument/2006/relationships/tags" Target="../tags/tag650.xml"/><Relationship Id="rId66" Type="http://schemas.openxmlformats.org/officeDocument/2006/relationships/tags" Target="../tags/tag671.xml"/><Relationship Id="rId87" Type="http://schemas.openxmlformats.org/officeDocument/2006/relationships/tags" Target="../tags/tag692.xml"/><Relationship Id="rId110" Type="http://schemas.openxmlformats.org/officeDocument/2006/relationships/tags" Target="../tags/tag715.xml"/><Relationship Id="rId115" Type="http://schemas.openxmlformats.org/officeDocument/2006/relationships/tags" Target="../tags/tag720.xml"/><Relationship Id="rId131" Type="http://schemas.openxmlformats.org/officeDocument/2006/relationships/tags" Target="../tags/tag736.xml"/><Relationship Id="rId136" Type="http://schemas.openxmlformats.org/officeDocument/2006/relationships/tags" Target="../tags/tag741.xml"/><Relationship Id="rId157" Type="http://schemas.openxmlformats.org/officeDocument/2006/relationships/tags" Target="../tags/tag762.xml"/><Relationship Id="rId178" Type="http://schemas.openxmlformats.org/officeDocument/2006/relationships/tags" Target="../tags/tag783.xml"/><Relationship Id="rId61" Type="http://schemas.openxmlformats.org/officeDocument/2006/relationships/tags" Target="../tags/tag666.xml"/><Relationship Id="rId82" Type="http://schemas.openxmlformats.org/officeDocument/2006/relationships/tags" Target="../tags/tag687.xml"/><Relationship Id="rId152" Type="http://schemas.openxmlformats.org/officeDocument/2006/relationships/tags" Target="../tags/tag757.xml"/><Relationship Id="rId173" Type="http://schemas.openxmlformats.org/officeDocument/2006/relationships/tags" Target="../tags/tag778.xml"/><Relationship Id="rId194" Type="http://schemas.openxmlformats.org/officeDocument/2006/relationships/tags" Target="../tags/tag799.xml"/><Relationship Id="rId199" Type="http://schemas.openxmlformats.org/officeDocument/2006/relationships/tags" Target="../tags/tag804.xml"/><Relationship Id="rId203" Type="http://schemas.openxmlformats.org/officeDocument/2006/relationships/tags" Target="../tags/tag808.xml"/><Relationship Id="rId208" Type="http://schemas.openxmlformats.org/officeDocument/2006/relationships/tags" Target="../tags/tag813.xml"/><Relationship Id="rId19" Type="http://schemas.openxmlformats.org/officeDocument/2006/relationships/tags" Target="../tags/tag624.xml"/><Relationship Id="rId224" Type="http://schemas.openxmlformats.org/officeDocument/2006/relationships/tags" Target="../tags/tag829.xml"/><Relationship Id="rId14" Type="http://schemas.openxmlformats.org/officeDocument/2006/relationships/tags" Target="../tags/tag619.xml"/><Relationship Id="rId30" Type="http://schemas.openxmlformats.org/officeDocument/2006/relationships/tags" Target="../tags/tag635.xml"/><Relationship Id="rId35" Type="http://schemas.openxmlformats.org/officeDocument/2006/relationships/tags" Target="../tags/tag640.xml"/><Relationship Id="rId56" Type="http://schemas.openxmlformats.org/officeDocument/2006/relationships/tags" Target="../tags/tag661.xml"/><Relationship Id="rId77" Type="http://schemas.openxmlformats.org/officeDocument/2006/relationships/tags" Target="../tags/tag682.xml"/><Relationship Id="rId100" Type="http://schemas.openxmlformats.org/officeDocument/2006/relationships/tags" Target="../tags/tag705.xml"/><Relationship Id="rId105" Type="http://schemas.openxmlformats.org/officeDocument/2006/relationships/tags" Target="../tags/tag710.xml"/><Relationship Id="rId126" Type="http://schemas.openxmlformats.org/officeDocument/2006/relationships/tags" Target="../tags/tag731.xml"/><Relationship Id="rId147" Type="http://schemas.openxmlformats.org/officeDocument/2006/relationships/tags" Target="../tags/tag752.xml"/><Relationship Id="rId168" Type="http://schemas.openxmlformats.org/officeDocument/2006/relationships/tags" Target="../tags/tag773.xml"/><Relationship Id="rId8" Type="http://schemas.openxmlformats.org/officeDocument/2006/relationships/tags" Target="../tags/tag613.xml"/><Relationship Id="rId51" Type="http://schemas.openxmlformats.org/officeDocument/2006/relationships/tags" Target="../tags/tag656.xml"/><Relationship Id="rId72" Type="http://schemas.openxmlformats.org/officeDocument/2006/relationships/tags" Target="../tags/tag677.xml"/><Relationship Id="rId93" Type="http://schemas.openxmlformats.org/officeDocument/2006/relationships/tags" Target="../tags/tag698.xml"/><Relationship Id="rId98" Type="http://schemas.openxmlformats.org/officeDocument/2006/relationships/tags" Target="../tags/tag703.xml"/><Relationship Id="rId121" Type="http://schemas.openxmlformats.org/officeDocument/2006/relationships/tags" Target="../tags/tag726.xml"/><Relationship Id="rId142" Type="http://schemas.openxmlformats.org/officeDocument/2006/relationships/tags" Target="../tags/tag747.xml"/><Relationship Id="rId163" Type="http://schemas.openxmlformats.org/officeDocument/2006/relationships/tags" Target="../tags/tag768.xml"/><Relationship Id="rId184" Type="http://schemas.openxmlformats.org/officeDocument/2006/relationships/tags" Target="../tags/tag789.xml"/><Relationship Id="rId189" Type="http://schemas.openxmlformats.org/officeDocument/2006/relationships/tags" Target="../tags/tag794.xml"/><Relationship Id="rId219" Type="http://schemas.openxmlformats.org/officeDocument/2006/relationships/tags" Target="../tags/tag824.xml"/><Relationship Id="rId3" Type="http://schemas.openxmlformats.org/officeDocument/2006/relationships/tags" Target="../tags/tag608.xml"/><Relationship Id="rId214" Type="http://schemas.openxmlformats.org/officeDocument/2006/relationships/tags" Target="../tags/tag819.xml"/><Relationship Id="rId25" Type="http://schemas.openxmlformats.org/officeDocument/2006/relationships/tags" Target="../tags/tag630.xml"/><Relationship Id="rId46" Type="http://schemas.openxmlformats.org/officeDocument/2006/relationships/tags" Target="../tags/tag651.xml"/><Relationship Id="rId67" Type="http://schemas.openxmlformats.org/officeDocument/2006/relationships/tags" Target="../tags/tag672.xml"/><Relationship Id="rId116" Type="http://schemas.openxmlformats.org/officeDocument/2006/relationships/tags" Target="../tags/tag721.xml"/><Relationship Id="rId137" Type="http://schemas.openxmlformats.org/officeDocument/2006/relationships/tags" Target="../tags/tag742.xml"/><Relationship Id="rId158" Type="http://schemas.openxmlformats.org/officeDocument/2006/relationships/tags" Target="../tags/tag763.xml"/><Relationship Id="rId20" Type="http://schemas.openxmlformats.org/officeDocument/2006/relationships/tags" Target="../tags/tag625.xml"/><Relationship Id="rId41" Type="http://schemas.openxmlformats.org/officeDocument/2006/relationships/tags" Target="../tags/tag646.xml"/><Relationship Id="rId62" Type="http://schemas.openxmlformats.org/officeDocument/2006/relationships/tags" Target="../tags/tag667.xml"/><Relationship Id="rId83" Type="http://schemas.openxmlformats.org/officeDocument/2006/relationships/tags" Target="../tags/tag688.xml"/><Relationship Id="rId88" Type="http://schemas.openxmlformats.org/officeDocument/2006/relationships/tags" Target="../tags/tag693.xml"/><Relationship Id="rId111" Type="http://schemas.openxmlformats.org/officeDocument/2006/relationships/tags" Target="../tags/tag716.xml"/><Relationship Id="rId132" Type="http://schemas.openxmlformats.org/officeDocument/2006/relationships/tags" Target="../tags/tag737.xml"/><Relationship Id="rId153" Type="http://schemas.openxmlformats.org/officeDocument/2006/relationships/tags" Target="../tags/tag758.xml"/><Relationship Id="rId174" Type="http://schemas.openxmlformats.org/officeDocument/2006/relationships/tags" Target="../tags/tag779.xml"/><Relationship Id="rId179" Type="http://schemas.openxmlformats.org/officeDocument/2006/relationships/tags" Target="../tags/tag784.xml"/><Relationship Id="rId195" Type="http://schemas.openxmlformats.org/officeDocument/2006/relationships/tags" Target="../tags/tag800.xml"/><Relationship Id="rId209" Type="http://schemas.openxmlformats.org/officeDocument/2006/relationships/tags" Target="../tags/tag814.xml"/><Relationship Id="rId190" Type="http://schemas.openxmlformats.org/officeDocument/2006/relationships/tags" Target="../tags/tag795.xml"/><Relationship Id="rId204" Type="http://schemas.openxmlformats.org/officeDocument/2006/relationships/tags" Target="../tags/tag809.xml"/><Relationship Id="rId220" Type="http://schemas.openxmlformats.org/officeDocument/2006/relationships/tags" Target="../tags/tag825.xml"/><Relationship Id="rId225" Type="http://schemas.openxmlformats.org/officeDocument/2006/relationships/slideLayout" Target="../slideLayouts/slideLayout1.xml"/><Relationship Id="rId15" Type="http://schemas.openxmlformats.org/officeDocument/2006/relationships/tags" Target="../tags/tag620.xml"/><Relationship Id="rId36" Type="http://schemas.openxmlformats.org/officeDocument/2006/relationships/tags" Target="../tags/tag641.xml"/><Relationship Id="rId57" Type="http://schemas.openxmlformats.org/officeDocument/2006/relationships/tags" Target="../tags/tag662.xml"/><Relationship Id="rId106" Type="http://schemas.openxmlformats.org/officeDocument/2006/relationships/tags" Target="../tags/tag711.xml"/><Relationship Id="rId127" Type="http://schemas.openxmlformats.org/officeDocument/2006/relationships/tags" Target="../tags/tag732.xml"/><Relationship Id="rId10" Type="http://schemas.openxmlformats.org/officeDocument/2006/relationships/tags" Target="../tags/tag615.xml"/><Relationship Id="rId31" Type="http://schemas.openxmlformats.org/officeDocument/2006/relationships/tags" Target="../tags/tag636.xml"/><Relationship Id="rId52" Type="http://schemas.openxmlformats.org/officeDocument/2006/relationships/tags" Target="../tags/tag657.xml"/><Relationship Id="rId73" Type="http://schemas.openxmlformats.org/officeDocument/2006/relationships/tags" Target="../tags/tag678.xml"/><Relationship Id="rId78" Type="http://schemas.openxmlformats.org/officeDocument/2006/relationships/tags" Target="../tags/tag683.xml"/><Relationship Id="rId94" Type="http://schemas.openxmlformats.org/officeDocument/2006/relationships/tags" Target="../tags/tag699.xml"/><Relationship Id="rId99" Type="http://schemas.openxmlformats.org/officeDocument/2006/relationships/tags" Target="../tags/tag704.xml"/><Relationship Id="rId101" Type="http://schemas.openxmlformats.org/officeDocument/2006/relationships/tags" Target="../tags/tag706.xml"/><Relationship Id="rId122" Type="http://schemas.openxmlformats.org/officeDocument/2006/relationships/tags" Target="../tags/tag727.xml"/><Relationship Id="rId143" Type="http://schemas.openxmlformats.org/officeDocument/2006/relationships/tags" Target="../tags/tag748.xml"/><Relationship Id="rId148" Type="http://schemas.openxmlformats.org/officeDocument/2006/relationships/tags" Target="../tags/tag753.xml"/><Relationship Id="rId164" Type="http://schemas.openxmlformats.org/officeDocument/2006/relationships/tags" Target="../tags/tag769.xml"/><Relationship Id="rId169" Type="http://schemas.openxmlformats.org/officeDocument/2006/relationships/tags" Target="../tags/tag774.xml"/><Relationship Id="rId185" Type="http://schemas.openxmlformats.org/officeDocument/2006/relationships/tags" Target="../tags/tag790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80" Type="http://schemas.openxmlformats.org/officeDocument/2006/relationships/tags" Target="../tags/tag785.xml"/><Relationship Id="rId210" Type="http://schemas.openxmlformats.org/officeDocument/2006/relationships/tags" Target="../tags/tag815.xml"/><Relationship Id="rId215" Type="http://schemas.openxmlformats.org/officeDocument/2006/relationships/tags" Target="../tags/tag820.xml"/><Relationship Id="rId26" Type="http://schemas.openxmlformats.org/officeDocument/2006/relationships/tags" Target="../tags/tag631.xml"/><Relationship Id="rId47" Type="http://schemas.openxmlformats.org/officeDocument/2006/relationships/tags" Target="../tags/tag652.xml"/><Relationship Id="rId68" Type="http://schemas.openxmlformats.org/officeDocument/2006/relationships/tags" Target="../tags/tag673.xml"/><Relationship Id="rId89" Type="http://schemas.openxmlformats.org/officeDocument/2006/relationships/tags" Target="../tags/tag694.xml"/><Relationship Id="rId112" Type="http://schemas.openxmlformats.org/officeDocument/2006/relationships/tags" Target="../tags/tag717.xml"/><Relationship Id="rId133" Type="http://schemas.openxmlformats.org/officeDocument/2006/relationships/tags" Target="../tags/tag738.xml"/><Relationship Id="rId154" Type="http://schemas.openxmlformats.org/officeDocument/2006/relationships/tags" Target="../tags/tag759.xml"/><Relationship Id="rId175" Type="http://schemas.openxmlformats.org/officeDocument/2006/relationships/tags" Target="../tags/tag780.xml"/><Relationship Id="rId196" Type="http://schemas.openxmlformats.org/officeDocument/2006/relationships/tags" Target="../tags/tag801.xml"/><Relationship Id="rId200" Type="http://schemas.openxmlformats.org/officeDocument/2006/relationships/tags" Target="../tags/tag805.xml"/><Relationship Id="rId16" Type="http://schemas.openxmlformats.org/officeDocument/2006/relationships/tags" Target="../tags/tag621.xml"/><Relationship Id="rId221" Type="http://schemas.openxmlformats.org/officeDocument/2006/relationships/tags" Target="../tags/tag826.xml"/><Relationship Id="rId37" Type="http://schemas.openxmlformats.org/officeDocument/2006/relationships/tags" Target="../tags/tag642.xml"/><Relationship Id="rId58" Type="http://schemas.openxmlformats.org/officeDocument/2006/relationships/tags" Target="../tags/tag663.xml"/><Relationship Id="rId79" Type="http://schemas.openxmlformats.org/officeDocument/2006/relationships/tags" Target="../tags/tag684.xml"/><Relationship Id="rId102" Type="http://schemas.openxmlformats.org/officeDocument/2006/relationships/tags" Target="../tags/tag707.xml"/><Relationship Id="rId123" Type="http://schemas.openxmlformats.org/officeDocument/2006/relationships/tags" Target="../tags/tag728.xml"/><Relationship Id="rId144" Type="http://schemas.openxmlformats.org/officeDocument/2006/relationships/tags" Target="../tags/tag749.xml"/><Relationship Id="rId90" Type="http://schemas.openxmlformats.org/officeDocument/2006/relationships/tags" Target="../tags/tag695.xml"/><Relationship Id="rId165" Type="http://schemas.openxmlformats.org/officeDocument/2006/relationships/tags" Target="../tags/tag770.xml"/><Relationship Id="rId186" Type="http://schemas.openxmlformats.org/officeDocument/2006/relationships/tags" Target="../tags/tag79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55.xml"/><Relationship Id="rId117" Type="http://schemas.openxmlformats.org/officeDocument/2006/relationships/tags" Target="../tags/tag946.xml"/><Relationship Id="rId21" Type="http://schemas.openxmlformats.org/officeDocument/2006/relationships/tags" Target="../tags/tag850.xml"/><Relationship Id="rId42" Type="http://schemas.openxmlformats.org/officeDocument/2006/relationships/tags" Target="../tags/tag871.xml"/><Relationship Id="rId47" Type="http://schemas.openxmlformats.org/officeDocument/2006/relationships/tags" Target="../tags/tag876.xml"/><Relationship Id="rId63" Type="http://schemas.openxmlformats.org/officeDocument/2006/relationships/tags" Target="../tags/tag892.xml"/><Relationship Id="rId68" Type="http://schemas.openxmlformats.org/officeDocument/2006/relationships/tags" Target="../tags/tag897.xml"/><Relationship Id="rId84" Type="http://schemas.openxmlformats.org/officeDocument/2006/relationships/tags" Target="../tags/tag913.xml"/><Relationship Id="rId89" Type="http://schemas.openxmlformats.org/officeDocument/2006/relationships/tags" Target="../tags/tag918.xml"/><Relationship Id="rId112" Type="http://schemas.openxmlformats.org/officeDocument/2006/relationships/tags" Target="../tags/tag941.xml"/><Relationship Id="rId133" Type="http://schemas.openxmlformats.org/officeDocument/2006/relationships/tags" Target="../tags/tag962.xml"/><Relationship Id="rId138" Type="http://schemas.openxmlformats.org/officeDocument/2006/relationships/tags" Target="../tags/tag967.xml"/><Relationship Id="rId154" Type="http://schemas.openxmlformats.org/officeDocument/2006/relationships/tags" Target="../tags/tag983.xml"/><Relationship Id="rId159" Type="http://schemas.openxmlformats.org/officeDocument/2006/relationships/tags" Target="../tags/tag988.xml"/><Relationship Id="rId175" Type="http://schemas.openxmlformats.org/officeDocument/2006/relationships/tags" Target="../tags/tag1004.xml"/><Relationship Id="rId170" Type="http://schemas.openxmlformats.org/officeDocument/2006/relationships/tags" Target="../tags/tag999.xml"/><Relationship Id="rId16" Type="http://schemas.openxmlformats.org/officeDocument/2006/relationships/tags" Target="../tags/tag845.xml"/><Relationship Id="rId107" Type="http://schemas.openxmlformats.org/officeDocument/2006/relationships/tags" Target="../tags/tag936.xml"/><Relationship Id="rId11" Type="http://schemas.openxmlformats.org/officeDocument/2006/relationships/tags" Target="../tags/tag840.xml"/><Relationship Id="rId32" Type="http://schemas.openxmlformats.org/officeDocument/2006/relationships/tags" Target="../tags/tag861.xml"/><Relationship Id="rId37" Type="http://schemas.openxmlformats.org/officeDocument/2006/relationships/tags" Target="../tags/tag866.xml"/><Relationship Id="rId53" Type="http://schemas.openxmlformats.org/officeDocument/2006/relationships/tags" Target="../tags/tag882.xml"/><Relationship Id="rId58" Type="http://schemas.openxmlformats.org/officeDocument/2006/relationships/tags" Target="../tags/tag887.xml"/><Relationship Id="rId74" Type="http://schemas.openxmlformats.org/officeDocument/2006/relationships/tags" Target="../tags/tag903.xml"/><Relationship Id="rId79" Type="http://schemas.openxmlformats.org/officeDocument/2006/relationships/tags" Target="../tags/tag908.xml"/><Relationship Id="rId102" Type="http://schemas.openxmlformats.org/officeDocument/2006/relationships/tags" Target="../tags/tag931.xml"/><Relationship Id="rId123" Type="http://schemas.openxmlformats.org/officeDocument/2006/relationships/tags" Target="../tags/tag952.xml"/><Relationship Id="rId128" Type="http://schemas.openxmlformats.org/officeDocument/2006/relationships/tags" Target="../tags/tag957.xml"/><Relationship Id="rId144" Type="http://schemas.openxmlformats.org/officeDocument/2006/relationships/tags" Target="../tags/tag973.xml"/><Relationship Id="rId149" Type="http://schemas.openxmlformats.org/officeDocument/2006/relationships/tags" Target="../tags/tag978.xml"/><Relationship Id="rId5" Type="http://schemas.openxmlformats.org/officeDocument/2006/relationships/tags" Target="../tags/tag834.xml"/><Relationship Id="rId90" Type="http://schemas.openxmlformats.org/officeDocument/2006/relationships/tags" Target="../tags/tag919.xml"/><Relationship Id="rId95" Type="http://schemas.openxmlformats.org/officeDocument/2006/relationships/tags" Target="../tags/tag924.xml"/><Relationship Id="rId160" Type="http://schemas.openxmlformats.org/officeDocument/2006/relationships/tags" Target="../tags/tag989.xml"/><Relationship Id="rId165" Type="http://schemas.openxmlformats.org/officeDocument/2006/relationships/tags" Target="../tags/tag994.xml"/><Relationship Id="rId181" Type="http://schemas.openxmlformats.org/officeDocument/2006/relationships/tags" Target="../tags/tag1010.xml"/><Relationship Id="rId186" Type="http://schemas.openxmlformats.org/officeDocument/2006/relationships/slideLayout" Target="../slideLayouts/slideLayout1.xml"/><Relationship Id="rId22" Type="http://schemas.openxmlformats.org/officeDocument/2006/relationships/tags" Target="../tags/tag851.xml"/><Relationship Id="rId27" Type="http://schemas.openxmlformats.org/officeDocument/2006/relationships/tags" Target="../tags/tag856.xml"/><Relationship Id="rId43" Type="http://schemas.openxmlformats.org/officeDocument/2006/relationships/tags" Target="../tags/tag872.xml"/><Relationship Id="rId48" Type="http://schemas.openxmlformats.org/officeDocument/2006/relationships/tags" Target="../tags/tag877.xml"/><Relationship Id="rId64" Type="http://schemas.openxmlformats.org/officeDocument/2006/relationships/tags" Target="../tags/tag893.xml"/><Relationship Id="rId69" Type="http://schemas.openxmlformats.org/officeDocument/2006/relationships/tags" Target="../tags/tag898.xml"/><Relationship Id="rId113" Type="http://schemas.openxmlformats.org/officeDocument/2006/relationships/tags" Target="../tags/tag942.xml"/><Relationship Id="rId118" Type="http://schemas.openxmlformats.org/officeDocument/2006/relationships/tags" Target="../tags/tag947.xml"/><Relationship Id="rId134" Type="http://schemas.openxmlformats.org/officeDocument/2006/relationships/tags" Target="../tags/tag963.xml"/><Relationship Id="rId139" Type="http://schemas.openxmlformats.org/officeDocument/2006/relationships/tags" Target="../tags/tag968.xml"/><Relationship Id="rId80" Type="http://schemas.openxmlformats.org/officeDocument/2006/relationships/tags" Target="../tags/tag909.xml"/><Relationship Id="rId85" Type="http://schemas.openxmlformats.org/officeDocument/2006/relationships/tags" Target="../tags/tag914.xml"/><Relationship Id="rId150" Type="http://schemas.openxmlformats.org/officeDocument/2006/relationships/tags" Target="../tags/tag979.xml"/><Relationship Id="rId155" Type="http://schemas.openxmlformats.org/officeDocument/2006/relationships/tags" Target="../tags/tag984.xml"/><Relationship Id="rId171" Type="http://schemas.openxmlformats.org/officeDocument/2006/relationships/tags" Target="../tags/tag1000.xml"/><Relationship Id="rId176" Type="http://schemas.openxmlformats.org/officeDocument/2006/relationships/tags" Target="../tags/tag1005.xml"/><Relationship Id="rId12" Type="http://schemas.openxmlformats.org/officeDocument/2006/relationships/tags" Target="../tags/tag841.xml"/><Relationship Id="rId17" Type="http://schemas.openxmlformats.org/officeDocument/2006/relationships/tags" Target="../tags/tag846.xml"/><Relationship Id="rId33" Type="http://schemas.openxmlformats.org/officeDocument/2006/relationships/tags" Target="../tags/tag862.xml"/><Relationship Id="rId38" Type="http://schemas.openxmlformats.org/officeDocument/2006/relationships/tags" Target="../tags/tag867.xml"/><Relationship Id="rId59" Type="http://schemas.openxmlformats.org/officeDocument/2006/relationships/tags" Target="../tags/tag888.xml"/><Relationship Id="rId103" Type="http://schemas.openxmlformats.org/officeDocument/2006/relationships/tags" Target="../tags/tag932.xml"/><Relationship Id="rId108" Type="http://schemas.openxmlformats.org/officeDocument/2006/relationships/tags" Target="../tags/tag937.xml"/><Relationship Id="rId124" Type="http://schemas.openxmlformats.org/officeDocument/2006/relationships/tags" Target="../tags/tag953.xml"/><Relationship Id="rId129" Type="http://schemas.openxmlformats.org/officeDocument/2006/relationships/tags" Target="../tags/tag958.xml"/><Relationship Id="rId54" Type="http://schemas.openxmlformats.org/officeDocument/2006/relationships/tags" Target="../tags/tag883.xml"/><Relationship Id="rId70" Type="http://schemas.openxmlformats.org/officeDocument/2006/relationships/tags" Target="../tags/tag899.xml"/><Relationship Id="rId75" Type="http://schemas.openxmlformats.org/officeDocument/2006/relationships/tags" Target="../tags/tag904.xml"/><Relationship Id="rId91" Type="http://schemas.openxmlformats.org/officeDocument/2006/relationships/tags" Target="../tags/tag920.xml"/><Relationship Id="rId96" Type="http://schemas.openxmlformats.org/officeDocument/2006/relationships/tags" Target="../tags/tag925.xml"/><Relationship Id="rId140" Type="http://schemas.openxmlformats.org/officeDocument/2006/relationships/tags" Target="../tags/tag969.xml"/><Relationship Id="rId145" Type="http://schemas.openxmlformats.org/officeDocument/2006/relationships/tags" Target="../tags/tag974.xml"/><Relationship Id="rId161" Type="http://schemas.openxmlformats.org/officeDocument/2006/relationships/tags" Target="../tags/tag990.xml"/><Relationship Id="rId166" Type="http://schemas.openxmlformats.org/officeDocument/2006/relationships/tags" Target="../tags/tag995.xml"/><Relationship Id="rId182" Type="http://schemas.openxmlformats.org/officeDocument/2006/relationships/tags" Target="../tags/tag1011.xml"/><Relationship Id="rId1" Type="http://schemas.openxmlformats.org/officeDocument/2006/relationships/tags" Target="../tags/tag830.xml"/><Relationship Id="rId6" Type="http://schemas.openxmlformats.org/officeDocument/2006/relationships/tags" Target="../tags/tag835.xml"/><Relationship Id="rId23" Type="http://schemas.openxmlformats.org/officeDocument/2006/relationships/tags" Target="../tags/tag852.xml"/><Relationship Id="rId28" Type="http://schemas.openxmlformats.org/officeDocument/2006/relationships/tags" Target="../tags/tag857.xml"/><Relationship Id="rId49" Type="http://schemas.openxmlformats.org/officeDocument/2006/relationships/tags" Target="../tags/tag878.xml"/><Relationship Id="rId114" Type="http://schemas.openxmlformats.org/officeDocument/2006/relationships/tags" Target="../tags/tag943.xml"/><Relationship Id="rId119" Type="http://schemas.openxmlformats.org/officeDocument/2006/relationships/tags" Target="../tags/tag948.xml"/><Relationship Id="rId44" Type="http://schemas.openxmlformats.org/officeDocument/2006/relationships/tags" Target="../tags/tag873.xml"/><Relationship Id="rId60" Type="http://schemas.openxmlformats.org/officeDocument/2006/relationships/tags" Target="../tags/tag889.xml"/><Relationship Id="rId65" Type="http://schemas.openxmlformats.org/officeDocument/2006/relationships/tags" Target="../tags/tag894.xml"/><Relationship Id="rId81" Type="http://schemas.openxmlformats.org/officeDocument/2006/relationships/tags" Target="../tags/tag910.xml"/><Relationship Id="rId86" Type="http://schemas.openxmlformats.org/officeDocument/2006/relationships/tags" Target="../tags/tag915.xml"/><Relationship Id="rId130" Type="http://schemas.openxmlformats.org/officeDocument/2006/relationships/tags" Target="../tags/tag959.xml"/><Relationship Id="rId135" Type="http://schemas.openxmlformats.org/officeDocument/2006/relationships/tags" Target="../tags/tag964.xml"/><Relationship Id="rId151" Type="http://schemas.openxmlformats.org/officeDocument/2006/relationships/tags" Target="../tags/tag980.xml"/><Relationship Id="rId156" Type="http://schemas.openxmlformats.org/officeDocument/2006/relationships/tags" Target="../tags/tag985.xml"/><Relationship Id="rId177" Type="http://schemas.openxmlformats.org/officeDocument/2006/relationships/tags" Target="../tags/tag1006.xml"/><Relationship Id="rId4" Type="http://schemas.openxmlformats.org/officeDocument/2006/relationships/tags" Target="../tags/tag833.xml"/><Relationship Id="rId9" Type="http://schemas.openxmlformats.org/officeDocument/2006/relationships/tags" Target="../tags/tag838.xml"/><Relationship Id="rId172" Type="http://schemas.openxmlformats.org/officeDocument/2006/relationships/tags" Target="../tags/tag1001.xml"/><Relationship Id="rId180" Type="http://schemas.openxmlformats.org/officeDocument/2006/relationships/tags" Target="../tags/tag1009.xml"/><Relationship Id="rId13" Type="http://schemas.openxmlformats.org/officeDocument/2006/relationships/tags" Target="../tags/tag842.xml"/><Relationship Id="rId18" Type="http://schemas.openxmlformats.org/officeDocument/2006/relationships/tags" Target="../tags/tag847.xml"/><Relationship Id="rId39" Type="http://schemas.openxmlformats.org/officeDocument/2006/relationships/tags" Target="../tags/tag868.xml"/><Relationship Id="rId109" Type="http://schemas.openxmlformats.org/officeDocument/2006/relationships/tags" Target="../tags/tag938.xml"/><Relationship Id="rId34" Type="http://schemas.openxmlformats.org/officeDocument/2006/relationships/tags" Target="../tags/tag863.xml"/><Relationship Id="rId50" Type="http://schemas.openxmlformats.org/officeDocument/2006/relationships/tags" Target="../tags/tag879.xml"/><Relationship Id="rId55" Type="http://schemas.openxmlformats.org/officeDocument/2006/relationships/tags" Target="../tags/tag884.xml"/><Relationship Id="rId76" Type="http://schemas.openxmlformats.org/officeDocument/2006/relationships/tags" Target="../tags/tag905.xml"/><Relationship Id="rId97" Type="http://schemas.openxmlformats.org/officeDocument/2006/relationships/tags" Target="../tags/tag926.xml"/><Relationship Id="rId104" Type="http://schemas.openxmlformats.org/officeDocument/2006/relationships/tags" Target="../tags/tag933.xml"/><Relationship Id="rId120" Type="http://schemas.openxmlformats.org/officeDocument/2006/relationships/tags" Target="../tags/tag949.xml"/><Relationship Id="rId125" Type="http://schemas.openxmlformats.org/officeDocument/2006/relationships/tags" Target="../tags/tag954.xml"/><Relationship Id="rId141" Type="http://schemas.openxmlformats.org/officeDocument/2006/relationships/tags" Target="../tags/tag970.xml"/><Relationship Id="rId146" Type="http://schemas.openxmlformats.org/officeDocument/2006/relationships/tags" Target="../tags/tag975.xml"/><Relationship Id="rId167" Type="http://schemas.openxmlformats.org/officeDocument/2006/relationships/tags" Target="../tags/tag996.xml"/><Relationship Id="rId7" Type="http://schemas.openxmlformats.org/officeDocument/2006/relationships/tags" Target="../tags/tag836.xml"/><Relationship Id="rId71" Type="http://schemas.openxmlformats.org/officeDocument/2006/relationships/tags" Target="../tags/tag900.xml"/><Relationship Id="rId92" Type="http://schemas.openxmlformats.org/officeDocument/2006/relationships/tags" Target="../tags/tag921.xml"/><Relationship Id="rId162" Type="http://schemas.openxmlformats.org/officeDocument/2006/relationships/tags" Target="../tags/tag991.xml"/><Relationship Id="rId183" Type="http://schemas.openxmlformats.org/officeDocument/2006/relationships/tags" Target="../tags/tag1012.xml"/><Relationship Id="rId2" Type="http://schemas.openxmlformats.org/officeDocument/2006/relationships/tags" Target="../tags/tag831.xml"/><Relationship Id="rId29" Type="http://schemas.openxmlformats.org/officeDocument/2006/relationships/tags" Target="../tags/tag858.xml"/><Relationship Id="rId24" Type="http://schemas.openxmlformats.org/officeDocument/2006/relationships/tags" Target="../tags/tag853.xml"/><Relationship Id="rId40" Type="http://schemas.openxmlformats.org/officeDocument/2006/relationships/tags" Target="../tags/tag869.xml"/><Relationship Id="rId45" Type="http://schemas.openxmlformats.org/officeDocument/2006/relationships/tags" Target="../tags/tag874.xml"/><Relationship Id="rId66" Type="http://schemas.openxmlformats.org/officeDocument/2006/relationships/tags" Target="../tags/tag895.xml"/><Relationship Id="rId87" Type="http://schemas.openxmlformats.org/officeDocument/2006/relationships/tags" Target="../tags/tag916.xml"/><Relationship Id="rId110" Type="http://schemas.openxmlformats.org/officeDocument/2006/relationships/tags" Target="../tags/tag939.xml"/><Relationship Id="rId115" Type="http://schemas.openxmlformats.org/officeDocument/2006/relationships/tags" Target="../tags/tag944.xml"/><Relationship Id="rId131" Type="http://schemas.openxmlformats.org/officeDocument/2006/relationships/tags" Target="../tags/tag960.xml"/><Relationship Id="rId136" Type="http://schemas.openxmlformats.org/officeDocument/2006/relationships/tags" Target="../tags/tag965.xml"/><Relationship Id="rId157" Type="http://schemas.openxmlformats.org/officeDocument/2006/relationships/tags" Target="../tags/tag986.xml"/><Relationship Id="rId178" Type="http://schemas.openxmlformats.org/officeDocument/2006/relationships/tags" Target="../tags/tag1007.xml"/><Relationship Id="rId61" Type="http://schemas.openxmlformats.org/officeDocument/2006/relationships/tags" Target="../tags/tag890.xml"/><Relationship Id="rId82" Type="http://schemas.openxmlformats.org/officeDocument/2006/relationships/tags" Target="../tags/tag911.xml"/><Relationship Id="rId152" Type="http://schemas.openxmlformats.org/officeDocument/2006/relationships/tags" Target="../tags/tag981.xml"/><Relationship Id="rId173" Type="http://schemas.openxmlformats.org/officeDocument/2006/relationships/tags" Target="../tags/tag1002.xml"/><Relationship Id="rId19" Type="http://schemas.openxmlformats.org/officeDocument/2006/relationships/tags" Target="../tags/tag848.xml"/><Relationship Id="rId14" Type="http://schemas.openxmlformats.org/officeDocument/2006/relationships/tags" Target="../tags/tag843.xml"/><Relationship Id="rId30" Type="http://schemas.openxmlformats.org/officeDocument/2006/relationships/tags" Target="../tags/tag859.xml"/><Relationship Id="rId35" Type="http://schemas.openxmlformats.org/officeDocument/2006/relationships/tags" Target="../tags/tag864.xml"/><Relationship Id="rId56" Type="http://schemas.openxmlformats.org/officeDocument/2006/relationships/tags" Target="../tags/tag885.xml"/><Relationship Id="rId77" Type="http://schemas.openxmlformats.org/officeDocument/2006/relationships/tags" Target="../tags/tag906.xml"/><Relationship Id="rId100" Type="http://schemas.openxmlformats.org/officeDocument/2006/relationships/tags" Target="../tags/tag929.xml"/><Relationship Id="rId105" Type="http://schemas.openxmlformats.org/officeDocument/2006/relationships/tags" Target="../tags/tag934.xml"/><Relationship Id="rId126" Type="http://schemas.openxmlformats.org/officeDocument/2006/relationships/tags" Target="../tags/tag955.xml"/><Relationship Id="rId147" Type="http://schemas.openxmlformats.org/officeDocument/2006/relationships/tags" Target="../tags/tag976.xml"/><Relationship Id="rId168" Type="http://schemas.openxmlformats.org/officeDocument/2006/relationships/tags" Target="../tags/tag997.xml"/><Relationship Id="rId8" Type="http://schemas.openxmlformats.org/officeDocument/2006/relationships/tags" Target="../tags/tag837.xml"/><Relationship Id="rId51" Type="http://schemas.openxmlformats.org/officeDocument/2006/relationships/tags" Target="../tags/tag880.xml"/><Relationship Id="rId72" Type="http://schemas.openxmlformats.org/officeDocument/2006/relationships/tags" Target="../tags/tag901.xml"/><Relationship Id="rId93" Type="http://schemas.openxmlformats.org/officeDocument/2006/relationships/tags" Target="../tags/tag922.xml"/><Relationship Id="rId98" Type="http://schemas.openxmlformats.org/officeDocument/2006/relationships/tags" Target="../tags/tag927.xml"/><Relationship Id="rId121" Type="http://schemas.openxmlformats.org/officeDocument/2006/relationships/tags" Target="../tags/tag950.xml"/><Relationship Id="rId142" Type="http://schemas.openxmlformats.org/officeDocument/2006/relationships/tags" Target="../tags/tag971.xml"/><Relationship Id="rId163" Type="http://schemas.openxmlformats.org/officeDocument/2006/relationships/tags" Target="../tags/tag992.xml"/><Relationship Id="rId184" Type="http://schemas.openxmlformats.org/officeDocument/2006/relationships/tags" Target="../tags/tag1013.xml"/><Relationship Id="rId3" Type="http://schemas.openxmlformats.org/officeDocument/2006/relationships/tags" Target="../tags/tag832.xml"/><Relationship Id="rId25" Type="http://schemas.openxmlformats.org/officeDocument/2006/relationships/tags" Target="../tags/tag854.xml"/><Relationship Id="rId46" Type="http://schemas.openxmlformats.org/officeDocument/2006/relationships/tags" Target="../tags/tag875.xml"/><Relationship Id="rId67" Type="http://schemas.openxmlformats.org/officeDocument/2006/relationships/tags" Target="../tags/tag896.xml"/><Relationship Id="rId116" Type="http://schemas.openxmlformats.org/officeDocument/2006/relationships/tags" Target="../tags/tag945.xml"/><Relationship Id="rId137" Type="http://schemas.openxmlformats.org/officeDocument/2006/relationships/tags" Target="../tags/tag966.xml"/><Relationship Id="rId158" Type="http://schemas.openxmlformats.org/officeDocument/2006/relationships/tags" Target="../tags/tag987.xml"/><Relationship Id="rId20" Type="http://schemas.openxmlformats.org/officeDocument/2006/relationships/tags" Target="../tags/tag849.xml"/><Relationship Id="rId41" Type="http://schemas.openxmlformats.org/officeDocument/2006/relationships/tags" Target="../tags/tag870.xml"/><Relationship Id="rId62" Type="http://schemas.openxmlformats.org/officeDocument/2006/relationships/tags" Target="../tags/tag891.xml"/><Relationship Id="rId83" Type="http://schemas.openxmlformats.org/officeDocument/2006/relationships/tags" Target="../tags/tag912.xml"/><Relationship Id="rId88" Type="http://schemas.openxmlformats.org/officeDocument/2006/relationships/tags" Target="../tags/tag917.xml"/><Relationship Id="rId111" Type="http://schemas.openxmlformats.org/officeDocument/2006/relationships/tags" Target="../tags/tag940.xml"/><Relationship Id="rId132" Type="http://schemas.openxmlformats.org/officeDocument/2006/relationships/tags" Target="../tags/tag961.xml"/><Relationship Id="rId153" Type="http://schemas.openxmlformats.org/officeDocument/2006/relationships/tags" Target="../tags/tag982.xml"/><Relationship Id="rId174" Type="http://schemas.openxmlformats.org/officeDocument/2006/relationships/tags" Target="../tags/tag1003.xml"/><Relationship Id="rId179" Type="http://schemas.openxmlformats.org/officeDocument/2006/relationships/tags" Target="../tags/tag1008.xml"/><Relationship Id="rId15" Type="http://schemas.openxmlformats.org/officeDocument/2006/relationships/tags" Target="../tags/tag844.xml"/><Relationship Id="rId36" Type="http://schemas.openxmlformats.org/officeDocument/2006/relationships/tags" Target="../tags/tag865.xml"/><Relationship Id="rId57" Type="http://schemas.openxmlformats.org/officeDocument/2006/relationships/tags" Target="../tags/tag886.xml"/><Relationship Id="rId106" Type="http://schemas.openxmlformats.org/officeDocument/2006/relationships/tags" Target="../tags/tag935.xml"/><Relationship Id="rId127" Type="http://schemas.openxmlformats.org/officeDocument/2006/relationships/tags" Target="../tags/tag956.xml"/><Relationship Id="rId10" Type="http://schemas.openxmlformats.org/officeDocument/2006/relationships/tags" Target="../tags/tag839.xml"/><Relationship Id="rId31" Type="http://schemas.openxmlformats.org/officeDocument/2006/relationships/tags" Target="../tags/tag860.xml"/><Relationship Id="rId52" Type="http://schemas.openxmlformats.org/officeDocument/2006/relationships/tags" Target="../tags/tag881.xml"/><Relationship Id="rId73" Type="http://schemas.openxmlformats.org/officeDocument/2006/relationships/tags" Target="../tags/tag902.xml"/><Relationship Id="rId78" Type="http://schemas.openxmlformats.org/officeDocument/2006/relationships/tags" Target="../tags/tag907.xml"/><Relationship Id="rId94" Type="http://schemas.openxmlformats.org/officeDocument/2006/relationships/tags" Target="../tags/tag923.xml"/><Relationship Id="rId99" Type="http://schemas.openxmlformats.org/officeDocument/2006/relationships/tags" Target="../tags/tag928.xml"/><Relationship Id="rId101" Type="http://schemas.openxmlformats.org/officeDocument/2006/relationships/tags" Target="../tags/tag930.xml"/><Relationship Id="rId122" Type="http://schemas.openxmlformats.org/officeDocument/2006/relationships/tags" Target="../tags/tag951.xml"/><Relationship Id="rId143" Type="http://schemas.openxmlformats.org/officeDocument/2006/relationships/tags" Target="../tags/tag972.xml"/><Relationship Id="rId148" Type="http://schemas.openxmlformats.org/officeDocument/2006/relationships/tags" Target="../tags/tag977.xml"/><Relationship Id="rId164" Type="http://schemas.openxmlformats.org/officeDocument/2006/relationships/tags" Target="../tags/tag993.xml"/><Relationship Id="rId169" Type="http://schemas.openxmlformats.org/officeDocument/2006/relationships/tags" Target="../tags/tag998.xml"/><Relationship Id="rId185" Type="http://schemas.openxmlformats.org/officeDocument/2006/relationships/tags" Target="../tags/tag101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40.xml"/><Relationship Id="rId117" Type="http://schemas.openxmlformats.org/officeDocument/2006/relationships/tags" Target="../tags/tag1131.xml"/><Relationship Id="rId21" Type="http://schemas.openxmlformats.org/officeDocument/2006/relationships/tags" Target="../tags/tag1035.xml"/><Relationship Id="rId42" Type="http://schemas.openxmlformats.org/officeDocument/2006/relationships/tags" Target="../tags/tag1056.xml"/><Relationship Id="rId47" Type="http://schemas.openxmlformats.org/officeDocument/2006/relationships/tags" Target="../tags/tag1061.xml"/><Relationship Id="rId63" Type="http://schemas.openxmlformats.org/officeDocument/2006/relationships/tags" Target="../tags/tag1077.xml"/><Relationship Id="rId68" Type="http://schemas.openxmlformats.org/officeDocument/2006/relationships/tags" Target="../tags/tag1082.xml"/><Relationship Id="rId84" Type="http://schemas.openxmlformats.org/officeDocument/2006/relationships/tags" Target="../tags/tag1098.xml"/><Relationship Id="rId89" Type="http://schemas.openxmlformats.org/officeDocument/2006/relationships/tags" Target="../tags/tag1103.xml"/><Relationship Id="rId112" Type="http://schemas.openxmlformats.org/officeDocument/2006/relationships/tags" Target="../tags/tag1126.xml"/><Relationship Id="rId133" Type="http://schemas.openxmlformats.org/officeDocument/2006/relationships/tags" Target="../tags/tag1147.xml"/><Relationship Id="rId138" Type="http://schemas.openxmlformats.org/officeDocument/2006/relationships/tags" Target="../tags/tag1152.xml"/><Relationship Id="rId154" Type="http://schemas.openxmlformats.org/officeDocument/2006/relationships/slideLayout" Target="../slideLayouts/slideLayout1.xml"/><Relationship Id="rId16" Type="http://schemas.openxmlformats.org/officeDocument/2006/relationships/tags" Target="../tags/tag1030.xml"/><Relationship Id="rId107" Type="http://schemas.openxmlformats.org/officeDocument/2006/relationships/tags" Target="../tags/tag1121.xml"/><Relationship Id="rId11" Type="http://schemas.openxmlformats.org/officeDocument/2006/relationships/tags" Target="../tags/tag1025.xml"/><Relationship Id="rId32" Type="http://schemas.openxmlformats.org/officeDocument/2006/relationships/tags" Target="../tags/tag1046.xml"/><Relationship Id="rId37" Type="http://schemas.openxmlformats.org/officeDocument/2006/relationships/tags" Target="../tags/tag1051.xml"/><Relationship Id="rId53" Type="http://schemas.openxmlformats.org/officeDocument/2006/relationships/tags" Target="../tags/tag1067.xml"/><Relationship Id="rId58" Type="http://schemas.openxmlformats.org/officeDocument/2006/relationships/tags" Target="../tags/tag1072.xml"/><Relationship Id="rId74" Type="http://schemas.openxmlformats.org/officeDocument/2006/relationships/tags" Target="../tags/tag1088.xml"/><Relationship Id="rId79" Type="http://schemas.openxmlformats.org/officeDocument/2006/relationships/tags" Target="../tags/tag1093.xml"/><Relationship Id="rId102" Type="http://schemas.openxmlformats.org/officeDocument/2006/relationships/tags" Target="../tags/tag1116.xml"/><Relationship Id="rId123" Type="http://schemas.openxmlformats.org/officeDocument/2006/relationships/tags" Target="../tags/tag1137.xml"/><Relationship Id="rId128" Type="http://schemas.openxmlformats.org/officeDocument/2006/relationships/tags" Target="../tags/tag1142.xml"/><Relationship Id="rId144" Type="http://schemas.openxmlformats.org/officeDocument/2006/relationships/tags" Target="../tags/tag1158.xml"/><Relationship Id="rId149" Type="http://schemas.openxmlformats.org/officeDocument/2006/relationships/tags" Target="../tags/tag1163.xml"/><Relationship Id="rId5" Type="http://schemas.openxmlformats.org/officeDocument/2006/relationships/tags" Target="../tags/tag1019.xml"/><Relationship Id="rId90" Type="http://schemas.openxmlformats.org/officeDocument/2006/relationships/tags" Target="../tags/tag1104.xml"/><Relationship Id="rId95" Type="http://schemas.openxmlformats.org/officeDocument/2006/relationships/tags" Target="../tags/tag1109.xml"/><Relationship Id="rId22" Type="http://schemas.openxmlformats.org/officeDocument/2006/relationships/tags" Target="../tags/tag1036.xml"/><Relationship Id="rId27" Type="http://schemas.openxmlformats.org/officeDocument/2006/relationships/tags" Target="../tags/tag1041.xml"/><Relationship Id="rId43" Type="http://schemas.openxmlformats.org/officeDocument/2006/relationships/tags" Target="../tags/tag1057.xml"/><Relationship Id="rId48" Type="http://schemas.openxmlformats.org/officeDocument/2006/relationships/tags" Target="../tags/tag1062.xml"/><Relationship Id="rId64" Type="http://schemas.openxmlformats.org/officeDocument/2006/relationships/tags" Target="../tags/tag1078.xml"/><Relationship Id="rId69" Type="http://schemas.openxmlformats.org/officeDocument/2006/relationships/tags" Target="../tags/tag1083.xml"/><Relationship Id="rId113" Type="http://schemas.openxmlformats.org/officeDocument/2006/relationships/tags" Target="../tags/tag1127.xml"/><Relationship Id="rId118" Type="http://schemas.openxmlformats.org/officeDocument/2006/relationships/tags" Target="../tags/tag1132.xml"/><Relationship Id="rId134" Type="http://schemas.openxmlformats.org/officeDocument/2006/relationships/tags" Target="../tags/tag1148.xml"/><Relationship Id="rId139" Type="http://schemas.openxmlformats.org/officeDocument/2006/relationships/tags" Target="../tags/tag1153.xml"/><Relationship Id="rId80" Type="http://schemas.openxmlformats.org/officeDocument/2006/relationships/tags" Target="../tags/tag1094.xml"/><Relationship Id="rId85" Type="http://schemas.openxmlformats.org/officeDocument/2006/relationships/tags" Target="../tags/tag1099.xml"/><Relationship Id="rId150" Type="http://schemas.openxmlformats.org/officeDocument/2006/relationships/tags" Target="../tags/tag1164.xml"/><Relationship Id="rId12" Type="http://schemas.openxmlformats.org/officeDocument/2006/relationships/tags" Target="../tags/tag1026.xml"/><Relationship Id="rId17" Type="http://schemas.openxmlformats.org/officeDocument/2006/relationships/tags" Target="../tags/tag1031.xml"/><Relationship Id="rId25" Type="http://schemas.openxmlformats.org/officeDocument/2006/relationships/tags" Target="../tags/tag1039.xml"/><Relationship Id="rId33" Type="http://schemas.openxmlformats.org/officeDocument/2006/relationships/tags" Target="../tags/tag1047.xml"/><Relationship Id="rId38" Type="http://schemas.openxmlformats.org/officeDocument/2006/relationships/tags" Target="../tags/tag1052.xml"/><Relationship Id="rId46" Type="http://schemas.openxmlformats.org/officeDocument/2006/relationships/tags" Target="../tags/tag1060.xml"/><Relationship Id="rId59" Type="http://schemas.openxmlformats.org/officeDocument/2006/relationships/tags" Target="../tags/tag1073.xml"/><Relationship Id="rId67" Type="http://schemas.openxmlformats.org/officeDocument/2006/relationships/tags" Target="../tags/tag1081.xml"/><Relationship Id="rId103" Type="http://schemas.openxmlformats.org/officeDocument/2006/relationships/tags" Target="../tags/tag1117.xml"/><Relationship Id="rId108" Type="http://schemas.openxmlformats.org/officeDocument/2006/relationships/tags" Target="../tags/tag1122.xml"/><Relationship Id="rId116" Type="http://schemas.openxmlformats.org/officeDocument/2006/relationships/tags" Target="../tags/tag1130.xml"/><Relationship Id="rId124" Type="http://schemas.openxmlformats.org/officeDocument/2006/relationships/tags" Target="../tags/tag1138.xml"/><Relationship Id="rId129" Type="http://schemas.openxmlformats.org/officeDocument/2006/relationships/tags" Target="../tags/tag1143.xml"/><Relationship Id="rId137" Type="http://schemas.openxmlformats.org/officeDocument/2006/relationships/tags" Target="../tags/tag1151.xml"/><Relationship Id="rId20" Type="http://schemas.openxmlformats.org/officeDocument/2006/relationships/tags" Target="../tags/tag1034.xml"/><Relationship Id="rId41" Type="http://schemas.openxmlformats.org/officeDocument/2006/relationships/tags" Target="../tags/tag1055.xml"/><Relationship Id="rId54" Type="http://schemas.openxmlformats.org/officeDocument/2006/relationships/tags" Target="../tags/tag1068.xml"/><Relationship Id="rId62" Type="http://schemas.openxmlformats.org/officeDocument/2006/relationships/tags" Target="../tags/tag1076.xml"/><Relationship Id="rId70" Type="http://schemas.openxmlformats.org/officeDocument/2006/relationships/tags" Target="../tags/tag1084.xml"/><Relationship Id="rId75" Type="http://schemas.openxmlformats.org/officeDocument/2006/relationships/tags" Target="../tags/tag1089.xml"/><Relationship Id="rId83" Type="http://schemas.openxmlformats.org/officeDocument/2006/relationships/tags" Target="../tags/tag1097.xml"/><Relationship Id="rId88" Type="http://schemas.openxmlformats.org/officeDocument/2006/relationships/tags" Target="../tags/tag1102.xml"/><Relationship Id="rId91" Type="http://schemas.openxmlformats.org/officeDocument/2006/relationships/tags" Target="../tags/tag1105.xml"/><Relationship Id="rId96" Type="http://schemas.openxmlformats.org/officeDocument/2006/relationships/tags" Target="../tags/tag1110.xml"/><Relationship Id="rId111" Type="http://schemas.openxmlformats.org/officeDocument/2006/relationships/tags" Target="../tags/tag1125.xml"/><Relationship Id="rId132" Type="http://schemas.openxmlformats.org/officeDocument/2006/relationships/tags" Target="../tags/tag1146.xml"/><Relationship Id="rId140" Type="http://schemas.openxmlformats.org/officeDocument/2006/relationships/tags" Target="../tags/tag1154.xml"/><Relationship Id="rId145" Type="http://schemas.openxmlformats.org/officeDocument/2006/relationships/tags" Target="../tags/tag1159.xml"/><Relationship Id="rId153" Type="http://schemas.openxmlformats.org/officeDocument/2006/relationships/tags" Target="../tags/tag1167.xml"/><Relationship Id="rId1" Type="http://schemas.openxmlformats.org/officeDocument/2006/relationships/tags" Target="../tags/tag1015.xml"/><Relationship Id="rId6" Type="http://schemas.openxmlformats.org/officeDocument/2006/relationships/tags" Target="../tags/tag1020.xml"/><Relationship Id="rId15" Type="http://schemas.openxmlformats.org/officeDocument/2006/relationships/tags" Target="../tags/tag1029.xml"/><Relationship Id="rId23" Type="http://schemas.openxmlformats.org/officeDocument/2006/relationships/tags" Target="../tags/tag1037.xml"/><Relationship Id="rId28" Type="http://schemas.openxmlformats.org/officeDocument/2006/relationships/tags" Target="../tags/tag1042.xml"/><Relationship Id="rId36" Type="http://schemas.openxmlformats.org/officeDocument/2006/relationships/tags" Target="../tags/tag1050.xml"/><Relationship Id="rId49" Type="http://schemas.openxmlformats.org/officeDocument/2006/relationships/tags" Target="../tags/tag1063.xml"/><Relationship Id="rId57" Type="http://schemas.openxmlformats.org/officeDocument/2006/relationships/tags" Target="../tags/tag1071.xml"/><Relationship Id="rId106" Type="http://schemas.openxmlformats.org/officeDocument/2006/relationships/tags" Target="../tags/tag1120.xml"/><Relationship Id="rId114" Type="http://schemas.openxmlformats.org/officeDocument/2006/relationships/tags" Target="../tags/tag1128.xml"/><Relationship Id="rId119" Type="http://schemas.openxmlformats.org/officeDocument/2006/relationships/tags" Target="../tags/tag1133.xml"/><Relationship Id="rId127" Type="http://schemas.openxmlformats.org/officeDocument/2006/relationships/tags" Target="../tags/tag1141.xml"/><Relationship Id="rId10" Type="http://schemas.openxmlformats.org/officeDocument/2006/relationships/tags" Target="../tags/tag1024.xml"/><Relationship Id="rId31" Type="http://schemas.openxmlformats.org/officeDocument/2006/relationships/tags" Target="../tags/tag1045.xml"/><Relationship Id="rId44" Type="http://schemas.openxmlformats.org/officeDocument/2006/relationships/tags" Target="../tags/tag1058.xml"/><Relationship Id="rId52" Type="http://schemas.openxmlformats.org/officeDocument/2006/relationships/tags" Target="../tags/tag1066.xml"/><Relationship Id="rId60" Type="http://schemas.openxmlformats.org/officeDocument/2006/relationships/tags" Target="../tags/tag1074.xml"/><Relationship Id="rId65" Type="http://schemas.openxmlformats.org/officeDocument/2006/relationships/tags" Target="../tags/tag1079.xml"/><Relationship Id="rId73" Type="http://schemas.openxmlformats.org/officeDocument/2006/relationships/tags" Target="../tags/tag1087.xml"/><Relationship Id="rId78" Type="http://schemas.openxmlformats.org/officeDocument/2006/relationships/tags" Target="../tags/tag1092.xml"/><Relationship Id="rId81" Type="http://schemas.openxmlformats.org/officeDocument/2006/relationships/tags" Target="../tags/tag1095.xml"/><Relationship Id="rId86" Type="http://schemas.openxmlformats.org/officeDocument/2006/relationships/tags" Target="../tags/tag1100.xml"/><Relationship Id="rId94" Type="http://schemas.openxmlformats.org/officeDocument/2006/relationships/tags" Target="../tags/tag1108.xml"/><Relationship Id="rId99" Type="http://schemas.openxmlformats.org/officeDocument/2006/relationships/tags" Target="../tags/tag1113.xml"/><Relationship Id="rId101" Type="http://schemas.openxmlformats.org/officeDocument/2006/relationships/tags" Target="../tags/tag1115.xml"/><Relationship Id="rId122" Type="http://schemas.openxmlformats.org/officeDocument/2006/relationships/tags" Target="../tags/tag1136.xml"/><Relationship Id="rId130" Type="http://schemas.openxmlformats.org/officeDocument/2006/relationships/tags" Target="../tags/tag1144.xml"/><Relationship Id="rId135" Type="http://schemas.openxmlformats.org/officeDocument/2006/relationships/tags" Target="../tags/tag1149.xml"/><Relationship Id="rId143" Type="http://schemas.openxmlformats.org/officeDocument/2006/relationships/tags" Target="../tags/tag1157.xml"/><Relationship Id="rId148" Type="http://schemas.openxmlformats.org/officeDocument/2006/relationships/tags" Target="../tags/tag1162.xml"/><Relationship Id="rId151" Type="http://schemas.openxmlformats.org/officeDocument/2006/relationships/tags" Target="../tags/tag1165.xml"/><Relationship Id="rId4" Type="http://schemas.openxmlformats.org/officeDocument/2006/relationships/tags" Target="../tags/tag1018.xml"/><Relationship Id="rId9" Type="http://schemas.openxmlformats.org/officeDocument/2006/relationships/tags" Target="../tags/tag1023.xml"/><Relationship Id="rId13" Type="http://schemas.openxmlformats.org/officeDocument/2006/relationships/tags" Target="../tags/tag1027.xml"/><Relationship Id="rId18" Type="http://schemas.openxmlformats.org/officeDocument/2006/relationships/tags" Target="../tags/tag1032.xml"/><Relationship Id="rId39" Type="http://schemas.openxmlformats.org/officeDocument/2006/relationships/tags" Target="../tags/tag1053.xml"/><Relationship Id="rId109" Type="http://schemas.openxmlformats.org/officeDocument/2006/relationships/tags" Target="../tags/tag1123.xml"/><Relationship Id="rId34" Type="http://schemas.openxmlformats.org/officeDocument/2006/relationships/tags" Target="../tags/tag1048.xml"/><Relationship Id="rId50" Type="http://schemas.openxmlformats.org/officeDocument/2006/relationships/tags" Target="../tags/tag1064.xml"/><Relationship Id="rId55" Type="http://schemas.openxmlformats.org/officeDocument/2006/relationships/tags" Target="../tags/tag1069.xml"/><Relationship Id="rId76" Type="http://schemas.openxmlformats.org/officeDocument/2006/relationships/tags" Target="../tags/tag1090.xml"/><Relationship Id="rId97" Type="http://schemas.openxmlformats.org/officeDocument/2006/relationships/tags" Target="../tags/tag1111.xml"/><Relationship Id="rId104" Type="http://schemas.openxmlformats.org/officeDocument/2006/relationships/tags" Target="../tags/tag1118.xml"/><Relationship Id="rId120" Type="http://schemas.openxmlformats.org/officeDocument/2006/relationships/tags" Target="../tags/tag1134.xml"/><Relationship Id="rId125" Type="http://schemas.openxmlformats.org/officeDocument/2006/relationships/tags" Target="../tags/tag1139.xml"/><Relationship Id="rId141" Type="http://schemas.openxmlformats.org/officeDocument/2006/relationships/tags" Target="../tags/tag1155.xml"/><Relationship Id="rId146" Type="http://schemas.openxmlformats.org/officeDocument/2006/relationships/tags" Target="../tags/tag1160.xml"/><Relationship Id="rId7" Type="http://schemas.openxmlformats.org/officeDocument/2006/relationships/tags" Target="../tags/tag1021.xml"/><Relationship Id="rId71" Type="http://schemas.openxmlformats.org/officeDocument/2006/relationships/tags" Target="../tags/tag1085.xml"/><Relationship Id="rId92" Type="http://schemas.openxmlformats.org/officeDocument/2006/relationships/tags" Target="../tags/tag1106.xml"/><Relationship Id="rId2" Type="http://schemas.openxmlformats.org/officeDocument/2006/relationships/tags" Target="../tags/tag1016.xml"/><Relationship Id="rId29" Type="http://schemas.openxmlformats.org/officeDocument/2006/relationships/tags" Target="../tags/tag1043.xml"/><Relationship Id="rId24" Type="http://schemas.openxmlformats.org/officeDocument/2006/relationships/tags" Target="../tags/tag1038.xml"/><Relationship Id="rId40" Type="http://schemas.openxmlformats.org/officeDocument/2006/relationships/tags" Target="../tags/tag1054.xml"/><Relationship Id="rId45" Type="http://schemas.openxmlformats.org/officeDocument/2006/relationships/tags" Target="../tags/tag1059.xml"/><Relationship Id="rId66" Type="http://schemas.openxmlformats.org/officeDocument/2006/relationships/tags" Target="../tags/tag1080.xml"/><Relationship Id="rId87" Type="http://schemas.openxmlformats.org/officeDocument/2006/relationships/tags" Target="../tags/tag1101.xml"/><Relationship Id="rId110" Type="http://schemas.openxmlformats.org/officeDocument/2006/relationships/tags" Target="../tags/tag1124.xml"/><Relationship Id="rId115" Type="http://schemas.openxmlformats.org/officeDocument/2006/relationships/tags" Target="../tags/tag1129.xml"/><Relationship Id="rId131" Type="http://schemas.openxmlformats.org/officeDocument/2006/relationships/tags" Target="../tags/tag1145.xml"/><Relationship Id="rId136" Type="http://schemas.openxmlformats.org/officeDocument/2006/relationships/tags" Target="../tags/tag1150.xml"/><Relationship Id="rId61" Type="http://schemas.openxmlformats.org/officeDocument/2006/relationships/tags" Target="../tags/tag1075.xml"/><Relationship Id="rId82" Type="http://schemas.openxmlformats.org/officeDocument/2006/relationships/tags" Target="../tags/tag1096.xml"/><Relationship Id="rId152" Type="http://schemas.openxmlformats.org/officeDocument/2006/relationships/tags" Target="../tags/tag1166.xml"/><Relationship Id="rId19" Type="http://schemas.openxmlformats.org/officeDocument/2006/relationships/tags" Target="../tags/tag1033.xml"/><Relationship Id="rId14" Type="http://schemas.openxmlformats.org/officeDocument/2006/relationships/tags" Target="../tags/tag1028.xml"/><Relationship Id="rId30" Type="http://schemas.openxmlformats.org/officeDocument/2006/relationships/tags" Target="../tags/tag1044.xml"/><Relationship Id="rId35" Type="http://schemas.openxmlformats.org/officeDocument/2006/relationships/tags" Target="../tags/tag1049.xml"/><Relationship Id="rId56" Type="http://schemas.openxmlformats.org/officeDocument/2006/relationships/tags" Target="../tags/tag1070.xml"/><Relationship Id="rId77" Type="http://schemas.openxmlformats.org/officeDocument/2006/relationships/tags" Target="../tags/tag1091.xml"/><Relationship Id="rId100" Type="http://schemas.openxmlformats.org/officeDocument/2006/relationships/tags" Target="../tags/tag1114.xml"/><Relationship Id="rId105" Type="http://schemas.openxmlformats.org/officeDocument/2006/relationships/tags" Target="../tags/tag1119.xml"/><Relationship Id="rId126" Type="http://schemas.openxmlformats.org/officeDocument/2006/relationships/tags" Target="../tags/tag1140.xml"/><Relationship Id="rId147" Type="http://schemas.openxmlformats.org/officeDocument/2006/relationships/tags" Target="../tags/tag1161.xml"/><Relationship Id="rId8" Type="http://schemas.openxmlformats.org/officeDocument/2006/relationships/tags" Target="../tags/tag1022.xml"/><Relationship Id="rId51" Type="http://schemas.openxmlformats.org/officeDocument/2006/relationships/tags" Target="../tags/tag1065.xml"/><Relationship Id="rId72" Type="http://schemas.openxmlformats.org/officeDocument/2006/relationships/tags" Target="../tags/tag1086.xml"/><Relationship Id="rId93" Type="http://schemas.openxmlformats.org/officeDocument/2006/relationships/tags" Target="../tags/tag1107.xml"/><Relationship Id="rId98" Type="http://schemas.openxmlformats.org/officeDocument/2006/relationships/tags" Target="../tags/tag1112.xml"/><Relationship Id="rId121" Type="http://schemas.openxmlformats.org/officeDocument/2006/relationships/tags" Target="../tags/tag1135.xml"/><Relationship Id="rId142" Type="http://schemas.openxmlformats.org/officeDocument/2006/relationships/tags" Target="../tags/tag1156.xml"/><Relationship Id="rId3" Type="http://schemas.openxmlformats.org/officeDocument/2006/relationships/tags" Target="../tags/tag101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284.xml"/><Relationship Id="rId21" Type="http://schemas.openxmlformats.org/officeDocument/2006/relationships/tags" Target="../tags/tag1188.xml"/><Relationship Id="rId42" Type="http://schemas.openxmlformats.org/officeDocument/2006/relationships/tags" Target="../tags/tag1209.xml"/><Relationship Id="rId63" Type="http://schemas.openxmlformats.org/officeDocument/2006/relationships/tags" Target="../tags/tag1230.xml"/><Relationship Id="rId84" Type="http://schemas.openxmlformats.org/officeDocument/2006/relationships/tags" Target="../tags/tag1251.xml"/><Relationship Id="rId138" Type="http://schemas.openxmlformats.org/officeDocument/2006/relationships/tags" Target="../tags/tag1305.xml"/><Relationship Id="rId159" Type="http://schemas.openxmlformats.org/officeDocument/2006/relationships/tags" Target="../tags/tag1326.xml"/><Relationship Id="rId170" Type="http://schemas.openxmlformats.org/officeDocument/2006/relationships/tags" Target="../tags/tag1337.xml"/><Relationship Id="rId191" Type="http://schemas.openxmlformats.org/officeDocument/2006/relationships/tags" Target="../tags/tag1358.xml"/><Relationship Id="rId205" Type="http://schemas.openxmlformats.org/officeDocument/2006/relationships/slideLayout" Target="../slideLayouts/slideLayout1.xml"/><Relationship Id="rId16" Type="http://schemas.openxmlformats.org/officeDocument/2006/relationships/tags" Target="../tags/tag1183.xml"/><Relationship Id="rId107" Type="http://schemas.openxmlformats.org/officeDocument/2006/relationships/tags" Target="../tags/tag1274.xml"/><Relationship Id="rId11" Type="http://schemas.openxmlformats.org/officeDocument/2006/relationships/tags" Target="../tags/tag1178.xml"/><Relationship Id="rId32" Type="http://schemas.openxmlformats.org/officeDocument/2006/relationships/tags" Target="../tags/tag1199.xml"/><Relationship Id="rId37" Type="http://schemas.openxmlformats.org/officeDocument/2006/relationships/tags" Target="../tags/tag1204.xml"/><Relationship Id="rId53" Type="http://schemas.openxmlformats.org/officeDocument/2006/relationships/tags" Target="../tags/tag1220.xml"/><Relationship Id="rId58" Type="http://schemas.openxmlformats.org/officeDocument/2006/relationships/tags" Target="../tags/tag1225.xml"/><Relationship Id="rId74" Type="http://schemas.openxmlformats.org/officeDocument/2006/relationships/tags" Target="../tags/tag1241.xml"/><Relationship Id="rId79" Type="http://schemas.openxmlformats.org/officeDocument/2006/relationships/tags" Target="../tags/tag1246.xml"/><Relationship Id="rId102" Type="http://schemas.openxmlformats.org/officeDocument/2006/relationships/tags" Target="../tags/tag1269.xml"/><Relationship Id="rId123" Type="http://schemas.openxmlformats.org/officeDocument/2006/relationships/tags" Target="../tags/tag1290.xml"/><Relationship Id="rId128" Type="http://schemas.openxmlformats.org/officeDocument/2006/relationships/tags" Target="../tags/tag1295.xml"/><Relationship Id="rId144" Type="http://schemas.openxmlformats.org/officeDocument/2006/relationships/tags" Target="../tags/tag1311.xml"/><Relationship Id="rId149" Type="http://schemas.openxmlformats.org/officeDocument/2006/relationships/tags" Target="../tags/tag1316.xml"/><Relationship Id="rId5" Type="http://schemas.openxmlformats.org/officeDocument/2006/relationships/tags" Target="../tags/tag1172.xml"/><Relationship Id="rId90" Type="http://schemas.openxmlformats.org/officeDocument/2006/relationships/tags" Target="../tags/tag1257.xml"/><Relationship Id="rId95" Type="http://schemas.openxmlformats.org/officeDocument/2006/relationships/tags" Target="../tags/tag1262.xml"/><Relationship Id="rId160" Type="http://schemas.openxmlformats.org/officeDocument/2006/relationships/tags" Target="../tags/tag1327.xml"/><Relationship Id="rId165" Type="http://schemas.openxmlformats.org/officeDocument/2006/relationships/tags" Target="../tags/tag1332.xml"/><Relationship Id="rId181" Type="http://schemas.openxmlformats.org/officeDocument/2006/relationships/tags" Target="../tags/tag1348.xml"/><Relationship Id="rId186" Type="http://schemas.openxmlformats.org/officeDocument/2006/relationships/tags" Target="../tags/tag1353.xml"/><Relationship Id="rId22" Type="http://schemas.openxmlformats.org/officeDocument/2006/relationships/tags" Target="../tags/tag1189.xml"/><Relationship Id="rId27" Type="http://schemas.openxmlformats.org/officeDocument/2006/relationships/tags" Target="../tags/tag1194.xml"/><Relationship Id="rId43" Type="http://schemas.openxmlformats.org/officeDocument/2006/relationships/tags" Target="../tags/tag1210.xml"/><Relationship Id="rId48" Type="http://schemas.openxmlformats.org/officeDocument/2006/relationships/tags" Target="../tags/tag1215.xml"/><Relationship Id="rId64" Type="http://schemas.openxmlformats.org/officeDocument/2006/relationships/tags" Target="../tags/tag1231.xml"/><Relationship Id="rId69" Type="http://schemas.openxmlformats.org/officeDocument/2006/relationships/tags" Target="../tags/tag1236.xml"/><Relationship Id="rId113" Type="http://schemas.openxmlformats.org/officeDocument/2006/relationships/tags" Target="../tags/tag1280.xml"/><Relationship Id="rId118" Type="http://schemas.openxmlformats.org/officeDocument/2006/relationships/tags" Target="../tags/tag1285.xml"/><Relationship Id="rId134" Type="http://schemas.openxmlformats.org/officeDocument/2006/relationships/tags" Target="../tags/tag1301.xml"/><Relationship Id="rId139" Type="http://schemas.openxmlformats.org/officeDocument/2006/relationships/tags" Target="../tags/tag1306.xml"/><Relationship Id="rId80" Type="http://schemas.openxmlformats.org/officeDocument/2006/relationships/tags" Target="../tags/tag1247.xml"/><Relationship Id="rId85" Type="http://schemas.openxmlformats.org/officeDocument/2006/relationships/tags" Target="../tags/tag1252.xml"/><Relationship Id="rId150" Type="http://schemas.openxmlformats.org/officeDocument/2006/relationships/tags" Target="../tags/tag1317.xml"/><Relationship Id="rId155" Type="http://schemas.openxmlformats.org/officeDocument/2006/relationships/tags" Target="../tags/tag1322.xml"/><Relationship Id="rId171" Type="http://schemas.openxmlformats.org/officeDocument/2006/relationships/tags" Target="../tags/tag1338.xml"/><Relationship Id="rId176" Type="http://schemas.openxmlformats.org/officeDocument/2006/relationships/tags" Target="../tags/tag1343.xml"/><Relationship Id="rId192" Type="http://schemas.openxmlformats.org/officeDocument/2006/relationships/tags" Target="../tags/tag1359.xml"/><Relationship Id="rId197" Type="http://schemas.openxmlformats.org/officeDocument/2006/relationships/tags" Target="../tags/tag1364.xml"/><Relationship Id="rId201" Type="http://schemas.openxmlformats.org/officeDocument/2006/relationships/tags" Target="../tags/tag1368.xml"/><Relationship Id="rId12" Type="http://schemas.openxmlformats.org/officeDocument/2006/relationships/tags" Target="../tags/tag1179.xml"/><Relationship Id="rId17" Type="http://schemas.openxmlformats.org/officeDocument/2006/relationships/tags" Target="../tags/tag1184.xml"/><Relationship Id="rId33" Type="http://schemas.openxmlformats.org/officeDocument/2006/relationships/tags" Target="../tags/tag1200.xml"/><Relationship Id="rId38" Type="http://schemas.openxmlformats.org/officeDocument/2006/relationships/tags" Target="../tags/tag1205.xml"/><Relationship Id="rId59" Type="http://schemas.openxmlformats.org/officeDocument/2006/relationships/tags" Target="../tags/tag1226.xml"/><Relationship Id="rId103" Type="http://schemas.openxmlformats.org/officeDocument/2006/relationships/tags" Target="../tags/tag1270.xml"/><Relationship Id="rId108" Type="http://schemas.openxmlformats.org/officeDocument/2006/relationships/tags" Target="../tags/tag1275.xml"/><Relationship Id="rId124" Type="http://schemas.openxmlformats.org/officeDocument/2006/relationships/tags" Target="../tags/tag1291.xml"/><Relationship Id="rId129" Type="http://schemas.openxmlformats.org/officeDocument/2006/relationships/tags" Target="../tags/tag1296.xml"/><Relationship Id="rId54" Type="http://schemas.openxmlformats.org/officeDocument/2006/relationships/tags" Target="../tags/tag1221.xml"/><Relationship Id="rId70" Type="http://schemas.openxmlformats.org/officeDocument/2006/relationships/tags" Target="../tags/tag1237.xml"/><Relationship Id="rId75" Type="http://schemas.openxmlformats.org/officeDocument/2006/relationships/tags" Target="../tags/tag1242.xml"/><Relationship Id="rId91" Type="http://schemas.openxmlformats.org/officeDocument/2006/relationships/tags" Target="../tags/tag1258.xml"/><Relationship Id="rId96" Type="http://schemas.openxmlformats.org/officeDocument/2006/relationships/tags" Target="../tags/tag1263.xml"/><Relationship Id="rId140" Type="http://schemas.openxmlformats.org/officeDocument/2006/relationships/tags" Target="../tags/tag1307.xml"/><Relationship Id="rId145" Type="http://schemas.openxmlformats.org/officeDocument/2006/relationships/tags" Target="../tags/tag1312.xml"/><Relationship Id="rId161" Type="http://schemas.openxmlformats.org/officeDocument/2006/relationships/tags" Target="../tags/tag1328.xml"/><Relationship Id="rId166" Type="http://schemas.openxmlformats.org/officeDocument/2006/relationships/tags" Target="../tags/tag1333.xml"/><Relationship Id="rId182" Type="http://schemas.openxmlformats.org/officeDocument/2006/relationships/tags" Target="../tags/tag1349.xml"/><Relationship Id="rId187" Type="http://schemas.openxmlformats.org/officeDocument/2006/relationships/tags" Target="../tags/tag1354.xml"/><Relationship Id="rId1" Type="http://schemas.openxmlformats.org/officeDocument/2006/relationships/tags" Target="../tags/tag1168.xml"/><Relationship Id="rId6" Type="http://schemas.openxmlformats.org/officeDocument/2006/relationships/tags" Target="../tags/tag1173.xml"/><Relationship Id="rId23" Type="http://schemas.openxmlformats.org/officeDocument/2006/relationships/tags" Target="../tags/tag1190.xml"/><Relationship Id="rId28" Type="http://schemas.openxmlformats.org/officeDocument/2006/relationships/tags" Target="../tags/tag1195.xml"/><Relationship Id="rId49" Type="http://schemas.openxmlformats.org/officeDocument/2006/relationships/tags" Target="../tags/tag1216.xml"/><Relationship Id="rId114" Type="http://schemas.openxmlformats.org/officeDocument/2006/relationships/tags" Target="../tags/tag1281.xml"/><Relationship Id="rId119" Type="http://schemas.openxmlformats.org/officeDocument/2006/relationships/tags" Target="../tags/tag1286.xml"/><Relationship Id="rId44" Type="http://schemas.openxmlformats.org/officeDocument/2006/relationships/tags" Target="../tags/tag1211.xml"/><Relationship Id="rId60" Type="http://schemas.openxmlformats.org/officeDocument/2006/relationships/tags" Target="../tags/tag1227.xml"/><Relationship Id="rId65" Type="http://schemas.openxmlformats.org/officeDocument/2006/relationships/tags" Target="../tags/tag1232.xml"/><Relationship Id="rId81" Type="http://schemas.openxmlformats.org/officeDocument/2006/relationships/tags" Target="../tags/tag1248.xml"/><Relationship Id="rId86" Type="http://schemas.openxmlformats.org/officeDocument/2006/relationships/tags" Target="../tags/tag1253.xml"/><Relationship Id="rId130" Type="http://schemas.openxmlformats.org/officeDocument/2006/relationships/tags" Target="../tags/tag1297.xml"/><Relationship Id="rId135" Type="http://schemas.openxmlformats.org/officeDocument/2006/relationships/tags" Target="../tags/tag1302.xml"/><Relationship Id="rId151" Type="http://schemas.openxmlformats.org/officeDocument/2006/relationships/tags" Target="../tags/tag1318.xml"/><Relationship Id="rId156" Type="http://schemas.openxmlformats.org/officeDocument/2006/relationships/tags" Target="../tags/tag1323.xml"/><Relationship Id="rId177" Type="http://schemas.openxmlformats.org/officeDocument/2006/relationships/tags" Target="../tags/tag1344.xml"/><Relationship Id="rId198" Type="http://schemas.openxmlformats.org/officeDocument/2006/relationships/tags" Target="../tags/tag1365.xml"/><Relationship Id="rId172" Type="http://schemas.openxmlformats.org/officeDocument/2006/relationships/tags" Target="../tags/tag1339.xml"/><Relationship Id="rId193" Type="http://schemas.openxmlformats.org/officeDocument/2006/relationships/tags" Target="../tags/tag1360.xml"/><Relationship Id="rId202" Type="http://schemas.openxmlformats.org/officeDocument/2006/relationships/tags" Target="../tags/tag1369.xml"/><Relationship Id="rId13" Type="http://schemas.openxmlformats.org/officeDocument/2006/relationships/tags" Target="../tags/tag1180.xml"/><Relationship Id="rId18" Type="http://schemas.openxmlformats.org/officeDocument/2006/relationships/tags" Target="../tags/tag1185.xml"/><Relationship Id="rId39" Type="http://schemas.openxmlformats.org/officeDocument/2006/relationships/tags" Target="../tags/tag1206.xml"/><Relationship Id="rId109" Type="http://schemas.openxmlformats.org/officeDocument/2006/relationships/tags" Target="../tags/tag1276.xml"/><Relationship Id="rId34" Type="http://schemas.openxmlformats.org/officeDocument/2006/relationships/tags" Target="../tags/tag1201.xml"/><Relationship Id="rId50" Type="http://schemas.openxmlformats.org/officeDocument/2006/relationships/tags" Target="../tags/tag1217.xml"/><Relationship Id="rId55" Type="http://schemas.openxmlformats.org/officeDocument/2006/relationships/tags" Target="../tags/tag1222.xml"/><Relationship Id="rId76" Type="http://schemas.openxmlformats.org/officeDocument/2006/relationships/tags" Target="../tags/tag1243.xml"/><Relationship Id="rId97" Type="http://schemas.openxmlformats.org/officeDocument/2006/relationships/tags" Target="../tags/tag1264.xml"/><Relationship Id="rId104" Type="http://schemas.openxmlformats.org/officeDocument/2006/relationships/tags" Target="../tags/tag1271.xml"/><Relationship Id="rId120" Type="http://schemas.openxmlformats.org/officeDocument/2006/relationships/tags" Target="../tags/tag1287.xml"/><Relationship Id="rId125" Type="http://schemas.openxmlformats.org/officeDocument/2006/relationships/tags" Target="../tags/tag1292.xml"/><Relationship Id="rId141" Type="http://schemas.openxmlformats.org/officeDocument/2006/relationships/tags" Target="../tags/tag1308.xml"/><Relationship Id="rId146" Type="http://schemas.openxmlformats.org/officeDocument/2006/relationships/tags" Target="../tags/tag1313.xml"/><Relationship Id="rId167" Type="http://schemas.openxmlformats.org/officeDocument/2006/relationships/tags" Target="../tags/tag1334.xml"/><Relationship Id="rId188" Type="http://schemas.openxmlformats.org/officeDocument/2006/relationships/tags" Target="../tags/tag1355.xml"/><Relationship Id="rId7" Type="http://schemas.openxmlformats.org/officeDocument/2006/relationships/tags" Target="../tags/tag1174.xml"/><Relationship Id="rId71" Type="http://schemas.openxmlformats.org/officeDocument/2006/relationships/tags" Target="../tags/tag1238.xml"/><Relationship Id="rId92" Type="http://schemas.openxmlformats.org/officeDocument/2006/relationships/tags" Target="../tags/tag1259.xml"/><Relationship Id="rId162" Type="http://schemas.openxmlformats.org/officeDocument/2006/relationships/tags" Target="../tags/tag1329.xml"/><Relationship Id="rId183" Type="http://schemas.openxmlformats.org/officeDocument/2006/relationships/tags" Target="../tags/tag1350.xml"/><Relationship Id="rId2" Type="http://schemas.openxmlformats.org/officeDocument/2006/relationships/tags" Target="../tags/tag1169.xml"/><Relationship Id="rId29" Type="http://schemas.openxmlformats.org/officeDocument/2006/relationships/tags" Target="../tags/tag1196.xml"/><Relationship Id="rId24" Type="http://schemas.openxmlformats.org/officeDocument/2006/relationships/tags" Target="../tags/tag1191.xml"/><Relationship Id="rId40" Type="http://schemas.openxmlformats.org/officeDocument/2006/relationships/tags" Target="../tags/tag1207.xml"/><Relationship Id="rId45" Type="http://schemas.openxmlformats.org/officeDocument/2006/relationships/tags" Target="../tags/tag1212.xml"/><Relationship Id="rId66" Type="http://schemas.openxmlformats.org/officeDocument/2006/relationships/tags" Target="../tags/tag1233.xml"/><Relationship Id="rId87" Type="http://schemas.openxmlformats.org/officeDocument/2006/relationships/tags" Target="../tags/tag1254.xml"/><Relationship Id="rId110" Type="http://schemas.openxmlformats.org/officeDocument/2006/relationships/tags" Target="../tags/tag1277.xml"/><Relationship Id="rId115" Type="http://schemas.openxmlformats.org/officeDocument/2006/relationships/tags" Target="../tags/tag1282.xml"/><Relationship Id="rId131" Type="http://schemas.openxmlformats.org/officeDocument/2006/relationships/tags" Target="../tags/tag1298.xml"/><Relationship Id="rId136" Type="http://schemas.openxmlformats.org/officeDocument/2006/relationships/tags" Target="../tags/tag1303.xml"/><Relationship Id="rId157" Type="http://schemas.openxmlformats.org/officeDocument/2006/relationships/tags" Target="../tags/tag1324.xml"/><Relationship Id="rId178" Type="http://schemas.openxmlformats.org/officeDocument/2006/relationships/tags" Target="../tags/tag1345.xml"/><Relationship Id="rId61" Type="http://schemas.openxmlformats.org/officeDocument/2006/relationships/tags" Target="../tags/tag1228.xml"/><Relationship Id="rId82" Type="http://schemas.openxmlformats.org/officeDocument/2006/relationships/tags" Target="../tags/tag1249.xml"/><Relationship Id="rId152" Type="http://schemas.openxmlformats.org/officeDocument/2006/relationships/tags" Target="../tags/tag1319.xml"/><Relationship Id="rId173" Type="http://schemas.openxmlformats.org/officeDocument/2006/relationships/tags" Target="../tags/tag1340.xml"/><Relationship Id="rId194" Type="http://schemas.openxmlformats.org/officeDocument/2006/relationships/tags" Target="../tags/tag1361.xml"/><Relationship Id="rId199" Type="http://schemas.openxmlformats.org/officeDocument/2006/relationships/tags" Target="../tags/tag1366.xml"/><Relationship Id="rId203" Type="http://schemas.openxmlformats.org/officeDocument/2006/relationships/tags" Target="../tags/tag1370.xml"/><Relationship Id="rId19" Type="http://schemas.openxmlformats.org/officeDocument/2006/relationships/tags" Target="../tags/tag1186.xml"/><Relationship Id="rId14" Type="http://schemas.openxmlformats.org/officeDocument/2006/relationships/tags" Target="../tags/tag1181.xml"/><Relationship Id="rId30" Type="http://schemas.openxmlformats.org/officeDocument/2006/relationships/tags" Target="../tags/tag1197.xml"/><Relationship Id="rId35" Type="http://schemas.openxmlformats.org/officeDocument/2006/relationships/tags" Target="../tags/tag1202.xml"/><Relationship Id="rId56" Type="http://schemas.openxmlformats.org/officeDocument/2006/relationships/tags" Target="../tags/tag1223.xml"/><Relationship Id="rId77" Type="http://schemas.openxmlformats.org/officeDocument/2006/relationships/tags" Target="../tags/tag1244.xml"/><Relationship Id="rId100" Type="http://schemas.openxmlformats.org/officeDocument/2006/relationships/tags" Target="../tags/tag1267.xml"/><Relationship Id="rId105" Type="http://schemas.openxmlformats.org/officeDocument/2006/relationships/tags" Target="../tags/tag1272.xml"/><Relationship Id="rId126" Type="http://schemas.openxmlformats.org/officeDocument/2006/relationships/tags" Target="../tags/tag1293.xml"/><Relationship Id="rId147" Type="http://schemas.openxmlformats.org/officeDocument/2006/relationships/tags" Target="../tags/tag1314.xml"/><Relationship Id="rId168" Type="http://schemas.openxmlformats.org/officeDocument/2006/relationships/tags" Target="../tags/tag1335.xml"/><Relationship Id="rId8" Type="http://schemas.openxmlformats.org/officeDocument/2006/relationships/tags" Target="../tags/tag1175.xml"/><Relationship Id="rId51" Type="http://schemas.openxmlformats.org/officeDocument/2006/relationships/tags" Target="../tags/tag1218.xml"/><Relationship Id="rId72" Type="http://schemas.openxmlformats.org/officeDocument/2006/relationships/tags" Target="../tags/tag1239.xml"/><Relationship Id="rId93" Type="http://schemas.openxmlformats.org/officeDocument/2006/relationships/tags" Target="../tags/tag1260.xml"/><Relationship Id="rId98" Type="http://schemas.openxmlformats.org/officeDocument/2006/relationships/tags" Target="../tags/tag1265.xml"/><Relationship Id="rId121" Type="http://schemas.openxmlformats.org/officeDocument/2006/relationships/tags" Target="../tags/tag1288.xml"/><Relationship Id="rId142" Type="http://schemas.openxmlformats.org/officeDocument/2006/relationships/tags" Target="../tags/tag1309.xml"/><Relationship Id="rId163" Type="http://schemas.openxmlformats.org/officeDocument/2006/relationships/tags" Target="../tags/tag1330.xml"/><Relationship Id="rId184" Type="http://schemas.openxmlformats.org/officeDocument/2006/relationships/tags" Target="../tags/tag1351.xml"/><Relationship Id="rId189" Type="http://schemas.openxmlformats.org/officeDocument/2006/relationships/tags" Target="../tags/tag1356.xml"/><Relationship Id="rId3" Type="http://schemas.openxmlformats.org/officeDocument/2006/relationships/tags" Target="../tags/tag1170.xml"/><Relationship Id="rId25" Type="http://schemas.openxmlformats.org/officeDocument/2006/relationships/tags" Target="../tags/tag1192.xml"/><Relationship Id="rId46" Type="http://schemas.openxmlformats.org/officeDocument/2006/relationships/tags" Target="../tags/tag1213.xml"/><Relationship Id="rId67" Type="http://schemas.openxmlformats.org/officeDocument/2006/relationships/tags" Target="../tags/tag1234.xml"/><Relationship Id="rId116" Type="http://schemas.openxmlformats.org/officeDocument/2006/relationships/tags" Target="../tags/tag1283.xml"/><Relationship Id="rId137" Type="http://schemas.openxmlformats.org/officeDocument/2006/relationships/tags" Target="../tags/tag1304.xml"/><Relationship Id="rId158" Type="http://schemas.openxmlformats.org/officeDocument/2006/relationships/tags" Target="../tags/tag1325.xml"/><Relationship Id="rId20" Type="http://schemas.openxmlformats.org/officeDocument/2006/relationships/tags" Target="../tags/tag1187.xml"/><Relationship Id="rId41" Type="http://schemas.openxmlformats.org/officeDocument/2006/relationships/tags" Target="../tags/tag1208.xml"/><Relationship Id="rId62" Type="http://schemas.openxmlformats.org/officeDocument/2006/relationships/tags" Target="../tags/tag1229.xml"/><Relationship Id="rId83" Type="http://schemas.openxmlformats.org/officeDocument/2006/relationships/tags" Target="../tags/tag1250.xml"/><Relationship Id="rId88" Type="http://schemas.openxmlformats.org/officeDocument/2006/relationships/tags" Target="../tags/tag1255.xml"/><Relationship Id="rId111" Type="http://schemas.openxmlformats.org/officeDocument/2006/relationships/tags" Target="../tags/tag1278.xml"/><Relationship Id="rId132" Type="http://schemas.openxmlformats.org/officeDocument/2006/relationships/tags" Target="../tags/tag1299.xml"/><Relationship Id="rId153" Type="http://schemas.openxmlformats.org/officeDocument/2006/relationships/tags" Target="../tags/tag1320.xml"/><Relationship Id="rId174" Type="http://schemas.openxmlformats.org/officeDocument/2006/relationships/tags" Target="../tags/tag1341.xml"/><Relationship Id="rId179" Type="http://schemas.openxmlformats.org/officeDocument/2006/relationships/tags" Target="../tags/tag1346.xml"/><Relationship Id="rId195" Type="http://schemas.openxmlformats.org/officeDocument/2006/relationships/tags" Target="../tags/tag1362.xml"/><Relationship Id="rId190" Type="http://schemas.openxmlformats.org/officeDocument/2006/relationships/tags" Target="../tags/tag1357.xml"/><Relationship Id="rId204" Type="http://schemas.openxmlformats.org/officeDocument/2006/relationships/tags" Target="../tags/tag1371.xml"/><Relationship Id="rId15" Type="http://schemas.openxmlformats.org/officeDocument/2006/relationships/tags" Target="../tags/tag1182.xml"/><Relationship Id="rId36" Type="http://schemas.openxmlformats.org/officeDocument/2006/relationships/tags" Target="../tags/tag1203.xml"/><Relationship Id="rId57" Type="http://schemas.openxmlformats.org/officeDocument/2006/relationships/tags" Target="../tags/tag1224.xml"/><Relationship Id="rId106" Type="http://schemas.openxmlformats.org/officeDocument/2006/relationships/tags" Target="../tags/tag1273.xml"/><Relationship Id="rId127" Type="http://schemas.openxmlformats.org/officeDocument/2006/relationships/tags" Target="../tags/tag1294.xml"/><Relationship Id="rId10" Type="http://schemas.openxmlformats.org/officeDocument/2006/relationships/tags" Target="../tags/tag1177.xml"/><Relationship Id="rId31" Type="http://schemas.openxmlformats.org/officeDocument/2006/relationships/tags" Target="../tags/tag1198.xml"/><Relationship Id="rId52" Type="http://schemas.openxmlformats.org/officeDocument/2006/relationships/tags" Target="../tags/tag1219.xml"/><Relationship Id="rId73" Type="http://schemas.openxmlformats.org/officeDocument/2006/relationships/tags" Target="../tags/tag1240.xml"/><Relationship Id="rId78" Type="http://schemas.openxmlformats.org/officeDocument/2006/relationships/tags" Target="../tags/tag1245.xml"/><Relationship Id="rId94" Type="http://schemas.openxmlformats.org/officeDocument/2006/relationships/tags" Target="../tags/tag1261.xml"/><Relationship Id="rId99" Type="http://schemas.openxmlformats.org/officeDocument/2006/relationships/tags" Target="../tags/tag1266.xml"/><Relationship Id="rId101" Type="http://schemas.openxmlformats.org/officeDocument/2006/relationships/tags" Target="../tags/tag1268.xml"/><Relationship Id="rId122" Type="http://schemas.openxmlformats.org/officeDocument/2006/relationships/tags" Target="../tags/tag1289.xml"/><Relationship Id="rId143" Type="http://schemas.openxmlformats.org/officeDocument/2006/relationships/tags" Target="../tags/tag1310.xml"/><Relationship Id="rId148" Type="http://schemas.openxmlformats.org/officeDocument/2006/relationships/tags" Target="../tags/tag1315.xml"/><Relationship Id="rId164" Type="http://schemas.openxmlformats.org/officeDocument/2006/relationships/tags" Target="../tags/tag1331.xml"/><Relationship Id="rId169" Type="http://schemas.openxmlformats.org/officeDocument/2006/relationships/tags" Target="../tags/tag1336.xml"/><Relationship Id="rId185" Type="http://schemas.openxmlformats.org/officeDocument/2006/relationships/tags" Target="../tags/tag1352.xml"/><Relationship Id="rId4" Type="http://schemas.openxmlformats.org/officeDocument/2006/relationships/tags" Target="../tags/tag1171.xml"/><Relationship Id="rId9" Type="http://schemas.openxmlformats.org/officeDocument/2006/relationships/tags" Target="../tags/tag1176.xml"/><Relationship Id="rId180" Type="http://schemas.openxmlformats.org/officeDocument/2006/relationships/tags" Target="../tags/tag1347.xml"/><Relationship Id="rId26" Type="http://schemas.openxmlformats.org/officeDocument/2006/relationships/tags" Target="../tags/tag1193.xml"/><Relationship Id="rId47" Type="http://schemas.openxmlformats.org/officeDocument/2006/relationships/tags" Target="../tags/tag1214.xml"/><Relationship Id="rId68" Type="http://schemas.openxmlformats.org/officeDocument/2006/relationships/tags" Target="../tags/tag1235.xml"/><Relationship Id="rId89" Type="http://schemas.openxmlformats.org/officeDocument/2006/relationships/tags" Target="../tags/tag1256.xml"/><Relationship Id="rId112" Type="http://schemas.openxmlformats.org/officeDocument/2006/relationships/tags" Target="../tags/tag1279.xml"/><Relationship Id="rId133" Type="http://schemas.openxmlformats.org/officeDocument/2006/relationships/tags" Target="../tags/tag1300.xml"/><Relationship Id="rId154" Type="http://schemas.openxmlformats.org/officeDocument/2006/relationships/tags" Target="../tags/tag1321.xml"/><Relationship Id="rId175" Type="http://schemas.openxmlformats.org/officeDocument/2006/relationships/tags" Target="../tags/tag1342.xml"/><Relationship Id="rId196" Type="http://schemas.openxmlformats.org/officeDocument/2006/relationships/tags" Target="../tags/tag1363.xml"/><Relationship Id="rId200" Type="http://schemas.openxmlformats.org/officeDocument/2006/relationships/tags" Target="../tags/tag136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488.xml"/><Relationship Id="rId21" Type="http://schemas.openxmlformats.org/officeDocument/2006/relationships/tags" Target="../tags/tag1392.xml"/><Relationship Id="rId42" Type="http://schemas.openxmlformats.org/officeDocument/2006/relationships/tags" Target="../tags/tag1413.xml"/><Relationship Id="rId63" Type="http://schemas.openxmlformats.org/officeDocument/2006/relationships/tags" Target="../tags/tag1434.xml"/><Relationship Id="rId84" Type="http://schemas.openxmlformats.org/officeDocument/2006/relationships/tags" Target="../tags/tag1455.xml"/><Relationship Id="rId138" Type="http://schemas.openxmlformats.org/officeDocument/2006/relationships/tags" Target="../tags/tag1509.xml"/><Relationship Id="rId159" Type="http://schemas.openxmlformats.org/officeDocument/2006/relationships/tags" Target="../tags/tag1530.xml"/><Relationship Id="rId170" Type="http://schemas.openxmlformats.org/officeDocument/2006/relationships/tags" Target="../tags/tag1541.xml"/><Relationship Id="rId191" Type="http://schemas.openxmlformats.org/officeDocument/2006/relationships/tags" Target="../tags/tag1562.xml"/><Relationship Id="rId205" Type="http://schemas.openxmlformats.org/officeDocument/2006/relationships/tags" Target="../tags/tag1576.xml"/><Relationship Id="rId226" Type="http://schemas.openxmlformats.org/officeDocument/2006/relationships/tags" Target="../tags/tag1597.xml"/><Relationship Id="rId107" Type="http://schemas.openxmlformats.org/officeDocument/2006/relationships/tags" Target="../tags/tag1478.xml"/><Relationship Id="rId11" Type="http://schemas.openxmlformats.org/officeDocument/2006/relationships/tags" Target="../tags/tag1382.xml"/><Relationship Id="rId32" Type="http://schemas.openxmlformats.org/officeDocument/2006/relationships/tags" Target="../tags/tag1403.xml"/><Relationship Id="rId53" Type="http://schemas.openxmlformats.org/officeDocument/2006/relationships/tags" Target="../tags/tag1424.xml"/><Relationship Id="rId74" Type="http://schemas.openxmlformats.org/officeDocument/2006/relationships/tags" Target="../tags/tag1445.xml"/><Relationship Id="rId128" Type="http://schemas.openxmlformats.org/officeDocument/2006/relationships/tags" Target="../tags/tag1499.xml"/><Relationship Id="rId149" Type="http://schemas.openxmlformats.org/officeDocument/2006/relationships/tags" Target="../tags/tag1520.xml"/><Relationship Id="rId5" Type="http://schemas.openxmlformats.org/officeDocument/2006/relationships/tags" Target="../tags/tag1376.xml"/><Relationship Id="rId95" Type="http://schemas.openxmlformats.org/officeDocument/2006/relationships/tags" Target="../tags/tag1466.xml"/><Relationship Id="rId160" Type="http://schemas.openxmlformats.org/officeDocument/2006/relationships/tags" Target="../tags/tag1531.xml"/><Relationship Id="rId181" Type="http://schemas.openxmlformats.org/officeDocument/2006/relationships/tags" Target="../tags/tag1552.xml"/><Relationship Id="rId216" Type="http://schemas.openxmlformats.org/officeDocument/2006/relationships/tags" Target="../tags/tag1587.xml"/><Relationship Id="rId237" Type="http://schemas.openxmlformats.org/officeDocument/2006/relationships/tags" Target="../tags/tag1608.xml"/><Relationship Id="rId22" Type="http://schemas.openxmlformats.org/officeDocument/2006/relationships/tags" Target="../tags/tag1393.xml"/><Relationship Id="rId43" Type="http://schemas.openxmlformats.org/officeDocument/2006/relationships/tags" Target="../tags/tag1414.xml"/><Relationship Id="rId64" Type="http://schemas.openxmlformats.org/officeDocument/2006/relationships/tags" Target="../tags/tag1435.xml"/><Relationship Id="rId118" Type="http://schemas.openxmlformats.org/officeDocument/2006/relationships/tags" Target="../tags/tag1489.xml"/><Relationship Id="rId139" Type="http://schemas.openxmlformats.org/officeDocument/2006/relationships/tags" Target="../tags/tag1510.xml"/><Relationship Id="rId85" Type="http://schemas.openxmlformats.org/officeDocument/2006/relationships/tags" Target="../tags/tag1456.xml"/><Relationship Id="rId150" Type="http://schemas.openxmlformats.org/officeDocument/2006/relationships/tags" Target="../tags/tag1521.xml"/><Relationship Id="rId171" Type="http://schemas.openxmlformats.org/officeDocument/2006/relationships/tags" Target="../tags/tag1542.xml"/><Relationship Id="rId192" Type="http://schemas.openxmlformats.org/officeDocument/2006/relationships/tags" Target="../tags/tag1563.xml"/><Relationship Id="rId206" Type="http://schemas.openxmlformats.org/officeDocument/2006/relationships/tags" Target="../tags/tag1577.xml"/><Relationship Id="rId227" Type="http://schemas.openxmlformats.org/officeDocument/2006/relationships/tags" Target="../tags/tag1598.xml"/><Relationship Id="rId201" Type="http://schemas.openxmlformats.org/officeDocument/2006/relationships/tags" Target="../tags/tag1572.xml"/><Relationship Id="rId222" Type="http://schemas.openxmlformats.org/officeDocument/2006/relationships/tags" Target="../tags/tag1593.xml"/><Relationship Id="rId12" Type="http://schemas.openxmlformats.org/officeDocument/2006/relationships/tags" Target="../tags/tag1383.xml"/><Relationship Id="rId17" Type="http://schemas.openxmlformats.org/officeDocument/2006/relationships/tags" Target="../tags/tag1388.xml"/><Relationship Id="rId33" Type="http://schemas.openxmlformats.org/officeDocument/2006/relationships/tags" Target="../tags/tag1404.xml"/><Relationship Id="rId38" Type="http://schemas.openxmlformats.org/officeDocument/2006/relationships/tags" Target="../tags/tag1409.xml"/><Relationship Id="rId59" Type="http://schemas.openxmlformats.org/officeDocument/2006/relationships/tags" Target="../tags/tag1430.xml"/><Relationship Id="rId103" Type="http://schemas.openxmlformats.org/officeDocument/2006/relationships/tags" Target="../tags/tag1474.xml"/><Relationship Id="rId108" Type="http://schemas.openxmlformats.org/officeDocument/2006/relationships/tags" Target="../tags/tag1479.xml"/><Relationship Id="rId124" Type="http://schemas.openxmlformats.org/officeDocument/2006/relationships/tags" Target="../tags/tag1495.xml"/><Relationship Id="rId129" Type="http://schemas.openxmlformats.org/officeDocument/2006/relationships/tags" Target="../tags/tag1500.xml"/><Relationship Id="rId54" Type="http://schemas.openxmlformats.org/officeDocument/2006/relationships/tags" Target="../tags/tag1425.xml"/><Relationship Id="rId70" Type="http://schemas.openxmlformats.org/officeDocument/2006/relationships/tags" Target="../tags/tag1441.xml"/><Relationship Id="rId75" Type="http://schemas.openxmlformats.org/officeDocument/2006/relationships/tags" Target="../tags/tag1446.xml"/><Relationship Id="rId91" Type="http://schemas.openxmlformats.org/officeDocument/2006/relationships/tags" Target="../tags/tag1462.xml"/><Relationship Id="rId96" Type="http://schemas.openxmlformats.org/officeDocument/2006/relationships/tags" Target="../tags/tag1467.xml"/><Relationship Id="rId140" Type="http://schemas.openxmlformats.org/officeDocument/2006/relationships/tags" Target="../tags/tag1511.xml"/><Relationship Id="rId145" Type="http://schemas.openxmlformats.org/officeDocument/2006/relationships/tags" Target="../tags/tag1516.xml"/><Relationship Id="rId161" Type="http://schemas.openxmlformats.org/officeDocument/2006/relationships/tags" Target="../tags/tag1532.xml"/><Relationship Id="rId166" Type="http://schemas.openxmlformats.org/officeDocument/2006/relationships/tags" Target="../tags/tag1537.xml"/><Relationship Id="rId182" Type="http://schemas.openxmlformats.org/officeDocument/2006/relationships/tags" Target="../tags/tag1553.xml"/><Relationship Id="rId187" Type="http://schemas.openxmlformats.org/officeDocument/2006/relationships/tags" Target="../tags/tag1558.xml"/><Relationship Id="rId217" Type="http://schemas.openxmlformats.org/officeDocument/2006/relationships/tags" Target="../tags/tag1588.xml"/><Relationship Id="rId1" Type="http://schemas.openxmlformats.org/officeDocument/2006/relationships/tags" Target="../tags/tag1372.xml"/><Relationship Id="rId6" Type="http://schemas.openxmlformats.org/officeDocument/2006/relationships/tags" Target="../tags/tag1377.xml"/><Relationship Id="rId212" Type="http://schemas.openxmlformats.org/officeDocument/2006/relationships/tags" Target="../tags/tag1583.xml"/><Relationship Id="rId233" Type="http://schemas.openxmlformats.org/officeDocument/2006/relationships/tags" Target="../tags/tag1604.xml"/><Relationship Id="rId238" Type="http://schemas.openxmlformats.org/officeDocument/2006/relationships/tags" Target="../tags/tag1609.xml"/><Relationship Id="rId23" Type="http://schemas.openxmlformats.org/officeDocument/2006/relationships/tags" Target="../tags/tag1394.xml"/><Relationship Id="rId28" Type="http://schemas.openxmlformats.org/officeDocument/2006/relationships/tags" Target="../tags/tag1399.xml"/><Relationship Id="rId49" Type="http://schemas.openxmlformats.org/officeDocument/2006/relationships/tags" Target="../tags/tag1420.xml"/><Relationship Id="rId114" Type="http://schemas.openxmlformats.org/officeDocument/2006/relationships/tags" Target="../tags/tag1485.xml"/><Relationship Id="rId119" Type="http://schemas.openxmlformats.org/officeDocument/2006/relationships/tags" Target="../tags/tag1490.xml"/><Relationship Id="rId44" Type="http://schemas.openxmlformats.org/officeDocument/2006/relationships/tags" Target="../tags/tag1415.xml"/><Relationship Id="rId60" Type="http://schemas.openxmlformats.org/officeDocument/2006/relationships/tags" Target="../tags/tag1431.xml"/><Relationship Id="rId65" Type="http://schemas.openxmlformats.org/officeDocument/2006/relationships/tags" Target="../tags/tag1436.xml"/><Relationship Id="rId81" Type="http://schemas.openxmlformats.org/officeDocument/2006/relationships/tags" Target="../tags/tag1452.xml"/><Relationship Id="rId86" Type="http://schemas.openxmlformats.org/officeDocument/2006/relationships/tags" Target="../tags/tag1457.xml"/><Relationship Id="rId130" Type="http://schemas.openxmlformats.org/officeDocument/2006/relationships/tags" Target="../tags/tag1501.xml"/><Relationship Id="rId135" Type="http://schemas.openxmlformats.org/officeDocument/2006/relationships/tags" Target="../tags/tag1506.xml"/><Relationship Id="rId151" Type="http://schemas.openxmlformats.org/officeDocument/2006/relationships/tags" Target="../tags/tag1522.xml"/><Relationship Id="rId156" Type="http://schemas.openxmlformats.org/officeDocument/2006/relationships/tags" Target="../tags/tag1527.xml"/><Relationship Id="rId177" Type="http://schemas.openxmlformats.org/officeDocument/2006/relationships/tags" Target="../tags/tag1548.xml"/><Relationship Id="rId198" Type="http://schemas.openxmlformats.org/officeDocument/2006/relationships/tags" Target="../tags/tag1569.xml"/><Relationship Id="rId172" Type="http://schemas.openxmlformats.org/officeDocument/2006/relationships/tags" Target="../tags/tag1543.xml"/><Relationship Id="rId193" Type="http://schemas.openxmlformats.org/officeDocument/2006/relationships/tags" Target="../tags/tag1564.xml"/><Relationship Id="rId202" Type="http://schemas.openxmlformats.org/officeDocument/2006/relationships/tags" Target="../tags/tag1573.xml"/><Relationship Id="rId207" Type="http://schemas.openxmlformats.org/officeDocument/2006/relationships/tags" Target="../tags/tag1578.xml"/><Relationship Id="rId223" Type="http://schemas.openxmlformats.org/officeDocument/2006/relationships/tags" Target="../tags/tag1594.xml"/><Relationship Id="rId228" Type="http://schemas.openxmlformats.org/officeDocument/2006/relationships/tags" Target="../tags/tag1599.xml"/><Relationship Id="rId13" Type="http://schemas.openxmlformats.org/officeDocument/2006/relationships/tags" Target="../tags/tag1384.xml"/><Relationship Id="rId18" Type="http://schemas.openxmlformats.org/officeDocument/2006/relationships/tags" Target="../tags/tag1389.xml"/><Relationship Id="rId39" Type="http://schemas.openxmlformats.org/officeDocument/2006/relationships/tags" Target="../tags/tag1410.xml"/><Relationship Id="rId109" Type="http://schemas.openxmlformats.org/officeDocument/2006/relationships/tags" Target="../tags/tag1480.xml"/><Relationship Id="rId34" Type="http://schemas.openxmlformats.org/officeDocument/2006/relationships/tags" Target="../tags/tag1405.xml"/><Relationship Id="rId50" Type="http://schemas.openxmlformats.org/officeDocument/2006/relationships/tags" Target="../tags/tag1421.xml"/><Relationship Id="rId55" Type="http://schemas.openxmlformats.org/officeDocument/2006/relationships/tags" Target="../tags/tag1426.xml"/><Relationship Id="rId76" Type="http://schemas.openxmlformats.org/officeDocument/2006/relationships/tags" Target="../tags/tag1447.xml"/><Relationship Id="rId97" Type="http://schemas.openxmlformats.org/officeDocument/2006/relationships/tags" Target="../tags/tag1468.xml"/><Relationship Id="rId104" Type="http://schemas.openxmlformats.org/officeDocument/2006/relationships/tags" Target="../tags/tag1475.xml"/><Relationship Id="rId120" Type="http://schemas.openxmlformats.org/officeDocument/2006/relationships/tags" Target="../tags/tag1491.xml"/><Relationship Id="rId125" Type="http://schemas.openxmlformats.org/officeDocument/2006/relationships/tags" Target="../tags/tag1496.xml"/><Relationship Id="rId141" Type="http://schemas.openxmlformats.org/officeDocument/2006/relationships/tags" Target="../tags/tag1512.xml"/><Relationship Id="rId146" Type="http://schemas.openxmlformats.org/officeDocument/2006/relationships/tags" Target="../tags/tag1517.xml"/><Relationship Id="rId167" Type="http://schemas.openxmlformats.org/officeDocument/2006/relationships/tags" Target="../tags/tag1538.xml"/><Relationship Id="rId188" Type="http://schemas.openxmlformats.org/officeDocument/2006/relationships/tags" Target="../tags/tag1559.xml"/><Relationship Id="rId7" Type="http://schemas.openxmlformats.org/officeDocument/2006/relationships/tags" Target="../tags/tag1378.xml"/><Relationship Id="rId71" Type="http://schemas.openxmlformats.org/officeDocument/2006/relationships/tags" Target="../tags/tag1442.xml"/><Relationship Id="rId92" Type="http://schemas.openxmlformats.org/officeDocument/2006/relationships/tags" Target="../tags/tag1463.xml"/><Relationship Id="rId162" Type="http://schemas.openxmlformats.org/officeDocument/2006/relationships/tags" Target="../tags/tag1533.xml"/><Relationship Id="rId183" Type="http://schemas.openxmlformats.org/officeDocument/2006/relationships/tags" Target="../tags/tag1554.xml"/><Relationship Id="rId213" Type="http://schemas.openxmlformats.org/officeDocument/2006/relationships/tags" Target="../tags/tag1584.xml"/><Relationship Id="rId218" Type="http://schemas.openxmlformats.org/officeDocument/2006/relationships/tags" Target="../tags/tag1589.xml"/><Relationship Id="rId234" Type="http://schemas.openxmlformats.org/officeDocument/2006/relationships/tags" Target="../tags/tag1605.xml"/><Relationship Id="rId239" Type="http://schemas.openxmlformats.org/officeDocument/2006/relationships/tags" Target="../tags/tag1610.xml"/><Relationship Id="rId2" Type="http://schemas.openxmlformats.org/officeDocument/2006/relationships/tags" Target="../tags/tag1373.xml"/><Relationship Id="rId29" Type="http://schemas.openxmlformats.org/officeDocument/2006/relationships/tags" Target="../tags/tag1400.xml"/><Relationship Id="rId24" Type="http://schemas.openxmlformats.org/officeDocument/2006/relationships/tags" Target="../tags/tag1395.xml"/><Relationship Id="rId40" Type="http://schemas.openxmlformats.org/officeDocument/2006/relationships/tags" Target="../tags/tag1411.xml"/><Relationship Id="rId45" Type="http://schemas.openxmlformats.org/officeDocument/2006/relationships/tags" Target="../tags/tag1416.xml"/><Relationship Id="rId66" Type="http://schemas.openxmlformats.org/officeDocument/2006/relationships/tags" Target="../tags/tag1437.xml"/><Relationship Id="rId87" Type="http://schemas.openxmlformats.org/officeDocument/2006/relationships/tags" Target="../tags/tag1458.xml"/><Relationship Id="rId110" Type="http://schemas.openxmlformats.org/officeDocument/2006/relationships/tags" Target="../tags/tag1481.xml"/><Relationship Id="rId115" Type="http://schemas.openxmlformats.org/officeDocument/2006/relationships/tags" Target="../tags/tag1486.xml"/><Relationship Id="rId131" Type="http://schemas.openxmlformats.org/officeDocument/2006/relationships/tags" Target="../tags/tag1502.xml"/><Relationship Id="rId136" Type="http://schemas.openxmlformats.org/officeDocument/2006/relationships/tags" Target="../tags/tag1507.xml"/><Relationship Id="rId157" Type="http://schemas.openxmlformats.org/officeDocument/2006/relationships/tags" Target="../tags/tag1528.xml"/><Relationship Id="rId178" Type="http://schemas.openxmlformats.org/officeDocument/2006/relationships/tags" Target="../tags/tag1549.xml"/><Relationship Id="rId61" Type="http://schemas.openxmlformats.org/officeDocument/2006/relationships/tags" Target="../tags/tag1432.xml"/><Relationship Id="rId82" Type="http://schemas.openxmlformats.org/officeDocument/2006/relationships/tags" Target="../tags/tag1453.xml"/><Relationship Id="rId152" Type="http://schemas.openxmlformats.org/officeDocument/2006/relationships/tags" Target="../tags/tag1523.xml"/><Relationship Id="rId173" Type="http://schemas.openxmlformats.org/officeDocument/2006/relationships/tags" Target="../tags/tag1544.xml"/><Relationship Id="rId194" Type="http://schemas.openxmlformats.org/officeDocument/2006/relationships/tags" Target="../tags/tag1565.xml"/><Relationship Id="rId199" Type="http://schemas.openxmlformats.org/officeDocument/2006/relationships/tags" Target="../tags/tag1570.xml"/><Relationship Id="rId203" Type="http://schemas.openxmlformats.org/officeDocument/2006/relationships/tags" Target="../tags/tag1574.xml"/><Relationship Id="rId208" Type="http://schemas.openxmlformats.org/officeDocument/2006/relationships/tags" Target="../tags/tag1579.xml"/><Relationship Id="rId229" Type="http://schemas.openxmlformats.org/officeDocument/2006/relationships/tags" Target="../tags/tag1600.xml"/><Relationship Id="rId19" Type="http://schemas.openxmlformats.org/officeDocument/2006/relationships/tags" Target="../tags/tag1390.xml"/><Relationship Id="rId224" Type="http://schemas.openxmlformats.org/officeDocument/2006/relationships/tags" Target="../tags/tag1595.xml"/><Relationship Id="rId240" Type="http://schemas.openxmlformats.org/officeDocument/2006/relationships/tags" Target="../tags/tag1611.xml"/><Relationship Id="rId14" Type="http://schemas.openxmlformats.org/officeDocument/2006/relationships/tags" Target="../tags/tag1385.xml"/><Relationship Id="rId30" Type="http://schemas.openxmlformats.org/officeDocument/2006/relationships/tags" Target="../tags/tag1401.xml"/><Relationship Id="rId35" Type="http://schemas.openxmlformats.org/officeDocument/2006/relationships/tags" Target="../tags/tag1406.xml"/><Relationship Id="rId56" Type="http://schemas.openxmlformats.org/officeDocument/2006/relationships/tags" Target="../tags/tag1427.xml"/><Relationship Id="rId77" Type="http://schemas.openxmlformats.org/officeDocument/2006/relationships/tags" Target="../tags/tag1448.xml"/><Relationship Id="rId100" Type="http://schemas.openxmlformats.org/officeDocument/2006/relationships/tags" Target="../tags/tag1471.xml"/><Relationship Id="rId105" Type="http://schemas.openxmlformats.org/officeDocument/2006/relationships/tags" Target="../tags/tag1476.xml"/><Relationship Id="rId126" Type="http://schemas.openxmlformats.org/officeDocument/2006/relationships/tags" Target="../tags/tag1497.xml"/><Relationship Id="rId147" Type="http://schemas.openxmlformats.org/officeDocument/2006/relationships/tags" Target="../tags/tag1518.xml"/><Relationship Id="rId168" Type="http://schemas.openxmlformats.org/officeDocument/2006/relationships/tags" Target="../tags/tag1539.xml"/><Relationship Id="rId8" Type="http://schemas.openxmlformats.org/officeDocument/2006/relationships/tags" Target="../tags/tag1379.xml"/><Relationship Id="rId51" Type="http://schemas.openxmlformats.org/officeDocument/2006/relationships/tags" Target="../tags/tag1422.xml"/><Relationship Id="rId72" Type="http://schemas.openxmlformats.org/officeDocument/2006/relationships/tags" Target="../tags/tag1443.xml"/><Relationship Id="rId93" Type="http://schemas.openxmlformats.org/officeDocument/2006/relationships/tags" Target="../tags/tag1464.xml"/><Relationship Id="rId98" Type="http://schemas.openxmlformats.org/officeDocument/2006/relationships/tags" Target="../tags/tag1469.xml"/><Relationship Id="rId121" Type="http://schemas.openxmlformats.org/officeDocument/2006/relationships/tags" Target="../tags/tag1492.xml"/><Relationship Id="rId142" Type="http://schemas.openxmlformats.org/officeDocument/2006/relationships/tags" Target="../tags/tag1513.xml"/><Relationship Id="rId163" Type="http://schemas.openxmlformats.org/officeDocument/2006/relationships/tags" Target="../tags/tag1534.xml"/><Relationship Id="rId184" Type="http://schemas.openxmlformats.org/officeDocument/2006/relationships/tags" Target="../tags/tag1555.xml"/><Relationship Id="rId189" Type="http://schemas.openxmlformats.org/officeDocument/2006/relationships/tags" Target="../tags/tag1560.xml"/><Relationship Id="rId219" Type="http://schemas.openxmlformats.org/officeDocument/2006/relationships/tags" Target="../tags/tag1590.xml"/><Relationship Id="rId3" Type="http://schemas.openxmlformats.org/officeDocument/2006/relationships/tags" Target="../tags/tag1374.xml"/><Relationship Id="rId214" Type="http://schemas.openxmlformats.org/officeDocument/2006/relationships/tags" Target="../tags/tag1585.xml"/><Relationship Id="rId230" Type="http://schemas.openxmlformats.org/officeDocument/2006/relationships/tags" Target="../tags/tag1601.xml"/><Relationship Id="rId235" Type="http://schemas.openxmlformats.org/officeDocument/2006/relationships/tags" Target="../tags/tag1606.xml"/><Relationship Id="rId25" Type="http://schemas.openxmlformats.org/officeDocument/2006/relationships/tags" Target="../tags/tag1396.xml"/><Relationship Id="rId46" Type="http://schemas.openxmlformats.org/officeDocument/2006/relationships/tags" Target="../tags/tag1417.xml"/><Relationship Id="rId67" Type="http://schemas.openxmlformats.org/officeDocument/2006/relationships/tags" Target="../tags/tag1438.xml"/><Relationship Id="rId116" Type="http://schemas.openxmlformats.org/officeDocument/2006/relationships/tags" Target="../tags/tag1487.xml"/><Relationship Id="rId137" Type="http://schemas.openxmlformats.org/officeDocument/2006/relationships/tags" Target="../tags/tag1508.xml"/><Relationship Id="rId158" Type="http://schemas.openxmlformats.org/officeDocument/2006/relationships/tags" Target="../tags/tag1529.xml"/><Relationship Id="rId20" Type="http://schemas.openxmlformats.org/officeDocument/2006/relationships/tags" Target="../tags/tag1391.xml"/><Relationship Id="rId41" Type="http://schemas.openxmlformats.org/officeDocument/2006/relationships/tags" Target="../tags/tag1412.xml"/><Relationship Id="rId62" Type="http://schemas.openxmlformats.org/officeDocument/2006/relationships/tags" Target="../tags/tag1433.xml"/><Relationship Id="rId83" Type="http://schemas.openxmlformats.org/officeDocument/2006/relationships/tags" Target="../tags/tag1454.xml"/><Relationship Id="rId88" Type="http://schemas.openxmlformats.org/officeDocument/2006/relationships/tags" Target="../tags/tag1459.xml"/><Relationship Id="rId111" Type="http://schemas.openxmlformats.org/officeDocument/2006/relationships/tags" Target="../tags/tag1482.xml"/><Relationship Id="rId132" Type="http://schemas.openxmlformats.org/officeDocument/2006/relationships/tags" Target="../tags/tag1503.xml"/><Relationship Id="rId153" Type="http://schemas.openxmlformats.org/officeDocument/2006/relationships/tags" Target="../tags/tag1524.xml"/><Relationship Id="rId174" Type="http://schemas.openxmlformats.org/officeDocument/2006/relationships/tags" Target="../tags/tag1545.xml"/><Relationship Id="rId179" Type="http://schemas.openxmlformats.org/officeDocument/2006/relationships/tags" Target="../tags/tag1550.xml"/><Relationship Id="rId195" Type="http://schemas.openxmlformats.org/officeDocument/2006/relationships/tags" Target="../tags/tag1566.xml"/><Relationship Id="rId209" Type="http://schemas.openxmlformats.org/officeDocument/2006/relationships/tags" Target="../tags/tag1580.xml"/><Relationship Id="rId190" Type="http://schemas.openxmlformats.org/officeDocument/2006/relationships/tags" Target="../tags/tag1561.xml"/><Relationship Id="rId204" Type="http://schemas.openxmlformats.org/officeDocument/2006/relationships/tags" Target="../tags/tag1575.xml"/><Relationship Id="rId220" Type="http://schemas.openxmlformats.org/officeDocument/2006/relationships/tags" Target="../tags/tag1591.xml"/><Relationship Id="rId225" Type="http://schemas.openxmlformats.org/officeDocument/2006/relationships/tags" Target="../tags/tag1596.xml"/><Relationship Id="rId241" Type="http://schemas.openxmlformats.org/officeDocument/2006/relationships/tags" Target="../tags/tag1612.xml"/><Relationship Id="rId15" Type="http://schemas.openxmlformats.org/officeDocument/2006/relationships/tags" Target="../tags/tag1386.xml"/><Relationship Id="rId36" Type="http://schemas.openxmlformats.org/officeDocument/2006/relationships/tags" Target="../tags/tag1407.xml"/><Relationship Id="rId57" Type="http://schemas.openxmlformats.org/officeDocument/2006/relationships/tags" Target="../tags/tag1428.xml"/><Relationship Id="rId106" Type="http://schemas.openxmlformats.org/officeDocument/2006/relationships/tags" Target="../tags/tag1477.xml"/><Relationship Id="rId127" Type="http://schemas.openxmlformats.org/officeDocument/2006/relationships/tags" Target="../tags/tag1498.xml"/><Relationship Id="rId10" Type="http://schemas.openxmlformats.org/officeDocument/2006/relationships/tags" Target="../tags/tag1381.xml"/><Relationship Id="rId31" Type="http://schemas.openxmlformats.org/officeDocument/2006/relationships/tags" Target="../tags/tag1402.xml"/><Relationship Id="rId52" Type="http://schemas.openxmlformats.org/officeDocument/2006/relationships/tags" Target="../tags/tag1423.xml"/><Relationship Id="rId73" Type="http://schemas.openxmlformats.org/officeDocument/2006/relationships/tags" Target="../tags/tag1444.xml"/><Relationship Id="rId78" Type="http://schemas.openxmlformats.org/officeDocument/2006/relationships/tags" Target="../tags/tag1449.xml"/><Relationship Id="rId94" Type="http://schemas.openxmlformats.org/officeDocument/2006/relationships/tags" Target="../tags/tag1465.xml"/><Relationship Id="rId99" Type="http://schemas.openxmlformats.org/officeDocument/2006/relationships/tags" Target="../tags/tag1470.xml"/><Relationship Id="rId101" Type="http://schemas.openxmlformats.org/officeDocument/2006/relationships/tags" Target="../tags/tag1472.xml"/><Relationship Id="rId122" Type="http://schemas.openxmlformats.org/officeDocument/2006/relationships/tags" Target="../tags/tag1493.xml"/><Relationship Id="rId143" Type="http://schemas.openxmlformats.org/officeDocument/2006/relationships/tags" Target="../tags/tag1514.xml"/><Relationship Id="rId148" Type="http://schemas.openxmlformats.org/officeDocument/2006/relationships/tags" Target="../tags/tag1519.xml"/><Relationship Id="rId164" Type="http://schemas.openxmlformats.org/officeDocument/2006/relationships/tags" Target="../tags/tag1535.xml"/><Relationship Id="rId169" Type="http://schemas.openxmlformats.org/officeDocument/2006/relationships/tags" Target="../tags/tag1540.xml"/><Relationship Id="rId185" Type="http://schemas.openxmlformats.org/officeDocument/2006/relationships/tags" Target="../tags/tag1556.xml"/><Relationship Id="rId4" Type="http://schemas.openxmlformats.org/officeDocument/2006/relationships/tags" Target="../tags/tag1375.xml"/><Relationship Id="rId9" Type="http://schemas.openxmlformats.org/officeDocument/2006/relationships/tags" Target="../tags/tag1380.xml"/><Relationship Id="rId180" Type="http://schemas.openxmlformats.org/officeDocument/2006/relationships/tags" Target="../tags/tag1551.xml"/><Relationship Id="rId210" Type="http://schemas.openxmlformats.org/officeDocument/2006/relationships/tags" Target="../tags/tag1581.xml"/><Relationship Id="rId215" Type="http://schemas.openxmlformats.org/officeDocument/2006/relationships/tags" Target="../tags/tag1586.xml"/><Relationship Id="rId236" Type="http://schemas.openxmlformats.org/officeDocument/2006/relationships/tags" Target="../tags/tag1607.xml"/><Relationship Id="rId26" Type="http://schemas.openxmlformats.org/officeDocument/2006/relationships/tags" Target="../tags/tag1397.xml"/><Relationship Id="rId231" Type="http://schemas.openxmlformats.org/officeDocument/2006/relationships/tags" Target="../tags/tag1602.xml"/><Relationship Id="rId47" Type="http://schemas.openxmlformats.org/officeDocument/2006/relationships/tags" Target="../tags/tag1418.xml"/><Relationship Id="rId68" Type="http://schemas.openxmlformats.org/officeDocument/2006/relationships/tags" Target="../tags/tag1439.xml"/><Relationship Id="rId89" Type="http://schemas.openxmlformats.org/officeDocument/2006/relationships/tags" Target="../tags/tag1460.xml"/><Relationship Id="rId112" Type="http://schemas.openxmlformats.org/officeDocument/2006/relationships/tags" Target="../tags/tag1483.xml"/><Relationship Id="rId133" Type="http://schemas.openxmlformats.org/officeDocument/2006/relationships/tags" Target="../tags/tag1504.xml"/><Relationship Id="rId154" Type="http://schemas.openxmlformats.org/officeDocument/2006/relationships/tags" Target="../tags/tag1525.xml"/><Relationship Id="rId175" Type="http://schemas.openxmlformats.org/officeDocument/2006/relationships/tags" Target="../tags/tag1546.xml"/><Relationship Id="rId196" Type="http://schemas.openxmlformats.org/officeDocument/2006/relationships/tags" Target="../tags/tag1567.xml"/><Relationship Id="rId200" Type="http://schemas.openxmlformats.org/officeDocument/2006/relationships/tags" Target="../tags/tag1571.xml"/><Relationship Id="rId16" Type="http://schemas.openxmlformats.org/officeDocument/2006/relationships/tags" Target="../tags/tag1387.xml"/><Relationship Id="rId221" Type="http://schemas.openxmlformats.org/officeDocument/2006/relationships/tags" Target="../tags/tag1592.xml"/><Relationship Id="rId242" Type="http://schemas.openxmlformats.org/officeDocument/2006/relationships/slideLayout" Target="../slideLayouts/slideLayout1.xml"/><Relationship Id="rId37" Type="http://schemas.openxmlformats.org/officeDocument/2006/relationships/tags" Target="../tags/tag1408.xml"/><Relationship Id="rId58" Type="http://schemas.openxmlformats.org/officeDocument/2006/relationships/tags" Target="../tags/tag1429.xml"/><Relationship Id="rId79" Type="http://schemas.openxmlformats.org/officeDocument/2006/relationships/tags" Target="../tags/tag1450.xml"/><Relationship Id="rId102" Type="http://schemas.openxmlformats.org/officeDocument/2006/relationships/tags" Target="../tags/tag1473.xml"/><Relationship Id="rId123" Type="http://schemas.openxmlformats.org/officeDocument/2006/relationships/tags" Target="../tags/tag1494.xml"/><Relationship Id="rId144" Type="http://schemas.openxmlformats.org/officeDocument/2006/relationships/tags" Target="../tags/tag1515.xml"/><Relationship Id="rId90" Type="http://schemas.openxmlformats.org/officeDocument/2006/relationships/tags" Target="../tags/tag1461.xml"/><Relationship Id="rId165" Type="http://schemas.openxmlformats.org/officeDocument/2006/relationships/tags" Target="../tags/tag1536.xml"/><Relationship Id="rId186" Type="http://schemas.openxmlformats.org/officeDocument/2006/relationships/tags" Target="../tags/tag1557.xml"/><Relationship Id="rId211" Type="http://schemas.openxmlformats.org/officeDocument/2006/relationships/tags" Target="../tags/tag1582.xml"/><Relationship Id="rId232" Type="http://schemas.openxmlformats.org/officeDocument/2006/relationships/tags" Target="../tags/tag1603.xml"/><Relationship Id="rId27" Type="http://schemas.openxmlformats.org/officeDocument/2006/relationships/tags" Target="../tags/tag1398.xml"/><Relationship Id="rId48" Type="http://schemas.openxmlformats.org/officeDocument/2006/relationships/tags" Target="../tags/tag1419.xml"/><Relationship Id="rId69" Type="http://schemas.openxmlformats.org/officeDocument/2006/relationships/tags" Target="../tags/tag1440.xml"/><Relationship Id="rId113" Type="http://schemas.openxmlformats.org/officeDocument/2006/relationships/tags" Target="../tags/tag1484.xml"/><Relationship Id="rId134" Type="http://schemas.openxmlformats.org/officeDocument/2006/relationships/tags" Target="../tags/tag1505.xml"/><Relationship Id="rId80" Type="http://schemas.openxmlformats.org/officeDocument/2006/relationships/tags" Target="../tags/tag1451.xml"/><Relationship Id="rId155" Type="http://schemas.openxmlformats.org/officeDocument/2006/relationships/tags" Target="../tags/tag1526.xml"/><Relationship Id="rId176" Type="http://schemas.openxmlformats.org/officeDocument/2006/relationships/tags" Target="../tags/tag1547.xml"/><Relationship Id="rId197" Type="http://schemas.openxmlformats.org/officeDocument/2006/relationships/tags" Target="../tags/tag15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9" name="SMARTInkShape-Group25"/>
          <p:cNvGrpSpPr/>
          <p:nvPr/>
        </p:nvGrpSpPr>
        <p:grpSpPr>
          <a:xfrm>
            <a:off x="609600" y="661614"/>
            <a:ext cx="2279651" cy="539309"/>
            <a:chOff x="609600" y="661614"/>
            <a:chExt cx="2279651" cy="539309"/>
          </a:xfrm>
        </p:grpSpPr>
        <p:sp>
          <p:nvSpPr>
            <p:cNvPr id="3" name="SMARTInkShape-118"/>
            <p:cNvSpPr/>
            <p:nvPr>
              <p:custDataLst>
                <p:tags r:id="rId88"/>
              </p:custDataLst>
            </p:nvPr>
          </p:nvSpPr>
          <p:spPr>
            <a:xfrm>
              <a:off x="2708962" y="831814"/>
              <a:ext cx="180289" cy="241337"/>
            </a:xfrm>
            <a:custGeom>
              <a:avLst/>
              <a:gdLst/>
              <a:ahLst/>
              <a:cxnLst/>
              <a:rect l="0" t="0" r="0" b="0"/>
              <a:pathLst>
                <a:path w="180289" h="241337">
                  <a:moveTo>
                    <a:pt x="8838" y="38136"/>
                  </a:moveTo>
                  <a:lnTo>
                    <a:pt x="8838" y="38136"/>
                  </a:lnTo>
                  <a:lnTo>
                    <a:pt x="8838" y="41507"/>
                  </a:lnTo>
                  <a:lnTo>
                    <a:pt x="6957" y="45044"/>
                  </a:lnTo>
                  <a:lnTo>
                    <a:pt x="5467" y="46974"/>
                  </a:lnTo>
                  <a:lnTo>
                    <a:pt x="0" y="63176"/>
                  </a:lnTo>
                  <a:lnTo>
                    <a:pt x="1265" y="104779"/>
                  </a:lnTo>
                  <a:lnTo>
                    <a:pt x="2831" y="144822"/>
                  </a:lnTo>
                  <a:lnTo>
                    <a:pt x="6745" y="183106"/>
                  </a:lnTo>
                  <a:lnTo>
                    <a:pt x="8562" y="221943"/>
                  </a:lnTo>
                  <a:lnTo>
                    <a:pt x="12127" y="206427"/>
                  </a:lnTo>
                  <a:lnTo>
                    <a:pt x="15709" y="176902"/>
                  </a:lnTo>
                  <a:lnTo>
                    <a:pt x="21064" y="135793"/>
                  </a:lnTo>
                  <a:lnTo>
                    <a:pt x="25455" y="111002"/>
                  </a:lnTo>
                  <a:lnTo>
                    <a:pt x="30499" y="84597"/>
                  </a:lnTo>
                  <a:lnTo>
                    <a:pt x="41749" y="43968"/>
                  </a:lnTo>
                  <a:lnTo>
                    <a:pt x="53098" y="16034"/>
                  </a:lnTo>
                  <a:lnTo>
                    <a:pt x="62846" y="3618"/>
                  </a:lnTo>
                  <a:lnTo>
                    <a:pt x="68832" y="1013"/>
                  </a:lnTo>
                  <a:lnTo>
                    <a:pt x="83009" y="0"/>
                  </a:lnTo>
                  <a:lnTo>
                    <a:pt x="100599" y="7546"/>
                  </a:lnTo>
                  <a:lnTo>
                    <a:pt x="120176" y="23129"/>
                  </a:lnTo>
                  <a:lnTo>
                    <a:pt x="140636" y="48870"/>
                  </a:lnTo>
                  <a:lnTo>
                    <a:pt x="155845" y="82888"/>
                  </a:lnTo>
                  <a:lnTo>
                    <a:pt x="165897" y="120820"/>
                  </a:lnTo>
                  <a:lnTo>
                    <a:pt x="170364" y="158846"/>
                  </a:lnTo>
                  <a:lnTo>
                    <a:pt x="174231" y="193150"/>
                  </a:lnTo>
                  <a:lnTo>
                    <a:pt x="180288" y="241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9"/>
            <p:cNvSpPr/>
            <p:nvPr>
              <p:custDataLst>
                <p:tags r:id="rId89"/>
              </p:custDataLst>
            </p:nvPr>
          </p:nvSpPr>
          <p:spPr>
            <a:xfrm>
              <a:off x="2547737" y="881383"/>
              <a:ext cx="90163" cy="193240"/>
            </a:xfrm>
            <a:custGeom>
              <a:avLst/>
              <a:gdLst/>
              <a:ahLst/>
              <a:cxnLst/>
              <a:rect l="0" t="0" r="0" b="0"/>
              <a:pathLst>
                <a:path w="90163" h="193240">
                  <a:moveTo>
                    <a:pt x="74813" y="52067"/>
                  </a:moveTo>
                  <a:lnTo>
                    <a:pt x="74813" y="52067"/>
                  </a:lnTo>
                  <a:lnTo>
                    <a:pt x="74107" y="41222"/>
                  </a:lnTo>
                  <a:lnTo>
                    <a:pt x="65975" y="13375"/>
                  </a:lnTo>
                  <a:lnTo>
                    <a:pt x="60066" y="4767"/>
                  </a:lnTo>
                  <a:lnTo>
                    <a:pt x="56515" y="1484"/>
                  </a:lnTo>
                  <a:lnTo>
                    <a:pt x="52737" y="0"/>
                  </a:lnTo>
                  <a:lnTo>
                    <a:pt x="44775" y="234"/>
                  </a:lnTo>
                  <a:lnTo>
                    <a:pt x="25618" y="21187"/>
                  </a:lnTo>
                  <a:lnTo>
                    <a:pt x="5439" y="60948"/>
                  </a:lnTo>
                  <a:lnTo>
                    <a:pt x="0" y="94114"/>
                  </a:lnTo>
                  <a:lnTo>
                    <a:pt x="2052" y="127199"/>
                  </a:lnTo>
                  <a:lnTo>
                    <a:pt x="12371" y="153663"/>
                  </a:lnTo>
                  <a:lnTo>
                    <a:pt x="34047" y="181653"/>
                  </a:lnTo>
                  <a:lnTo>
                    <a:pt x="50110" y="190800"/>
                  </a:lnTo>
                  <a:lnTo>
                    <a:pt x="58344" y="193239"/>
                  </a:lnTo>
                  <a:lnTo>
                    <a:pt x="65950" y="192043"/>
                  </a:lnTo>
                  <a:lnTo>
                    <a:pt x="80046" y="183188"/>
                  </a:lnTo>
                  <a:lnTo>
                    <a:pt x="87722" y="166082"/>
                  </a:lnTo>
                  <a:lnTo>
                    <a:pt x="90162" y="127007"/>
                  </a:lnTo>
                  <a:lnTo>
                    <a:pt x="86416" y="80857"/>
                  </a:lnTo>
                  <a:lnTo>
                    <a:pt x="74813" y="33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0"/>
            <p:cNvSpPr/>
            <p:nvPr>
              <p:custDataLst>
                <p:tags r:id="rId90"/>
              </p:custDataLst>
            </p:nvPr>
          </p:nvSpPr>
          <p:spPr>
            <a:xfrm>
              <a:off x="2408415" y="784912"/>
              <a:ext cx="17286" cy="15189"/>
            </a:xfrm>
            <a:custGeom>
              <a:avLst/>
              <a:gdLst/>
              <a:ahLst/>
              <a:cxnLst/>
              <a:rect l="0" t="0" r="0" b="0"/>
              <a:pathLst>
                <a:path w="17286" h="15189">
                  <a:moveTo>
                    <a:pt x="10935" y="8838"/>
                  </a:moveTo>
                  <a:lnTo>
                    <a:pt x="10935" y="8838"/>
                  </a:lnTo>
                  <a:lnTo>
                    <a:pt x="4193" y="5467"/>
                  </a:lnTo>
                  <a:lnTo>
                    <a:pt x="2207" y="3768"/>
                  </a:lnTo>
                  <a:lnTo>
                    <a:pt x="0" y="0"/>
                  </a:lnTo>
                  <a:lnTo>
                    <a:pt x="117" y="124"/>
                  </a:lnTo>
                  <a:lnTo>
                    <a:pt x="2129" y="4024"/>
                  </a:lnTo>
                  <a:lnTo>
                    <a:pt x="17285" y="15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1"/>
            <p:cNvSpPr/>
            <p:nvPr>
              <p:custDataLst>
                <p:tags r:id="rId91"/>
              </p:custDataLst>
            </p:nvPr>
          </p:nvSpPr>
          <p:spPr>
            <a:xfrm>
              <a:off x="2432050" y="908050"/>
              <a:ext cx="6351" cy="184151"/>
            </a:xfrm>
            <a:custGeom>
              <a:avLst/>
              <a:gdLst/>
              <a:ahLst/>
              <a:cxnLst/>
              <a:rect l="0" t="0" r="0" b="0"/>
              <a:pathLst>
                <a:path w="6351" h="1841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22322"/>
                  </a:lnTo>
                  <a:lnTo>
                    <a:pt x="3633" y="60393"/>
                  </a:lnTo>
                  <a:lnTo>
                    <a:pt x="5545" y="107421"/>
                  </a:lnTo>
                  <a:lnTo>
                    <a:pt x="2740" y="15373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2"/>
            <p:cNvSpPr/>
            <p:nvPr>
              <p:custDataLst>
                <p:tags r:id="rId92"/>
              </p:custDataLst>
            </p:nvPr>
          </p:nvSpPr>
          <p:spPr>
            <a:xfrm>
              <a:off x="2084565" y="882650"/>
              <a:ext cx="144286" cy="50801"/>
            </a:xfrm>
            <a:custGeom>
              <a:avLst/>
              <a:gdLst/>
              <a:ahLst/>
              <a:cxnLst/>
              <a:rect l="0" t="0" r="0" b="0"/>
              <a:pathLst>
                <a:path w="1442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4193" y="50800"/>
                  </a:lnTo>
                  <a:lnTo>
                    <a:pt x="2207" y="50094"/>
                  </a:lnTo>
                  <a:lnTo>
                    <a:pt x="883" y="48918"/>
                  </a:lnTo>
                  <a:lnTo>
                    <a:pt x="0" y="47429"/>
                  </a:lnTo>
                  <a:lnTo>
                    <a:pt x="823" y="45730"/>
                  </a:lnTo>
                  <a:lnTo>
                    <a:pt x="5500" y="41962"/>
                  </a:lnTo>
                  <a:lnTo>
                    <a:pt x="50401" y="24794"/>
                  </a:lnTo>
                  <a:lnTo>
                    <a:pt x="95771" y="12520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3"/>
            <p:cNvSpPr/>
            <p:nvPr>
              <p:custDataLst>
                <p:tags r:id="rId93"/>
              </p:custDataLst>
            </p:nvPr>
          </p:nvSpPr>
          <p:spPr>
            <a:xfrm>
              <a:off x="1870557" y="661614"/>
              <a:ext cx="377344" cy="477570"/>
            </a:xfrm>
            <a:custGeom>
              <a:avLst/>
              <a:gdLst/>
              <a:ahLst/>
              <a:cxnLst/>
              <a:rect l="0" t="0" r="0" b="0"/>
              <a:pathLst>
                <a:path w="377344" h="477570">
                  <a:moveTo>
                    <a:pt x="28093" y="290886"/>
                  </a:moveTo>
                  <a:lnTo>
                    <a:pt x="28093" y="290886"/>
                  </a:lnTo>
                  <a:lnTo>
                    <a:pt x="21351" y="294257"/>
                  </a:lnTo>
                  <a:lnTo>
                    <a:pt x="10416" y="306466"/>
                  </a:lnTo>
                  <a:lnTo>
                    <a:pt x="6126" y="321329"/>
                  </a:lnTo>
                  <a:lnTo>
                    <a:pt x="0" y="366358"/>
                  </a:lnTo>
                  <a:lnTo>
                    <a:pt x="797" y="408341"/>
                  </a:lnTo>
                  <a:lnTo>
                    <a:pt x="8873" y="445318"/>
                  </a:lnTo>
                  <a:lnTo>
                    <a:pt x="18140" y="462063"/>
                  </a:lnTo>
                  <a:lnTo>
                    <a:pt x="28608" y="472798"/>
                  </a:lnTo>
                  <a:lnTo>
                    <a:pt x="37964" y="477569"/>
                  </a:lnTo>
                  <a:lnTo>
                    <a:pt x="43141" y="476019"/>
                  </a:lnTo>
                  <a:lnTo>
                    <a:pt x="54537" y="466771"/>
                  </a:lnTo>
                  <a:lnTo>
                    <a:pt x="69481" y="438956"/>
                  </a:lnTo>
                  <a:lnTo>
                    <a:pt x="79475" y="400532"/>
                  </a:lnTo>
                  <a:lnTo>
                    <a:pt x="95671" y="359413"/>
                  </a:lnTo>
                  <a:lnTo>
                    <a:pt x="96429" y="359148"/>
                  </a:lnTo>
                  <a:lnTo>
                    <a:pt x="96933" y="360383"/>
                  </a:lnTo>
                  <a:lnTo>
                    <a:pt x="101115" y="375875"/>
                  </a:lnTo>
                  <a:lnTo>
                    <a:pt x="110093" y="393209"/>
                  </a:lnTo>
                  <a:lnTo>
                    <a:pt x="128432" y="408379"/>
                  </a:lnTo>
                  <a:lnTo>
                    <a:pt x="155112" y="421811"/>
                  </a:lnTo>
                  <a:lnTo>
                    <a:pt x="173210" y="424805"/>
                  </a:lnTo>
                  <a:lnTo>
                    <a:pt x="181988" y="424615"/>
                  </a:lnTo>
                  <a:lnTo>
                    <a:pt x="197385" y="418760"/>
                  </a:lnTo>
                  <a:lnTo>
                    <a:pt x="204455" y="414235"/>
                  </a:lnTo>
                  <a:lnTo>
                    <a:pt x="216072" y="397919"/>
                  </a:lnTo>
                  <a:lnTo>
                    <a:pt x="232427" y="357407"/>
                  </a:lnTo>
                  <a:lnTo>
                    <a:pt x="243792" y="319040"/>
                  </a:lnTo>
                  <a:lnTo>
                    <a:pt x="253546" y="273765"/>
                  </a:lnTo>
                  <a:lnTo>
                    <a:pt x="262585" y="227303"/>
                  </a:lnTo>
                  <a:lnTo>
                    <a:pt x="271306" y="182193"/>
                  </a:lnTo>
                  <a:lnTo>
                    <a:pt x="279886" y="140978"/>
                  </a:lnTo>
                  <a:lnTo>
                    <a:pt x="284640" y="97731"/>
                  </a:lnTo>
                  <a:lnTo>
                    <a:pt x="286753" y="56167"/>
                  </a:lnTo>
                  <a:lnTo>
                    <a:pt x="287236" y="13201"/>
                  </a:lnTo>
                  <a:lnTo>
                    <a:pt x="284849" y="1665"/>
                  </a:lnTo>
                  <a:lnTo>
                    <a:pt x="282520" y="0"/>
                  </a:lnTo>
                  <a:lnTo>
                    <a:pt x="279555" y="301"/>
                  </a:lnTo>
                  <a:lnTo>
                    <a:pt x="276168" y="1912"/>
                  </a:lnTo>
                  <a:lnTo>
                    <a:pt x="261287" y="27778"/>
                  </a:lnTo>
                  <a:lnTo>
                    <a:pt x="253326" y="64353"/>
                  </a:lnTo>
                  <a:lnTo>
                    <a:pt x="247435" y="111888"/>
                  </a:lnTo>
                  <a:lnTo>
                    <a:pt x="244877" y="138393"/>
                  </a:lnTo>
                  <a:lnTo>
                    <a:pt x="242465" y="165941"/>
                  </a:lnTo>
                  <a:lnTo>
                    <a:pt x="241563" y="193478"/>
                  </a:lnTo>
                  <a:lnTo>
                    <a:pt x="241668" y="221008"/>
                  </a:lnTo>
                  <a:lnTo>
                    <a:pt x="242443" y="248534"/>
                  </a:lnTo>
                  <a:lnTo>
                    <a:pt x="244370" y="274646"/>
                  </a:lnTo>
                  <a:lnTo>
                    <a:pt x="247067" y="299815"/>
                  </a:lnTo>
                  <a:lnTo>
                    <a:pt x="254531" y="345654"/>
                  </a:lnTo>
                  <a:lnTo>
                    <a:pt x="264904" y="382490"/>
                  </a:lnTo>
                  <a:lnTo>
                    <a:pt x="279273" y="424253"/>
                  </a:lnTo>
                  <a:lnTo>
                    <a:pt x="291894" y="440236"/>
                  </a:lnTo>
                  <a:lnTo>
                    <a:pt x="299210" y="445486"/>
                  </a:lnTo>
                  <a:lnTo>
                    <a:pt x="306910" y="447575"/>
                  </a:lnTo>
                  <a:lnTo>
                    <a:pt x="322991" y="446133"/>
                  </a:lnTo>
                  <a:lnTo>
                    <a:pt x="347911" y="430645"/>
                  </a:lnTo>
                  <a:lnTo>
                    <a:pt x="369798" y="404812"/>
                  </a:lnTo>
                  <a:lnTo>
                    <a:pt x="375636" y="385029"/>
                  </a:lnTo>
                  <a:lnTo>
                    <a:pt x="377343" y="354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4"/>
            <p:cNvSpPr/>
            <p:nvPr>
              <p:custDataLst>
                <p:tags r:id="rId94"/>
              </p:custDataLst>
            </p:nvPr>
          </p:nvSpPr>
          <p:spPr>
            <a:xfrm>
              <a:off x="1683894" y="701479"/>
              <a:ext cx="120123" cy="441509"/>
            </a:xfrm>
            <a:custGeom>
              <a:avLst/>
              <a:gdLst/>
              <a:ahLst/>
              <a:cxnLst/>
              <a:rect l="0" t="0" r="0" b="0"/>
              <a:pathLst>
                <a:path w="120123" h="441509">
                  <a:moveTo>
                    <a:pt x="11556" y="3371"/>
                  </a:moveTo>
                  <a:lnTo>
                    <a:pt x="11556" y="3371"/>
                  </a:lnTo>
                  <a:lnTo>
                    <a:pt x="8185" y="0"/>
                  </a:lnTo>
                  <a:lnTo>
                    <a:pt x="6486" y="418"/>
                  </a:lnTo>
                  <a:lnTo>
                    <a:pt x="2718" y="4646"/>
                  </a:lnTo>
                  <a:lnTo>
                    <a:pt x="0" y="28443"/>
                  </a:lnTo>
                  <a:lnTo>
                    <a:pt x="1246" y="59905"/>
                  </a:lnTo>
                  <a:lnTo>
                    <a:pt x="4857" y="101875"/>
                  </a:lnTo>
                  <a:lnTo>
                    <a:pt x="7796" y="126896"/>
                  </a:lnTo>
                  <a:lnTo>
                    <a:pt x="11166" y="153454"/>
                  </a:lnTo>
                  <a:lnTo>
                    <a:pt x="14118" y="181038"/>
                  </a:lnTo>
                  <a:lnTo>
                    <a:pt x="16792" y="209304"/>
                  </a:lnTo>
                  <a:lnTo>
                    <a:pt x="19280" y="238026"/>
                  </a:lnTo>
                  <a:lnTo>
                    <a:pt x="20939" y="265641"/>
                  </a:lnTo>
                  <a:lnTo>
                    <a:pt x="22044" y="292518"/>
                  </a:lnTo>
                  <a:lnTo>
                    <a:pt x="22781" y="318902"/>
                  </a:lnTo>
                  <a:lnTo>
                    <a:pt x="21719" y="361389"/>
                  </a:lnTo>
                  <a:lnTo>
                    <a:pt x="19036" y="405548"/>
                  </a:lnTo>
                  <a:lnTo>
                    <a:pt x="18129" y="429320"/>
                  </a:lnTo>
                  <a:lnTo>
                    <a:pt x="17972" y="419953"/>
                  </a:lnTo>
                  <a:lnTo>
                    <a:pt x="27353" y="375590"/>
                  </a:lnTo>
                  <a:lnTo>
                    <a:pt x="35914" y="330185"/>
                  </a:lnTo>
                  <a:lnTo>
                    <a:pt x="49818" y="288667"/>
                  </a:lnTo>
                  <a:lnTo>
                    <a:pt x="60566" y="261771"/>
                  </a:lnTo>
                  <a:lnTo>
                    <a:pt x="62573" y="261010"/>
                  </a:lnTo>
                  <a:lnTo>
                    <a:pt x="68567" y="262046"/>
                  </a:lnTo>
                  <a:lnTo>
                    <a:pt x="75935" y="268621"/>
                  </a:lnTo>
                  <a:lnTo>
                    <a:pt x="105559" y="311040"/>
                  </a:lnTo>
                  <a:lnTo>
                    <a:pt x="120122" y="347700"/>
                  </a:lnTo>
                  <a:lnTo>
                    <a:pt x="119917" y="356396"/>
                  </a:lnTo>
                  <a:lnTo>
                    <a:pt x="114044" y="373584"/>
                  </a:lnTo>
                  <a:lnTo>
                    <a:pt x="98838" y="399127"/>
                  </a:lnTo>
                  <a:lnTo>
                    <a:pt x="65303" y="427267"/>
                  </a:lnTo>
                  <a:lnTo>
                    <a:pt x="47908" y="437773"/>
                  </a:lnTo>
                  <a:lnTo>
                    <a:pt x="32651" y="441502"/>
                  </a:lnTo>
                  <a:lnTo>
                    <a:pt x="25619" y="441508"/>
                  </a:lnTo>
                  <a:lnTo>
                    <a:pt x="20932" y="437984"/>
                  </a:lnTo>
                  <a:lnTo>
                    <a:pt x="15723" y="424662"/>
                  </a:lnTo>
                  <a:lnTo>
                    <a:pt x="25471" y="382164"/>
                  </a:lnTo>
                  <a:lnTo>
                    <a:pt x="30606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5"/>
            <p:cNvSpPr/>
            <p:nvPr>
              <p:custDataLst>
                <p:tags r:id="rId95"/>
              </p:custDataLst>
            </p:nvPr>
          </p:nvSpPr>
          <p:spPr>
            <a:xfrm>
              <a:off x="1536210" y="777392"/>
              <a:ext cx="44941" cy="35409"/>
            </a:xfrm>
            <a:custGeom>
              <a:avLst/>
              <a:gdLst/>
              <a:ahLst/>
              <a:cxnLst/>
              <a:rect l="0" t="0" r="0" b="0"/>
              <a:pathLst>
                <a:path w="44941" h="35409">
                  <a:moveTo>
                    <a:pt x="44940" y="3658"/>
                  </a:moveTo>
                  <a:lnTo>
                    <a:pt x="44940" y="3658"/>
                  </a:lnTo>
                  <a:lnTo>
                    <a:pt x="25367" y="0"/>
                  </a:lnTo>
                  <a:lnTo>
                    <a:pt x="12958" y="1562"/>
                  </a:lnTo>
                  <a:lnTo>
                    <a:pt x="8096" y="4377"/>
                  </a:lnTo>
                  <a:lnTo>
                    <a:pt x="813" y="13150"/>
                  </a:lnTo>
                  <a:lnTo>
                    <a:pt x="0" y="17747"/>
                  </a:lnTo>
                  <a:lnTo>
                    <a:pt x="869" y="22223"/>
                  </a:lnTo>
                  <a:lnTo>
                    <a:pt x="6840" y="3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6"/>
            <p:cNvSpPr/>
            <p:nvPr>
              <p:custDataLst>
                <p:tags r:id="rId96"/>
              </p:custDataLst>
            </p:nvPr>
          </p:nvSpPr>
          <p:spPr>
            <a:xfrm>
              <a:off x="1549400" y="9334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8838" y="51555"/>
                  </a:lnTo>
                  <a:lnTo>
                    <a:pt x="14927" y="95866"/>
                  </a:lnTo>
                  <a:lnTo>
                    <a:pt x="17828" y="138001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7"/>
            <p:cNvSpPr/>
            <p:nvPr>
              <p:custDataLst>
                <p:tags r:id="rId97"/>
              </p:custDataLst>
            </p:nvPr>
          </p:nvSpPr>
          <p:spPr>
            <a:xfrm>
              <a:off x="1365250" y="931453"/>
              <a:ext cx="120651" cy="191633"/>
            </a:xfrm>
            <a:custGeom>
              <a:avLst/>
              <a:gdLst/>
              <a:ahLst/>
              <a:cxnLst/>
              <a:rect l="0" t="0" r="0" b="0"/>
              <a:pathLst>
                <a:path w="120651" h="191633">
                  <a:moveTo>
                    <a:pt x="0" y="14697"/>
                  </a:moveTo>
                  <a:lnTo>
                    <a:pt x="0" y="14697"/>
                  </a:lnTo>
                  <a:lnTo>
                    <a:pt x="0" y="11326"/>
                  </a:lnTo>
                  <a:lnTo>
                    <a:pt x="706" y="10333"/>
                  </a:lnTo>
                  <a:lnTo>
                    <a:pt x="1881" y="9671"/>
                  </a:lnTo>
                  <a:lnTo>
                    <a:pt x="8838" y="8609"/>
                  </a:lnTo>
                  <a:lnTo>
                    <a:pt x="21669" y="15166"/>
                  </a:lnTo>
                  <a:lnTo>
                    <a:pt x="38876" y="39530"/>
                  </a:lnTo>
                  <a:lnTo>
                    <a:pt x="57380" y="80303"/>
                  </a:lnTo>
                  <a:lnTo>
                    <a:pt x="66155" y="124760"/>
                  </a:lnTo>
                  <a:lnTo>
                    <a:pt x="67709" y="171774"/>
                  </a:lnTo>
                  <a:lnTo>
                    <a:pt x="62784" y="185874"/>
                  </a:lnTo>
                  <a:lnTo>
                    <a:pt x="60200" y="189493"/>
                  </a:lnTo>
                  <a:lnTo>
                    <a:pt x="57772" y="191200"/>
                  </a:lnTo>
                  <a:lnTo>
                    <a:pt x="55448" y="191632"/>
                  </a:lnTo>
                  <a:lnTo>
                    <a:pt x="52488" y="189804"/>
                  </a:lnTo>
                  <a:lnTo>
                    <a:pt x="45435" y="182128"/>
                  </a:lnTo>
                  <a:lnTo>
                    <a:pt x="36902" y="145680"/>
                  </a:lnTo>
                  <a:lnTo>
                    <a:pt x="39684" y="108660"/>
                  </a:lnTo>
                  <a:lnTo>
                    <a:pt x="47976" y="69864"/>
                  </a:lnTo>
                  <a:lnTo>
                    <a:pt x="64545" y="27045"/>
                  </a:lnTo>
                  <a:lnTo>
                    <a:pt x="76664" y="10542"/>
                  </a:lnTo>
                  <a:lnTo>
                    <a:pt x="89106" y="2267"/>
                  </a:lnTo>
                  <a:lnTo>
                    <a:pt x="95388" y="60"/>
                  </a:lnTo>
                  <a:lnTo>
                    <a:pt x="100986" y="0"/>
                  </a:lnTo>
                  <a:lnTo>
                    <a:pt x="120650" y="8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8"/>
            <p:cNvSpPr/>
            <p:nvPr>
              <p:custDataLst>
                <p:tags r:id="rId98"/>
              </p:custDataLst>
            </p:nvPr>
          </p:nvSpPr>
          <p:spPr>
            <a:xfrm>
              <a:off x="1147574" y="939800"/>
              <a:ext cx="192277" cy="44451"/>
            </a:xfrm>
            <a:custGeom>
              <a:avLst/>
              <a:gdLst/>
              <a:ahLst/>
              <a:cxnLst/>
              <a:rect l="0" t="0" r="0" b="0"/>
              <a:pathLst>
                <a:path w="192277" h="44451">
                  <a:moveTo>
                    <a:pt x="14476" y="44450"/>
                  </a:moveTo>
                  <a:lnTo>
                    <a:pt x="14476" y="44450"/>
                  </a:lnTo>
                  <a:lnTo>
                    <a:pt x="170" y="44450"/>
                  </a:lnTo>
                  <a:lnTo>
                    <a:pt x="0" y="43744"/>
                  </a:lnTo>
                  <a:lnTo>
                    <a:pt x="3574" y="41079"/>
                  </a:lnTo>
                  <a:lnTo>
                    <a:pt x="50853" y="24677"/>
                  </a:lnTo>
                  <a:lnTo>
                    <a:pt x="93928" y="12486"/>
                  </a:lnTo>
                  <a:lnTo>
                    <a:pt x="125988" y="5549"/>
                  </a:lnTo>
                  <a:lnTo>
                    <a:pt x="170126" y="1644"/>
                  </a:lnTo>
                  <a:lnTo>
                    <a:pt x="192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9"/>
            <p:cNvSpPr/>
            <p:nvPr>
              <p:custDataLst>
                <p:tags r:id="rId99"/>
              </p:custDataLst>
            </p:nvPr>
          </p:nvSpPr>
          <p:spPr>
            <a:xfrm>
              <a:off x="1226517" y="736600"/>
              <a:ext cx="68884" cy="429376"/>
            </a:xfrm>
            <a:custGeom>
              <a:avLst/>
              <a:gdLst/>
              <a:ahLst/>
              <a:cxnLst/>
              <a:rect l="0" t="0" r="0" b="0"/>
              <a:pathLst>
                <a:path w="68884" h="429376">
                  <a:moveTo>
                    <a:pt x="18083" y="0"/>
                  </a:moveTo>
                  <a:lnTo>
                    <a:pt x="18083" y="0"/>
                  </a:lnTo>
                  <a:lnTo>
                    <a:pt x="14712" y="0"/>
                  </a:lnTo>
                  <a:lnTo>
                    <a:pt x="10244" y="40182"/>
                  </a:lnTo>
                  <a:lnTo>
                    <a:pt x="7543" y="72186"/>
                  </a:lnTo>
                  <a:lnTo>
                    <a:pt x="6343" y="114633"/>
                  </a:lnTo>
                  <a:lnTo>
                    <a:pt x="5318" y="139922"/>
                  </a:lnTo>
                  <a:lnTo>
                    <a:pt x="3928" y="167365"/>
                  </a:lnTo>
                  <a:lnTo>
                    <a:pt x="2296" y="196243"/>
                  </a:lnTo>
                  <a:lnTo>
                    <a:pt x="1209" y="225373"/>
                  </a:lnTo>
                  <a:lnTo>
                    <a:pt x="483" y="254671"/>
                  </a:lnTo>
                  <a:lnTo>
                    <a:pt x="0" y="284081"/>
                  </a:lnTo>
                  <a:lnTo>
                    <a:pt x="383" y="310037"/>
                  </a:lnTo>
                  <a:lnTo>
                    <a:pt x="2691" y="355811"/>
                  </a:lnTo>
                  <a:lnTo>
                    <a:pt x="6068" y="389795"/>
                  </a:lnTo>
                  <a:lnTo>
                    <a:pt x="11332" y="413837"/>
                  </a:lnTo>
                  <a:lnTo>
                    <a:pt x="20727" y="426874"/>
                  </a:lnTo>
                  <a:lnTo>
                    <a:pt x="26195" y="429221"/>
                  </a:lnTo>
                  <a:lnTo>
                    <a:pt x="31958" y="429375"/>
                  </a:lnTo>
                  <a:lnTo>
                    <a:pt x="37916" y="428067"/>
                  </a:lnTo>
                  <a:lnTo>
                    <a:pt x="50181" y="415324"/>
                  </a:lnTo>
                  <a:lnTo>
                    <a:pt x="68883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0"/>
            <p:cNvSpPr/>
            <p:nvPr>
              <p:custDataLst>
                <p:tags r:id="rId100"/>
              </p:custDataLst>
            </p:nvPr>
          </p:nvSpPr>
          <p:spPr>
            <a:xfrm>
              <a:off x="1015716" y="899758"/>
              <a:ext cx="89104" cy="262293"/>
            </a:xfrm>
            <a:custGeom>
              <a:avLst/>
              <a:gdLst/>
              <a:ahLst/>
              <a:cxnLst/>
              <a:rect l="0" t="0" r="0" b="0"/>
              <a:pathLst>
                <a:path w="89104" h="262293">
                  <a:moveTo>
                    <a:pt x="82834" y="46392"/>
                  </a:moveTo>
                  <a:lnTo>
                    <a:pt x="82834" y="46392"/>
                  </a:lnTo>
                  <a:lnTo>
                    <a:pt x="64536" y="11071"/>
                  </a:lnTo>
                  <a:lnTo>
                    <a:pt x="49425" y="1276"/>
                  </a:lnTo>
                  <a:lnTo>
                    <a:pt x="39528" y="0"/>
                  </a:lnTo>
                  <a:lnTo>
                    <a:pt x="34913" y="647"/>
                  </a:lnTo>
                  <a:lnTo>
                    <a:pt x="18306" y="11671"/>
                  </a:lnTo>
                  <a:lnTo>
                    <a:pt x="3350" y="31714"/>
                  </a:lnTo>
                  <a:lnTo>
                    <a:pt x="0" y="45513"/>
                  </a:lnTo>
                  <a:lnTo>
                    <a:pt x="95" y="52156"/>
                  </a:lnTo>
                  <a:lnTo>
                    <a:pt x="2275" y="57996"/>
                  </a:lnTo>
                  <a:lnTo>
                    <a:pt x="38541" y="97171"/>
                  </a:lnTo>
                  <a:lnTo>
                    <a:pt x="77532" y="143059"/>
                  </a:lnTo>
                  <a:lnTo>
                    <a:pt x="89103" y="168951"/>
                  </a:lnTo>
                  <a:lnTo>
                    <a:pt x="88913" y="187881"/>
                  </a:lnTo>
                  <a:lnTo>
                    <a:pt x="82713" y="207348"/>
                  </a:lnTo>
                  <a:lnTo>
                    <a:pt x="63356" y="233469"/>
                  </a:lnTo>
                  <a:lnTo>
                    <a:pt x="47836" y="248071"/>
                  </a:lnTo>
                  <a:lnTo>
                    <a:pt x="31531" y="255971"/>
                  </a:lnTo>
                  <a:lnTo>
                    <a:pt x="6634" y="262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1"/>
            <p:cNvSpPr/>
            <p:nvPr>
              <p:custDataLst>
                <p:tags r:id="rId101"/>
              </p:custDataLst>
            </p:nvPr>
          </p:nvSpPr>
          <p:spPr>
            <a:xfrm>
              <a:off x="886512" y="844550"/>
              <a:ext cx="8839" cy="19051"/>
            </a:xfrm>
            <a:custGeom>
              <a:avLst/>
              <a:gdLst/>
              <a:ahLst/>
              <a:cxnLst/>
              <a:rect l="0" t="0" r="0" b="0"/>
              <a:pathLst>
                <a:path w="8839" h="19051">
                  <a:moveTo>
                    <a:pt x="8838" y="0"/>
                  </a:moveTo>
                  <a:lnTo>
                    <a:pt x="8838" y="0"/>
                  </a:lnTo>
                  <a:lnTo>
                    <a:pt x="5467" y="0"/>
                  </a:lnTo>
                  <a:lnTo>
                    <a:pt x="1930" y="1881"/>
                  </a:lnTo>
                  <a:lnTo>
                    <a:pt x="0" y="3371"/>
                  </a:lnTo>
                  <a:lnTo>
                    <a:pt x="123" y="5775"/>
                  </a:lnTo>
                  <a:lnTo>
                    <a:pt x="883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2"/>
            <p:cNvSpPr/>
            <p:nvPr>
              <p:custDataLst>
                <p:tags r:id="rId102"/>
              </p:custDataLst>
            </p:nvPr>
          </p:nvSpPr>
          <p:spPr>
            <a:xfrm>
              <a:off x="895350" y="991483"/>
              <a:ext cx="25401" cy="119768"/>
            </a:xfrm>
            <a:custGeom>
              <a:avLst/>
              <a:gdLst/>
              <a:ahLst/>
              <a:cxnLst/>
              <a:rect l="0" t="0" r="0" b="0"/>
              <a:pathLst>
                <a:path w="25401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838" y="20242"/>
                  </a:lnTo>
                  <a:lnTo>
                    <a:pt x="19099" y="67150"/>
                  </a:lnTo>
                  <a:lnTo>
                    <a:pt x="2540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3"/>
            <p:cNvSpPr/>
            <p:nvPr>
              <p:custDataLst>
                <p:tags r:id="rId103"/>
              </p:custDataLst>
            </p:nvPr>
          </p:nvSpPr>
          <p:spPr>
            <a:xfrm>
              <a:off x="609600" y="782357"/>
              <a:ext cx="173526" cy="418566"/>
            </a:xfrm>
            <a:custGeom>
              <a:avLst/>
              <a:gdLst/>
              <a:ahLst/>
              <a:cxnLst/>
              <a:rect l="0" t="0" r="0" b="0"/>
              <a:pathLst>
                <a:path w="173526" h="418566">
                  <a:moveTo>
                    <a:pt x="0" y="157443"/>
                  </a:moveTo>
                  <a:lnTo>
                    <a:pt x="0" y="157443"/>
                  </a:lnTo>
                  <a:lnTo>
                    <a:pt x="3371" y="157443"/>
                  </a:lnTo>
                  <a:lnTo>
                    <a:pt x="6907" y="163087"/>
                  </a:lnTo>
                  <a:lnTo>
                    <a:pt x="17007" y="193464"/>
                  </a:lnTo>
                  <a:lnTo>
                    <a:pt x="23305" y="234516"/>
                  </a:lnTo>
                  <a:lnTo>
                    <a:pt x="27526" y="268603"/>
                  </a:lnTo>
                  <a:lnTo>
                    <a:pt x="31754" y="303038"/>
                  </a:lnTo>
                  <a:lnTo>
                    <a:pt x="35280" y="336452"/>
                  </a:lnTo>
                  <a:lnTo>
                    <a:pt x="37970" y="380913"/>
                  </a:lnTo>
                  <a:lnTo>
                    <a:pt x="43457" y="417893"/>
                  </a:lnTo>
                  <a:lnTo>
                    <a:pt x="43788" y="418565"/>
                  </a:lnTo>
                  <a:lnTo>
                    <a:pt x="44156" y="415549"/>
                  </a:lnTo>
                  <a:lnTo>
                    <a:pt x="34253" y="373945"/>
                  </a:lnTo>
                  <a:lnTo>
                    <a:pt x="26747" y="336451"/>
                  </a:lnTo>
                  <a:lnTo>
                    <a:pt x="22771" y="312060"/>
                  </a:lnTo>
                  <a:lnTo>
                    <a:pt x="18708" y="284510"/>
                  </a:lnTo>
                  <a:lnTo>
                    <a:pt x="14589" y="254854"/>
                  </a:lnTo>
                  <a:lnTo>
                    <a:pt x="11842" y="225911"/>
                  </a:lnTo>
                  <a:lnTo>
                    <a:pt x="10012" y="197444"/>
                  </a:lnTo>
                  <a:lnTo>
                    <a:pt x="8791" y="169294"/>
                  </a:lnTo>
                  <a:lnTo>
                    <a:pt x="11198" y="122964"/>
                  </a:lnTo>
                  <a:lnTo>
                    <a:pt x="16971" y="85674"/>
                  </a:lnTo>
                  <a:lnTo>
                    <a:pt x="28155" y="44142"/>
                  </a:lnTo>
                  <a:lnTo>
                    <a:pt x="36267" y="18187"/>
                  </a:lnTo>
                  <a:lnTo>
                    <a:pt x="41817" y="9572"/>
                  </a:lnTo>
                  <a:lnTo>
                    <a:pt x="48339" y="3829"/>
                  </a:lnTo>
                  <a:lnTo>
                    <a:pt x="55509" y="0"/>
                  </a:lnTo>
                  <a:lnTo>
                    <a:pt x="66640" y="3092"/>
                  </a:lnTo>
                  <a:lnTo>
                    <a:pt x="95940" y="21580"/>
                  </a:lnTo>
                  <a:lnTo>
                    <a:pt x="131281" y="67093"/>
                  </a:lnTo>
                  <a:lnTo>
                    <a:pt x="150540" y="106234"/>
                  </a:lnTo>
                  <a:lnTo>
                    <a:pt x="165684" y="148794"/>
                  </a:lnTo>
                  <a:lnTo>
                    <a:pt x="172415" y="191229"/>
                  </a:lnTo>
                  <a:lnTo>
                    <a:pt x="173525" y="233607"/>
                  </a:lnTo>
                  <a:lnTo>
                    <a:pt x="170961" y="273844"/>
                  </a:lnTo>
                  <a:lnTo>
                    <a:pt x="165118" y="308190"/>
                  </a:lnTo>
                  <a:lnTo>
                    <a:pt x="143782" y="351922"/>
                  </a:lnTo>
                  <a:lnTo>
                    <a:pt x="111746" y="384948"/>
                  </a:lnTo>
                  <a:lnTo>
                    <a:pt x="72072" y="402495"/>
                  </a:lnTo>
                  <a:lnTo>
                    <a:pt x="47319" y="403703"/>
                  </a:lnTo>
                  <a:lnTo>
                    <a:pt x="35780" y="402050"/>
                  </a:lnTo>
                  <a:lnTo>
                    <a:pt x="28086" y="398831"/>
                  </a:lnTo>
                  <a:lnTo>
                    <a:pt x="22958" y="394568"/>
                  </a:lnTo>
                  <a:lnTo>
                    <a:pt x="19538" y="389610"/>
                  </a:lnTo>
                  <a:lnTo>
                    <a:pt x="18670" y="384893"/>
                  </a:lnTo>
                  <a:lnTo>
                    <a:pt x="25400" y="366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134"/>
          <p:cNvSpPr/>
          <p:nvPr>
            <p:custDataLst>
              <p:tags r:id="rId1"/>
            </p:custDataLst>
          </p:nvPr>
        </p:nvSpPr>
        <p:spPr>
          <a:xfrm>
            <a:off x="4027927" y="330200"/>
            <a:ext cx="130688" cy="5759451"/>
          </a:xfrm>
          <a:custGeom>
            <a:avLst/>
            <a:gdLst/>
            <a:ahLst/>
            <a:cxnLst/>
            <a:rect l="0" t="0" r="0" b="0"/>
            <a:pathLst>
              <a:path w="130688" h="5759451">
                <a:moveTo>
                  <a:pt x="17023" y="0"/>
                </a:moveTo>
                <a:lnTo>
                  <a:pt x="17023" y="0"/>
                </a:lnTo>
                <a:lnTo>
                  <a:pt x="13652" y="43823"/>
                </a:lnTo>
                <a:lnTo>
                  <a:pt x="11248" y="68726"/>
                </a:lnTo>
                <a:lnTo>
                  <a:pt x="8234" y="97323"/>
                </a:lnTo>
                <a:lnTo>
                  <a:pt x="4813" y="128382"/>
                </a:lnTo>
                <a:lnTo>
                  <a:pt x="2533" y="163905"/>
                </a:lnTo>
                <a:lnTo>
                  <a:pt x="1013" y="202403"/>
                </a:lnTo>
                <a:lnTo>
                  <a:pt x="0" y="242885"/>
                </a:lnTo>
                <a:lnTo>
                  <a:pt x="30" y="286807"/>
                </a:lnTo>
                <a:lnTo>
                  <a:pt x="755" y="333021"/>
                </a:lnTo>
                <a:lnTo>
                  <a:pt x="1944" y="380764"/>
                </a:lnTo>
                <a:lnTo>
                  <a:pt x="4148" y="431643"/>
                </a:lnTo>
                <a:lnTo>
                  <a:pt x="7029" y="484612"/>
                </a:lnTo>
                <a:lnTo>
                  <a:pt x="10360" y="538974"/>
                </a:lnTo>
                <a:lnTo>
                  <a:pt x="13287" y="597088"/>
                </a:lnTo>
                <a:lnTo>
                  <a:pt x="15943" y="657703"/>
                </a:lnTo>
                <a:lnTo>
                  <a:pt x="18419" y="719986"/>
                </a:lnTo>
                <a:lnTo>
                  <a:pt x="20776" y="785496"/>
                </a:lnTo>
                <a:lnTo>
                  <a:pt x="23052" y="853158"/>
                </a:lnTo>
                <a:lnTo>
                  <a:pt x="25276" y="922256"/>
                </a:lnTo>
                <a:lnTo>
                  <a:pt x="28170" y="993720"/>
                </a:lnTo>
                <a:lnTo>
                  <a:pt x="31509" y="1066764"/>
                </a:lnTo>
                <a:lnTo>
                  <a:pt x="35147" y="1140859"/>
                </a:lnTo>
                <a:lnTo>
                  <a:pt x="38983" y="1218478"/>
                </a:lnTo>
                <a:lnTo>
                  <a:pt x="42952" y="1298447"/>
                </a:lnTo>
                <a:lnTo>
                  <a:pt x="47009" y="1379981"/>
                </a:lnTo>
                <a:lnTo>
                  <a:pt x="51125" y="1463971"/>
                </a:lnTo>
                <a:lnTo>
                  <a:pt x="55280" y="1549597"/>
                </a:lnTo>
                <a:lnTo>
                  <a:pt x="59461" y="1636315"/>
                </a:lnTo>
                <a:lnTo>
                  <a:pt x="62954" y="1725171"/>
                </a:lnTo>
                <a:lnTo>
                  <a:pt x="65988" y="1815453"/>
                </a:lnTo>
                <a:lnTo>
                  <a:pt x="68716" y="1906685"/>
                </a:lnTo>
                <a:lnTo>
                  <a:pt x="71946" y="1997846"/>
                </a:lnTo>
                <a:lnTo>
                  <a:pt x="75511" y="2088958"/>
                </a:lnTo>
                <a:lnTo>
                  <a:pt x="79298" y="2180039"/>
                </a:lnTo>
                <a:lnTo>
                  <a:pt x="83234" y="2273215"/>
                </a:lnTo>
                <a:lnTo>
                  <a:pt x="87269" y="2367788"/>
                </a:lnTo>
                <a:lnTo>
                  <a:pt x="91370" y="2463292"/>
                </a:lnTo>
                <a:lnTo>
                  <a:pt x="94811" y="2559417"/>
                </a:lnTo>
                <a:lnTo>
                  <a:pt x="97809" y="2655955"/>
                </a:lnTo>
                <a:lnTo>
                  <a:pt x="100513" y="2752771"/>
                </a:lnTo>
                <a:lnTo>
                  <a:pt x="103022" y="2850475"/>
                </a:lnTo>
                <a:lnTo>
                  <a:pt x="105400" y="2948772"/>
                </a:lnTo>
                <a:lnTo>
                  <a:pt x="107691" y="3047465"/>
                </a:lnTo>
                <a:lnTo>
                  <a:pt x="109924" y="3146421"/>
                </a:lnTo>
                <a:lnTo>
                  <a:pt x="112118" y="3245553"/>
                </a:lnTo>
                <a:lnTo>
                  <a:pt x="114286" y="3344802"/>
                </a:lnTo>
                <a:lnTo>
                  <a:pt x="117143" y="3444129"/>
                </a:lnTo>
                <a:lnTo>
                  <a:pt x="120458" y="3543508"/>
                </a:lnTo>
                <a:lnTo>
                  <a:pt x="124080" y="3642922"/>
                </a:lnTo>
                <a:lnTo>
                  <a:pt x="126494" y="3740948"/>
                </a:lnTo>
                <a:lnTo>
                  <a:pt x="128104" y="3838049"/>
                </a:lnTo>
                <a:lnTo>
                  <a:pt x="129177" y="3934533"/>
                </a:lnTo>
                <a:lnTo>
                  <a:pt x="129892" y="4030605"/>
                </a:lnTo>
                <a:lnTo>
                  <a:pt x="130369" y="4126404"/>
                </a:lnTo>
                <a:lnTo>
                  <a:pt x="130687" y="4222019"/>
                </a:lnTo>
                <a:lnTo>
                  <a:pt x="129488" y="4316101"/>
                </a:lnTo>
                <a:lnTo>
                  <a:pt x="127278" y="4409162"/>
                </a:lnTo>
                <a:lnTo>
                  <a:pt x="124393" y="4501541"/>
                </a:lnTo>
                <a:lnTo>
                  <a:pt x="121058" y="4592055"/>
                </a:lnTo>
                <a:lnTo>
                  <a:pt x="117424" y="4681325"/>
                </a:lnTo>
                <a:lnTo>
                  <a:pt x="113590" y="4769767"/>
                </a:lnTo>
                <a:lnTo>
                  <a:pt x="109623" y="4854834"/>
                </a:lnTo>
                <a:lnTo>
                  <a:pt x="105568" y="4937651"/>
                </a:lnTo>
                <a:lnTo>
                  <a:pt x="101452" y="5018967"/>
                </a:lnTo>
                <a:lnTo>
                  <a:pt x="96593" y="5095050"/>
                </a:lnTo>
                <a:lnTo>
                  <a:pt x="91236" y="5167644"/>
                </a:lnTo>
                <a:lnTo>
                  <a:pt x="85549" y="5237913"/>
                </a:lnTo>
                <a:lnTo>
                  <a:pt x="80345" y="5303103"/>
                </a:lnTo>
                <a:lnTo>
                  <a:pt x="75466" y="5364907"/>
                </a:lnTo>
                <a:lnTo>
                  <a:pt x="70802" y="5424455"/>
                </a:lnTo>
                <a:lnTo>
                  <a:pt x="66986" y="5478969"/>
                </a:lnTo>
                <a:lnTo>
                  <a:pt x="63737" y="5530129"/>
                </a:lnTo>
                <a:lnTo>
                  <a:pt x="60866" y="5579053"/>
                </a:lnTo>
                <a:lnTo>
                  <a:pt x="58951" y="5620841"/>
                </a:lnTo>
                <a:lnTo>
                  <a:pt x="57676" y="5657872"/>
                </a:lnTo>
                <a:lnTo>
                  <a:pt x="56825" y="5691732"/>
                </a:lnTo>
                <a:lnTo>
                  <a:pt x="55123" y="5759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27"/>
          <p:cNvGrpSpPr/>
          <p:nvPr/>
        </p:nvGrpSpPr>
        <p:grpSpPr>
          <a:xfrm>
            <a:off x="4718933" y="399005"/>
            <a:ext cx="1516400" cy="825206"/>
            <a:chOff x="4718933" y="399005"/>
            <a:chExt cx="1516400" cy="825206"/>
          </a:xfrm>
        </p:grpSpPr>
        <p:sp>
          <p:nvSpPr>
            <p:cNvPr id="21" name="SMARTInkShape-135"/>
            <p:cNvSpPr/>
            <p:nvPr>
              <p:custDataLst>
                <p:tags r:id="rId82"/>
              </p:custDataLst>
            </p:nvPr>
          </p:nvSpPr>
          <p:spPr>
            <a:xfrm>
              <a:off x="5892800" y="399005"/>
              <a:ext cx="342533" cy="825206"/>
            </a:xfrm>
            <a:custGeom>
              <a:avLst/>
              <a:gdLst/>
              <a:ahLst/>
              <a:cxnLst/>
              <a:rect l="0" t="0" r="0" b="0"/>
              <a:pathLst>
                <a:path w="342533" h="825206">
                  <a:moveTo>
                    <a:pt x="0" y="39145"/>
                  </a:moveTo>
                  <a:lnTo>
                    <a:pt x="0" y="39145"/>
                  </a:lnTo>
                  <a:lnTo>
                    <a:pt x="27789" y="35774"/>
                  </a:lnTo>
                  <a:lnTo>
                    <a:pt x="69853" y="23565"/>
                  </a:lnTo>
                  <a:lnTo>
                    <a:pt x="106305" y="16228"/>
                  </a:lnTo>
                  <a:lnTo>
                    <a:pt x="144613" y="9910"/>
                  </a:lnTo>
                  <a:lnTo>
                    <a:pt x="180454" y="2398"/>
                  </a:lnTo>
                  <a:lnTo>
                    <a:pt x="213317" y="0"/>
                  </a:lnTo>
                  <a:lnTo>
                    <a:pt x="255822" y="2617"/>
                  </a:lnTo>
                  <a:lnTo>
                    <a:pt x="286995" y="9742"/>
                  </a:lnTo>
                  <a:lnTo>
                    <a:pt x="295046" y="13193"/>
                  </a:lnTo>
                  <a:lnTo>
                    <a:pt x="307756" y="24553"/>
                  </a:lnTo>
                  <a:lnTo>
                    <a:pt x="313120" y="31534"/>
                  </a:lnTo>
                  <a:lnTo>
                    <a:pt x="319081" y="48697"/>
                  </a:lnTo>
                  <a:lnTo>
                    <a:pt x="322908" y="91832"/>
                  </a:lnTo>
                  <a:lnTo>
                    <a:pt x="326942" y="135346"/>
                  </a:lnTo>
                  <a:lnTo>
                    <a:pt x="326871" y="169390"/>
                  </a:lnTo>
                  <a:lnTo>
                    <a:pt x="324487" y="207098"/>
                  </a:lnTo>
                  <a:lnTo>
                    <a:pt x="321076" y="249728"/>
                  </a:lnTo>
                  <a:lnTo>
                    <a:pt x="319089" y="296426"/>
                  </a:lnTo>
                  <a:lnTo>
                    <a:pt x="318560" y="320733"/>
                  </a:lnTo>
                  <a:lnTo>
                    <a:pt x="318912" y="345403"/>
                  </a:lnTo>
                  <a:lnTo>
                    <a:pt x="319852" y="370317"/>
                  </a:lnTo>
                  <a:lnTo>
                    <a:pt x="321185" y="395393"/>
                  </a:lnTo>
                  <a:lnTo>
                    <a:pt x="322779" y="420577"/>
                  </a:lnTo>
                  <a:lnTo>
                    <a:pt x="324547" y="445833"/>
                  </a:lnTo>
                  <a:lnTo>
                    <a:pt x="326431" y="471137"/>
                  </a:lnTo>
                  <a:lnTo>
                    <a:pt x="328393" y="495767"/>
                  </a:lnTo>
                  <a:lnTo>
                    <a:pt x="330406" y="519949"/>
                  </a:lnTo>
                  <a:lnTo>
                    <a:pt x="334525" y="566808"/>
                  </a:lnTo>
                  <a:lnTo>
                    <a:pt x="338708" y="611152"/>
                  </a:lnTo>
                  <a:lnTo>
                    <a:pt x="341037" y="654380"/>
                  </a:lnTo>
                  <a:lnTo>
                    <a:pt x="342072" y="694994"/>
                  </a:lnTo>
                  <a:lnTo>
                    <a:pt x="342532" y="729507"/>
                  </a:lnTo>
                  <a:lnTo>
                    <a:pt x="339420" y="766592"/>
                  </a:lnTo>
                  <a:lnTo>
                    <a:pt x="332181" y="784377"/>
                  </a:lnTo>
                  <a:lnTo>
                    <a:pt x="327287" y="792083"/>
                  </a:lnTo>
                  <a:lnTo>
                    <a:pt x="310561" y="802527"/>
                  </a:lnTo>
                  <a:lnTo>
                    <a:pt x="271700" y="812373"/>
                  </a:lnTo>
                  <a:lnTo>
                    <a:pt x="235055" y="817424"/>
                  </a:lnTo>
                  <a:lnTo>
                    <a:pt x="188195" y="822021"/>
                  </a:lnTo>
                  <a:lnTo>
                    <a:pt x="164269" y="823529"/>
                  </a:lnTo>
                  <a:lnTo>
                    <a:pt x="116989" y="825205"/>
                  </a:lnTo>
                  <a:lnTo>
                    <a:pt x="77630" y="824068"/>
                  </a:lnTo>
                  <a:lnTo>
                    <a:pt x="25400" y="820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36"/>
            <p:cNvSpPr/>
            <p:nvPr>
              <p:custDataLst>
                <p:tags r:id="rId83"/>
              </p:custDataLst>
            </p:nvPr>
          </p:nvSpPr>
          <p:spPr>
            <a:xfrm>
              <a:off x="5511800" y="635000"/>
              <a:ext cx="311151" cy="431801"/>
            </a:xfrm>
            <a:custGeom>
              <a:avLst/>
              <a:gdLst/>
              <a:ahLst/>
              <a:cxnLst/>
              <a:rect l="0" t="0" r="0" b="0"/>
              <a:pathLst>
                <a:path w="311151" h="431801">
                  <a:moveTo>
                    <a:pt x="311150" y="0"/>
                  </a:moveTo>
                  <a:lnTo>
                    <a:pt x="311150" y="0"/>
                  </a:lnTo>
                  <a:lnTo>
                    <a:pt x="304408" y="0"/>
                  </a:lnTo>
                  <a:lnTo>
                    <a:pt x="286731" y="6742"/>
                  </a:lnTo>
                  <a:lnTo>
                    <a:pt x="260249" y="27790"/>
                  </a:lnTo>
                  <a:lnTo>
                    <a:pt x="226688" y="69852"/>
                  </a:lnTo>
                  <a:lnTo>
                    <a:pt x="198587" y="108186"/>
                  </a:lnTo>
                  <a:lnTo>
                    <a:pt x="167989" y="152505"/>
                  </a:lnTo>
                  <a:lnTo>
                    <a:pt x="152915" y="177164"/>
                  </a:lnTo>
                  <a:lnTo>
                    <a:pt x="137926" y="202776"/>
                  </a:lnTo>
                  <a:lnTo>
                    <a:pt x="122290" y="228317"/>
                  </a:lnTo>
                  <a:lnTo>
                    <a:pt x="106221" y="253812"/>
                  </a:lnTo>
                  <a:lnTo>
                    <a:pt x="89864" y="279274"/>
                  </a:lnTo>
                  <a:lnTo>
                    <a:pt x="60401" y="322618"/>
                  </a:lnTo>
                  <a:lnTo>
                    <a:pt x="35312" y="359286"/>
                  </a:lnTo>
                  <a:lnTo>
                    <a:pt x="11404" y="400907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37"/>
            <p:cNvSpPr/>
            <p:nvPr>
              <p:custDataLst>
                <p:tags r:id="rId84"/>
              </p:custDataLst>
            </p:nvPr>
          </p:nvSpPr>
          <p:spPr>
            <a:xfrm>
              <a:off x="5588000" y="635000"/>
              <a:ext cx="177801" cy="431801"/>
            </a:xfrm>
            <a:custGeom>
              <a:avLst/>
              <a:gdLst/>
              <a:ahLst/>
              <a:cxnLst/>
              <a:rect l="0" t="0" r="0" b="0"/>
              <a:pathLst>
                <a:path w="177801" h="431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775" y="16606"/>
                  </a:lnTo>
                  <a:lnTo>
                    <a:pt x="30507" y="58448"/>
                  </a:lnTo>
                  <a:lnTo>
                    <a:pt x="53803" y="105748"/>
                  </a:lnTo>
                  <a:lnTo>
                    <a:pt x="72125" y="145306"/>
                  </a:lnTo>
                  <a:lnTo>
                    <a:pt x="91322" y="189464"/>
                  </a:lnTo>
                  <a:lnTo>
                    <a:pt x="100393" y="213093"/>
                  </a:lnTo>
                  <a:lnTo>
                    <a:pt x="117291" y="260513"/>
                  </a:lnTo>
                  <a:lnTo>
                    <a:pt x="131857" y="305108"/>
                  </a:lnTo>
                  <a:lnTo>
                    <a:pt x="145386" y="344683"/>
                  </a:lnTo>
                  <a:lnTo>
                    <a:pt x="161140" y="391171"/>
                  </a:lnTo>
                  <a:lnTo>
                    <a:pt x="17780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8"/>
            <p:cNvSpPr/>
            <p:nvPr>
              <p:custDataLst>
                <p:tags r:id="rId85"/>
              </p:custDataLst>
            </p:nvPr>
          </p:nvSpPr>
          <p:spPr>
            <a:xfrm>
              <a:off x="5112118" y="452517"/>
              <a:ext cx="355233" cy="724426"/>
            </a:xfrm>
            <a:custGeom>
              <a:avLst/>
              <a:gdLst/>
              <a:ahLst/>
              <a:cxnLst/>
              <a:rect l="0" t="0" r="0" b="0"/>
              <a:pathLst>
                <a:path w="355233" h="724426">
                  <a:moveTo>
                    <a:pt x="355232" y="23733"/>
                  </a:moveTo>
                  <a:lnTo>
                    <a:pt x="355232" y="23733"/>
                  </a:lnTo>
                  <a:lnTo>
                    <a:pt x="323249" y="3960"/>
                  </a:lnTo>
                  <a:lnTo>
                    <a:pt x="300992" y="0"/>
                  </a:lnTo>
                  <a:lnTo>
                    <a:pt x="258048" y="3732"/>
                  </a:lnTo>
                  <a:lnTo>
                    <a:pt x="212563" y="11263"/>
                  </a:lnTo>
                  <a:lnTo>
                    <a:pt x="186666" y="19333"/>
                  </a:lnTo>
                  <a:lnTo>
                    <a:pt x="173069" y="27422"/>
                  </a:lnTo>
                  <a:lnTo>
                    <a:pt x="162322" y="38072"/>
                  </a:lnTo>
                  <a:lnTo>
                    <a:pt x="151710" y="59340"/>
                  </a:lnTo>
                  <a:lnTo>
                    <a:pt x="146167" y="104066"/>
                  </a:lnTo>
                  <a:lnTo>
                    <a:pt x="142840" y="136342"/>
                  </a:lnTo>
                  <a:lnTo>
                    <a:pt x="139010" y="175617"/>
                  </a:lnTo>
                  <a:lnTo>
                    <a:pt x="133544" y="220354"/>
                  </a:lnTo>
                  <a:lnTo>
                    <a:pt x="129123" y="245124"/>
                  </a:lnTo>
                  <a:lnTo>
                    <a:pt x="124059" y="270811"/>
                  </a:lnTo>
                  <a:lnTo>
                    <a:pt x="117861" y="297107"/>
                  </a:lnTo>
                  <a:lnTo>
                    <a:pt x="110907" y="323810"/>
                  </a:lnTo>
                  <a:lnTo>
                    <a:pt x="103449" y="350784"/>
                  </a:lnTo>
                  <a:lnTo>
                    <a:pt x="96359" y="377234"/>
                  </a:lnTo>
                  <a:lnTo>
                    <a:pt x="89517" y="403334"/>
                  </a:lnTo>
                  <a:lnTo>
                    <a:pt x="82839" y="429200"/>
                  </a:lnTo>
                  <a:lnTo>
                    <a:pt x="66010" y="476755"/>
                  </a:lnTo>
                  <a:lnTo>
                    <a:pt x="48183" y="520704"/>
                  </a:lnTo>
                  <a:lnTo>
                    <a:pt x="33204" y="561403"/>
                  </a:lnTo>
                  <a:lnTo>
                    <a:pt x="19492" y="596896"/>
                  </a:lnTo>
                  <a:lnTo>
                    <a:pt x="3635" y="639000"/>
                  </a:lnTo>
                  <a:lnTo>
                    <a:pt x="184" y="649811"/>
                  </a:lnTo>
                  <a:lnTo>
                    <a:pt x="0" y="659840"/>
                  </a:lnTo>
                  <a:lnTo>
                    <a:pt x="5440" y="678510"/>
                  </a:lnTo>
                  <a:lnTo>
                    <a:pt x="23774" y="701517"/>
                  </a:lnTo>
                  <a:lnTo>
                    <a:pt x="42817" y="711379"/>
                  </a:lnTo>
                  <a:lnTo>
                    <a:pt x="79220" y="720899"/>
                  </a:lnTo>
                  <a:lnTo>
                    <a:pt x="119405" y="724425"/>
                  </a:lnTo>
                  <a:lnTo>
                    <a:pt x="158382" y="722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9"/>
            <p:cNvSpPr/>
            <p:nvPr>
              <p:custDataLst>
                <p:tags r:id="rId86"/>
              </p:custDataLst>
            </p:nvPr>
          </p:nvSpPr>
          <p:spPr>
            <a:xfrm>
              <a:off x="4718933" y="825500"/>
              <a:ext cx="145168" cy="31751"/>
            </a:xfrm>
            <a:custGeom>
              <a:avLst/>
              <a:gdLst/>
              <a:ahLst/>
              <a:cxnLst/>
              <a:rect l="0" t="0" r="0" b="0"/>
              <a:pathLst>
                <a:path w="1451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1044"/>
                  </a:lnTo>
                  <a:lnTo>
                    <a:pt x="441" y="29868"/>
                  </a:lnTo>
                  <a:lnTo>
                    <a:pt x="0" y="28379"/>
                  </a:lnTo>
                  <a:lnTo>
                    <a:pt x="1822" y="26680"/>
                  </a:lnTo>
                  <a:lnTo>
                    <a:pt x="15911" y="20919"/>
                  </a:lnTo>
                  <a:lnTo>
                    <a:pt x="55325" y="12651"/>
                  </a:lnTo>
                  <a:lnTo>
                    <a:pt x="97851" y="6335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0"/>
            <p:cNvSpPr/>
            <p:nvPr>
              <p:custDataLst>
                <p:tags r:id="rId87"/>
              </p:custDataLst>
            </p:nvPr>
          </p:nvSpPr>
          <p:spPr>
            <a:xfrm>
              <a:off x="4740128" y="503366"/>
              <a:ext cx="257323" cy="570882"/>
            </a:xfrm>
            <a:custGeom>
              <a:avLst/>
              <a:gdLst/>
              <a:ahLst/>
              <a:cxnLst/>
              <a:rect l="0" t="0" r="0" b="0"/>
              <a:pathLst>
                <a:path w="257323" h="570882">
                  <a:moveTo>
                    <a:pt x="257322" y="10984"/>
                  </a:moveTo>
                  <a:lnTo>
                    <a:pt x="257322" y="10984"/>
                  </a:lnTo>
                  <a:lnTo>
                    <a:pt x="257322" y="7613"/>
                  </a:lnTo>
                  <a:lnTo>
                    <a:pt x="255440" y="4076"/>
                  </a:lnTo>
                  <a:lnTo>
                    <a:pt x="253951" y="2146"/>
                  </a:lnTo>
                  <a:lnTo>
                    <a:pt x="246652" y="0"/>
                  </a:lnTo>
                  <a:lnTo>
                    <a:pt x="199941" y="316"/>
                  </a:lnTo>
                  <a:lnTo>
                    <a:pt x="162003" y="7118"/>
                  </a:lnTo>
                  <a:lnTo>
                    <a:pt x="114629" y="25429"/>
                  </a:lnTo>
                  <a:lnTo>
                    <a:pt x="85377" y="46622"/>
                  </a:lnTo>
                  <a:lnTo>
                    <a:pt x="62207" y="74146"/>
                  </a:lnTo>
                  <a:lnTo>
                    <a:pt x="48678" y="104644"/>
                  </a:lnTo>
                  <a:lnTo>
                    <a:pt x="46943" y="139394"/>
                  </a:lnTo>
                  <a:lnTo>
                    <a:pt x="50897" y="183244"/>
                  </a:lnTo>
                  <a:lnTo>
                    <a:pt x="52689" y="215485"/>
                  </a:lnTo>
                  <a:lnTo>
                    <a:pt x="52074" y="249334"/>
                  </a:lnTo>
                  <a:lnTo>
                    <a:pt x="47097" y="285545"/>
                  </a:lnTo>
                  <a:lnTo>
                    <a:pt x="40181" y="322806"/>
                  </a:lnTo>
                  <a:lnTo>
                    <a:pt x="33110" y="360532"/>
                  </a:lnTo>
                  <a:lnTo>
                    <a:pt x="27615" y="398467"/>
                  </a:lnTo>
                  <a:lnTo>
                    <a:pt x="20939" y="434611"/>
                  </a:lnTo>
                  <a:lnTo>
                    <a:pt x="9248" y="481049"/>
                  </a:lnTo>
                  <a:lnTo>
                    <a:pt x="609" y="520915"/>
                  </a:lnTo>
                  <a:lnTo>
                    <a:pt x="0" y="545242"/>
                  </a:lnTo>
                  <a:lnTo>
                    <a:pt x="4432" y="558406"/>
                  </a:lnTo>
                  <a:lnTo>
                    <a:pt x="16750" y="566609"/>
                  </a:lnTo>
                  <a:lnTo>
                    <a:pt x="24974" y="569784"/>
                  </a:lnTo>
                  <a:lnTo>
                    <a:pt x="56775" y="570881"/>
                  </a:lnTo>
                  <a:lnTo>
                    <a:pt x="99750" y="566738"/>
                  </a:lnTo>
                  <a:lnTo>
                    <a:pt x="141490" y="561042"/>
                  </a:lnTo>
                  <a:lnTo>
                    <a:pt x="187472" y="55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141"/>
          <p:cNvSpPr/>
          <p:nvPr>
            <p:custDataLst>
              <p:tags r:id="rId2"/>
            </p:custDataLst>
          </p:nvPr>
        </p:nvSpPr>
        <p:spPr>
          <a:xfrm>
            <a:off x="7581900" y="165100"/>
            <a:ext cx="107843" cy="5041901"/>
          </a:xfrm>
          <a:custGeom>
            <a:avLst/>
            <a:gdLst/>
            <a:ahLst/>
            <a:cxnLst/>
            <a:rect l="0" t="0" r="0" b="0"/>
            <a:pathLst>
              <a:path w="107843" h="5041901">
                <a:moveTo>
                  <a:pt x="88900" y="0"/>
                </a:moveTo>
                <a:lnTo>
                  <a:pt x="88900" y="0"/>
                </a:lnTo>
                <a:lnTo>
                  <a:pt x="92270" y="37903"/>
                </a:lnTo>
                <a:lnTo>
                  <a:pt x="95807" y="76583"/>
                </a:lnTo>
                <a:lnTo>
                  <a:pt x="97738" y="99738"/>
                </a:lnTo>
                <a:lnTo>
                  <a:pt x="99731" y="128581"/>
                </a:lnTo>
                <a:lnTo>
                  <a:pt x="101765" y="161215"/>
                </a:lnTo>
                <a:lnTo>
                  <a:pt x="103826" y="196377"/>
                </a:lnTo>
                <a:lnTo>
                  <a:pt x="105201" y="236046"/>
                </a:lnTo>
                <a:lnTo>
                  <a:pt x="106117" y="278719"/>
                </a:lnTo>
                <a:lnTo>
                  <a:pt x="106728" y="323396"/>
                </a:lnTo>
                <a:lnTo>
                  <a:pt x="107135" y="372936"/>
                </a:lnTo>
                <a:lnTo>
                  <a:pt x="107407" y="425719"/>
                </a:lnTo>
                <a:lnTo>
                  <a:pt x="107588" y="480662"/>
                </a:lnTo>
                <a:lnTo>
                  <a:pt x="107709" y="541281"/>
                </a:lnTo>
                <a:lnTo>
                  <a:pt x="107789" y="605681"/>
                </a:lnTo>
                <a:lnTo>
                  <a:pt x="107842" y="672604"/>
                </a:lnTo>
                <a:lnTo>
                  <a:pt x="106467" y="744031"/>
                </a:lnTo>
                <a:lnTo>
                  <a:pt x="104139" y="818459"/>
                </a:lnTo>
                <a:lnTo>
                  <a:pt x="101176" y="894890"/>
                </a:lnTo>
                <a:lnTo>
                  <a:pt x="97789" y="976182"/>
                </a:lnTo>
                <a:lnTo>
                  <a:pt x="94121" y="1060716"/>
                </a:lnTo>
                <a:lnTo>
                  <a:pt x="90264" y="1147410"/>
                </a:lnTo>
                <a:lnTo>
                  <a:pt x="85576" y="1238368"/>
                </a:lnTo>
                <a:lnTo>
                  <a:pt x="80334" y="1332168"/>
                </a:lnTo>
                <a:lnTo>
                  <a:pt x="74723" y="1427862"/>
                </a:lnTo>
                <a:lnTo>
                  <a:pt x="70276" y="1526230"/>
                </a:lnTo>
                <a:lnTo>
                  <a:pt x="66606" y="1626381"/>
                </a:lnTo>
                <a:lnTo>
                  <a:pt x="63454" y="1727721"/>
                </a:lnTo>
                <a:lnTo>
                  <a:pt x="62058" y="1829853"/>
                </a:lnTo>
                <a:lnTo>
                  <a:pt x="61833" y="1932513"/>
                </a:lnTo>
                <a:lnTo>
                  <a:pt x="62389" y="2035525"/>
                </a:lnTo>
                <a:lnTo>
                  <a:pt x="63465" y="2140889"/>
                </a:lnTo>
                <a:lnTo>
                  <a:pt x="64888" y="2247820"/>
                </a:lnTo>
                <a:lnTo>
                  <a:pt x="66542" y="2355797"/>
                </a:lnTo>
                <a:lnTo>
                  <a:pt x="67645" y="2465881"/>
                </a:lnTo>
                <a:lnTo>
                  <a:pt x="68380" y="2577371"/>
                </a:lnTo>
                <a:lnTo>
                  <a:pt x="68870" y="2689797"/>
                </a:lnTo>
                <a:lnTo>
                  <a:pt x="67786" y="2804259"/>
                </a:lnTo>
                <a:lnTo>
                  <a:pt x="65652" y="2920078"/>
                </a:lnTo>
                <a:lnTo>
                  <a:pt x="62817" y="3036802"/>
                </a:lnTo>
                <a:lnTo>
                  <a:pt x="59517" y="3153423"/>
                </a:lnTo>
                <a:lnTo>
                  <a:pt x="55906" y="3269977"/>
                </a:lnTo>
                <a:lnTo>
                  <a:pt x="52087" y="3386484"/>
                </a:lnTo>
                <a:lnTo>
                  <a:pt x="48836" y="3502256"/>
                </a:lnTo>
                <a:lnTo>
                  <a:pt x="45962" y="3617538"/>
                </a:lnTo>
                <a:lnTo>
                  <a:pt x="43342" y="3732491"/>
                </a:lnTo>
                <a:lnTo>
                  <a:pt x="41594" y="3845111"/>
                </a:lnTo>
                <a:lnTo>
                  <a:pt x="40429" y="3956174"/>
                </a:lnTo>
                <a:lnTo>
                  <a:pt x="39653" y="4066199"/>
                </a:lnTo>
                <a:lnTo>
                  <a:pt x="39135" y="4172005"/>
                </a:lnTo>
                <a:lnTo>
                  <a:pt x="38791" y="4274998"/>
                </a:lnTo>
                <a:lnTo>
                  <a:pt x="38560" y="4376115"/>
                </a:lnTo>
                <a:lnTo>
                  <a:pt x="36995" y="4472455"/>
                </a:lnTo>
                <a:lnTo>
                  <a:pt x="34541" y="4565609"/>
                </a:lnTo>
                <a:lnTo>
                  <a:pt x="31494" y="4656639"/>
                </a:lnTo>
                <a:lnTo>
                  <a:pt x="26640" y="4739904"/>
                </a:lnTo>
                <a:lnTo>
                  <a:pt x="20582" y="4817992"/>
                </a:lnTo>
                <a:lnTo>
                  <a:pt x="13721" y="4892628"/>
                </a:lnTo>
                <a:lnTo>
                  <a:pt x="9148" y="4942385"/>
                </a:lnTo>
                <a:lnTo>
                  <a:pt x="0" y="5041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29"/>
          <p:cNvGrpSpPr/>
          <p:nvPr/>
        </p:nvGrpSpPr>
        <p:grpSpPr>
          <a:xfrm>
            <a:off x="8426384" y="225543"/>
            <a:ext cx="1465319" cy="574823"/>
            <a:chOff x="8426384" y="225543"/>
            <a:chExt cx="1465319" cy="574823"/>
          </a:xfrm>
        </p:grpSpPr>
        <p:sp>
          <p:nvSpPr>
            <p:cNvPr id="29" name="SMARTInkShape-142"/>
            <p:cNvSpPr/>
            <p:nvPr>
              <p:custDataLst>
                <p:tags r:id="rId75"/>
              </p:custDataLst>
            </p:nvPr>
          </p:nvSpPr>
          <p:spPr>
            <a:xfrm>
              <a:off x="9728200" y="333179"/>
              <a:ext cx="163503" cy="416122"/>
            </a:xfrm>
            <a:custGeom>
              <a:avLst/>
              <a:gdLst/>
              <a:ahLst/>
              <a:cxnLst/>
              <a:rect l="0" t="0" r="0" b="0"/>
              <a:pathLst>
                <a:path w="163503" h="416122">
                  <a:moveTo>
                    <a:pt x="82550" y="3371"/>
                  </a:moveTo>
                  <a:lnTo>
                    <a:pt x="82550" y="3371"/>
                  </a:lnTo>
                  <a:lnTo>
                    <a:pt x="82550" y="0"/>
                  </a:lnTo>
                  <a:lnTo>
                    <a:pt x="110181" y="42621"/>
                  </a:lnTo>
                  <a:lnTo>
                    <a:pt x="126580" y="75849"/>
                  </a:lnTo>
                  <a:lnTo>
                    <a:pt x="145628" y="121191"/>
                  </a:lnTo>
                  <a:lnTo>
                    <a:pt x="152825" y="146123"/>
                  </a:lnTo>
                  <a:lnTo>
                    <a:pt x="158327" y="171917"/>
                  </a:lnTo>
                  <a:lnTo>
                    <a:pt x="162702" y="198285"/>
                  </a:lnTo>
                  <a:lnTo>
                    <a:pt x="163502" y="222919"/>
                  </a:lnTo>
                  <a:lnTo>
                    <a:pt x="158745" y="269105"/>
                  </a:lnTo>
                  <a:lnTo>
                    <a:pt x="142049" y="307507"/>
                  </a:lnTo>
                  <a:lnTo>
                    <a:pt x="103001" y="355011"/>
                  </a:lnTo>
                  <a:lnTo>
                    <a:pt x="71179" y="380494"/>
                  </a:lnTo>
                  <a:lnTo>
                    <a:pt x="23912" y="404624"/>
                  </a:lnTo>
                  <a:lnTo>
                    <a:pt x="0" y="4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3"/>
            <p:cNvSpPr/>
            <p:nvPr>
              <p:custDataLst>
                <p:tags r:id="rId76"/>
              </p:custDataLst>
            </p:nvPr>
          </p:nvSpPr>
          <p:spPr>
            <a:xfrm>
              <a:off x="9581964" y="417494"/>
              <a:ext cx="165287" cy="319107"/>
            </a:xfrm>
            <a:custGeom>
              <a:avLst/>
              <a:gdLst/>
              <a:ahLst/>
              <a:cxnLst/>
              <a:rect l="0" t="0" r="0" b="0"/>
              <a:pathLst>
                <a:path w="165287" h="319107">
                  <a:moveTo>
                    <a:pt x="165286" y="14306"/>
                  </a:moveTo>
                  <a:lnTo>
                    <a:pt x="165286" y="14306"/>
                  </a:lnTo>
                  <a:lnTo>
                    <a:pt x="161915" y="7564"/>
                  </a:lnTo>
                  <a:lnTo>
                    <a:pt x="154616" y="2373"/>
                  </a:lnTo>
                  <a:lnTo>
                    <a:pt x="149706" y="0"/>
                  </a:lnTo>
                  <a:lnTo>
                    <a:pt x="144316" y="536"/>
                  </a:lnTo>
                  <a:lnTo>
                    <a:pt x="132683" y="6775"/>
                  </a:lnTo>
                  <a:lnTo>
                    <a:pt x="104119" y="35671"/>
                  </a:lnTo>
                  <a:lnTo>
                    <a:pt x="84713" y="67311"/>
                  </a:lnTo>
                  <a:lnTo>
                    <a:pt x="67387" y="106303"/>
                  </a:lnTo>
                  <a:lnTo>
                    <a:pt x="52632" y="151855"/>
                  </a:lnTo>
                  <a:lnTo>
                    <a:pt x="37135" y="198441"/>
                  </a:lnTo>
                  <a:lnTo>
                    <a:pt x="22253" y="241488"/>
                  </a:lnTo>
                  <a:lnTo>
                    <a:pt x="6646" y="287406"/>
                  </a:lnTo>
                  <a:lnTo>
                    <a:pt x="0" y="307134"/>
                  </a:lnTo>
                  <a:lnTo>
                    <a:pt x="62" y="312536"/>
                  </a:lnTo>
                  <a:lnTo>
                    <a:pt x="2220" y="315431"/>
                  </a:lnTo>
                  <a:lnTo>
                    <a:pt x="12886" y="319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4"/>
            <p:cNvSpPr/>
            <p:nvPr>
              <p:custDataLst>
                <p:tags r:id="rId77"/>
              </p:custDataLst>
            </p:nvPr>
          </p:nvSpPr>
          <p:spPr>
            <a:xfrm>
              <a:off x="9550400" y="406400"/>
              <a:ext cx="165101" cy="304211"/>
            </a:xfrm>
            <a:custGeom>
              <a:avLst/>
              <a:gdLst/>
              <a:ahLst/>
              <a:cxnLst/>
              <a:rect l="0" t="0" r="0" b="0"/>
              <a:pathLst>
                <a:path w="165101" h="304211">
                  <a:moveTo>
                    <a:pt x="0" y="0"/>
                  </a:moveTo>
                  <a:lnTo>
                    <a:pt x="0" y="0"/>
                  </a:lnTo>
                  <a:lnTo>
                    <a:pt x="10138" y="18031"/>
                  </a:lnTo>
                  <a:lnTo>
                    <a:pt x="23074" y="53477"/>
                  </a:lnTo>
                  <a:lnTo>
                    <a:pt x="36595" y="83505"/>
                  </a:lnTo>
                  <a:lnTo>
                    <a:pt x="53894" y="121309"/>
                  </a:lnTo>
                  <a:lnTo>
                    <a:pt x="72636" y="163276"/>
                  </a:lnTo>
                  <a:lnTo>
                    <a:pt x="90374" y="205447"/>
                  </a:lnTo>
                  <a:lnTo>
                    <a:pt x="105783" y="240182"/>
                  </a:lnTo>
                  <a:lnTo>
                    <a:pt x="126180" y="286862"/>
                  </a:lnTo>
                  <a:lnTo>
                    <a:pt x="134596" y="302856"/>
                  </a:lnTo>
                  <a:lnTo>
                    <a:pt x="139119" y="304210"/>
                  </a:lnTo>
                  <a:lnTo>
                    <a:pt x="1651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45"/>
            <p:cNvSpPr/>
            <p:nvPr>
              <p:custDataLst>
                <p:tags r:id="rId78"/>
              </p:custDataLst>
            </p:nvPr>
          </p:nvSpPr>
          <p:spPr>
            <a:xfrm>
              <a:off x="9326619" y="347474"/>
              <a:ext cx="147582" cy="380083"/>
            </a:xfrm>
            <a:custGeom>
              <a:avLst/>
              <a:gdLst/>
              <a:ahLst/>
              <a:cxnLst/>
              <a:rect l="0" t="0" r="0" b="0"/>
              <a:pathLst>
                <a:path w="147582" h="380083">
                  <a:moveTo>
                    <a:pt x="147581" y="14476"/>
                  </a:moveTo>
                  <a:lnTo>
                    <a:pt x="147581" y="14476"/>
                  </a:lnTo>
                  <a:lnTo>
                    <a:pt x="113502" y="170"/>
                  </a:lnTo>
                  <a:lnTo>
                    <a:pt x="107928" y="0"/>
                  </a:lnTo>
                  <a:lnTo>
                    <a:pt x="96091" y="3574"/>
                  </a:lnTo>
                  <a:lnTo>
                    <a:pt x="67413" y="23632"/>
                  </a:lnTo>
                  <a:lnTo>
                    <a:pt x="35476" y="62031"/>
                  </a:lnTo>
                  <a:lnTo>
                    <a:pt x="19910" y="98641"/>
                  </a:lnTo>
                  <a:lnTo>
                    <a:pt x="8994" y="142194"/>
                  </a:lnTo>
                  <a:lnTo>
                    <a:pt x="5095" y="166649"/>
                  </a:lnTo>
                  <a:lnTo>
                    <a:pt x="1791" y="192125"/>
                  </a:lnTo>
                  <a:lnTo>
                    <a:pt x="0" y="239246"/>
                  </a:lnTo>
                  <a:lnTo>
                    <a:pt x="2967" y="281590"/>
                  </a:lnTo>
                  <a:lnTo>
                    <a:pt x="11341" y="316873"/>
                  </a:lnTo>
                  <a:lnTo>
                    <a:pt x="34698" y="357761"/>
                  </a:lnTo>
                  <a:lnTo>
                    <a:pt x="55783" y="373540"/>
                  </a:lnTo>
                  <a:lnTo>
                    <a:pt x="67332" y="378735"/>
                  </a:lnTo>
                  <a:lnTo>
                    <a:pt x="77853" y="380082"/>
                  </a:lnTo>
                  <a:lnTo>
                    <a:pt x="115831" y="370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46"/>
            <p:cNvSpPr/>
            <p:nvPr>
              <p:custDataLst>
                <p:tags r:id="rId79"/>
              </p:custDataLst>
            </p:nvPr>
          </p:nvSpPr>
          <p:spPr>
            <a:xfrm>
              <a:off x="8987941" y="444500"/>
              <a:ext cx="175110" cy="312289"/>
            </a:xfrm>
            <a:custGeom>
              <a:avLst/>
              <a:gdLst/>
              <a:ahLst/>
              <a:cxnLst/>
              <a:rect l="0" t="0" r="0" b="0"/>
              <a:pathLst>
                <a:path w="175110" h="312289">
                  <a:moveTo>
                    <a:pt x="3659" y="127000"/>
                  </a:moveTo>
                  <a:lnTo>
                    <a:pt x="3659" y="127000"/>
                  </a:lnTo>
                  <a:lnTo>
                    <a:pt x="0" y="127000"/>
                  </a:lnTo>
                  <a:lnTo>
                    <a:pt x="1563" y="127000"/>
                  </a:lnTo>
                  <a:lnTo>
                    <a:pt x="28871" y="170338"/>
                  </a:lnTo>
                  <a:lnTo>
                    <a:pt x="47348" y="205458"/>
                  </a:lnTo>
                  <a:lnTo>
                    <a:pt x="60662" y="246829"/>
                  </a:lnTo>
                  <a:lnTo>
                    <a:pt x="64527" y="287545"/>
                  </a:lnTo>
                  <a:lnTo>
                    <a:pt x="62932" y="306303"/>
                  </a:lnTo>
                  <a:lnTo>
                    <a:pt x="60107" y="310741"/>
                  </a:lnTo>
                  <a:lnTo>
                    <a:pt x="56107" y="312288"/>
                  </a:lnTo>
                  <a:lnTo>
                    <a:pt x="51324" y="311909"/>
                  </a:lnTo>
                  <a:lnTo>
                    <a:pt x="47431" y="306717"/>
                  </a:lnTo>
                  <a:lnTo>
                    <a:pt x="41222" y="287778"/>
                  </a:lnTo>
                  <a:lnTo>
                    <a:pt x="39873" y="249727"/>
                  </a:lnTo>
                  <a:lnTo>
                    <a:pt x="40502" y="225752"/>
                  </a:lnTo>
                  <a:lnTo>
                    <a:pt x="46566" y="198479"/>
                  </a:lnTo>
                  <a:lnTo>
                    <a:pt x="56252" y="169008"/>
                  </a:lnTo>
                  <a:lnTo>
                    <a:pt x="68354" y="138072"/>
                  </a:lnTo>
                  <a:lnTo>
                    <a:pt x="91209" y="90528"/>
                  </a:lnTo>
                  <a:lnTo>
                    <a:pt x="113125" y="55051"/>
                  </a:lnTo>
                  <a:lnTo>
                    <a:pt x="143886" y="21329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7"/>
            <p:cNvSpPr/>
            <p:nvPr>
              <p:custDataLst>
                <p:tags r:id="rId80"/>
              </p:custDataLst>
            </p:nvPr>
          </p:nvSpPr>
          <p:spPr>
            <a:xfrm>
              <a:off x="8788147" y="569077"/>
              <a:ext cx="114554" cy="199274"/>
            </a:xfrm>
            <a:custGeom>
              <a:avLst/>
              <a:gdLst/>
              <a:ahLst/>
              <a:cxnLst/>
              <a:rect l="0" t="0" r="0" b="0"/>
              <a:pathLst>
                <a:path w="114554" h="199274">
                  <a:moveTo>
                    <a:pt x="108203" y="59573"/>
                  </a:moveTo>
                  <a:lnTo>
                    <a:pt x="108203" y="59573"/>
                  </a:lnTo>
                  <a:lnTo>
                    <a:pt x="98769" y="43659"/>
                  </a:lnTo>
                  <a:lnTo>
                    <a:pt x="90199" y="22716"/>
                  </a:lnTo>
                  <a:lnTo>
                    <a:pt x="76293" y="4908"/>
                  </a:lnTo>
                  <a:lnTo>
                    <a:pt x="69797" y="0"/>
                  </a:lnTo>
                  <a:lnTo>
                    <a:pt x="64960" y="807"/>
                  </a:lnTo>
                  <a:lnTo>
                    <a:pt x="52060" y="7349"/>
                  </a:lnTo>
                  <a:lnTo>
                    <a:pt x="40682" y="22957"/>
                  </a:lnTo>
                  <a:lnTo>
                    <a:pt x="24462" y="59307"/>
                  </a:lnTo>
                  <a:lnTo>
                    <a:pt x="8132" y="105826"/>
                  </a:lnTo>
                  <a:lnTo>
                    <a:pt x="0" y="147831"/>
                  </a:lnTo>
                  <a:lnTo>
                    <a:pt x="84" y="158628"/>
                  </a:lnTo>
                  <a:lnTo>
                    <a:pt x="2258" y="166532"/>
                  </a:lnTo>
                  <a:lnTo>
                    <a:pt x="5822" y="172507"/>
                  </a:lnTo>
                  <a:lnTo>
                    <a:pt x="10316" y="177196"/>
                  </a:lnTo>
                  <a:lnTo>
                    <a:pt x="17544" y="176088"/>
                  </a:lnTo>
                  <a:lnTo>
                    <a:pt x="36865" y="163569"/>
                  </a:lnTo>
                  <a:lnTo>
                    <a:pt x="75872" y="122449"/>
                  </a:lnTo>
                  <a:lnTo>
                    <a:pt x="91416" y="91330"/>
                  </a:lnTo>
                  <a:lnTo>
                    <a:pt x="92778" y="87095"/>
                  </a:lnTo>
                  <a:lnTo>
                    <a:pt x="94392" y="86387"/>
                  </a:lnTo>
                  <a:lnTo>
                    <a:pt x="96174" y="88033"/>
                  </a:lnTo>
                  <a:lnTo>
                    <a:pt x="98066" y="91246"/>
                  </a:lnTo>
                  <a:lnTo>
                    <a:pt x="96407" y="104224"/>
                  </a:lnTo>
                  <a:lnTo>
                    <a:pt x="90585" y="141300"/>
                  </a:lnTo>
                  <a:lnTo>
                    <a:pt x="95434" y="159867"/>
                  </a:lnTo>
                  <a:lnTo>
                    <a:pt x="114553" y="19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48"/>
            <p:cNvSpPr/>
            <p:nvPr>
              <p:custDataLst>
                <p:tags r:id="rId81"/>
              </p:custDataLst>
            </p:nvPr>
          </p:nvSpPr>
          <p:spPr>
            <a:xfrm>
              <a:off x="8426384" y="225543"/>
              <a:ext cx="292167" cy="574823"/>
            </a:xfrm>
            <a:custGeom>
              <a:avLst/>
              <a:gdLst/>
              <a:ahLst/>
              <a:cxnLst/>
              <a:rect l="0" t="0" r="0" b="0"/>
              <a:pathLst>
                <a:path w="292167" h="574823">
                  <a:moveTo>
                    <a:pt x="12766" y="212607"/>
                  </a:moveTo>
                  <a:lnTo>
                    <a:pt x="12766" y="212607"/>
                  </a:lnTo>
                  <a:lnTo>
                    <a:pt x="2653" y="205865"/>
                  </a:lnTo>
                  <a:lnTo>
                    <a:pt x="379" y="201762"/>
                  </a:lnTo>
                  <a:lnTo>
                    <a:pt x="0" y="179313"/>
                  </a:lnTo>
                  <a:lnTo>
                    <a:pt x="23" y="179122"/>
                  </a:lnTo>
                  <a:lnTo>
                    <a:pt x="37" y="179700"/>
                  </a:lnTo>
                  <a:lnTo>
                    <a:pt x="13877" y="217742"/>
                  </a:lnTo>
                  <a:lnTo>
                    <a:pt x="22432" y="252989"/>
                  </a:lnTo>
                  <a:lnTo>
                    <a:pt x="27677" y="276217"/>
                  </a:lnTo>
                  <a:lnTo>
                    <a:pt x="33290" y="301581"/>
                  </a:lnTo>
                  <a:lnTo>
                    <a:pt x="40560" y="327662"/>
                  </a:lnTo>
                  <a:lnTo>
                    <a:pt x="48934" y="354221"/>
                  </a:lnTo>
                  <a:lnTo>
                    <a:pt x="58045" y="381100"/>
                  </a:lnTo>
                  <a:lnTo>
                    <a:pt x="66236" y="407486"/>
                  </a:lnTo>
                  <a:lnTo>
                    <a:pt x="73812" y="433543"/>
                  </a:lnTo>
                  <a:lnTo>
                    <a:pt x="80980" y="459381"/>
                  </a:lnTo>
                  <a:lnTo>
                    <a:pt x="92708" y="503142"/>
                  </a:lnTo>
                  <a:lnTo>
                    <a:pt x="109124" y="550104"/>
                  </a:lnTo>
                  <a:lnTo>
                    <a:pt x="123631" y="571780"/>
                  </a:lnTo>
                  <a:lnTo>
                    <a:pt x="126892" y="574822"/>
                  </a:lnTo>
                  <a:lnTo>
                    <a:pt x="136161" y="551862"/>
                  </a:lnTo>
                  <a:lnTo>
                    <a:pt x="147336" y="507320"/>
                  </a:lnTo>
                  <a:lnTo>
                    <a:pt x="153279" y="479638"/>
                  </a:lnTo>
                  <a:lnTo>
                    <a:pt x="159358" y="449894"/>
                  </a:lnTo>
                  <a:lnTo>
                    <a:pt x="167645" y="413837"/>
                  </a:lnTo>
                  <a:lnTo>
                    <a:pt x="177402" y="373572"/>
                  </a:lnTo>
                  <a:lnTo>
                    <a:pt x="188140" y="330500"/>
                  </a:lnTo>
                  <a:lnTo>
                    <a:pt x="200238" y="284852"/>
                  </a:lnTo>
                  <a:lnTo>
                    <a:pt x="213241" y="237487"/>
                  </a:lnTo>
                  <a:lnTo>
                    <a:pt x="226850" y="188977"/>
                  </a:lnTo>
                  <a:lnTo>
                    <a:pt x="239450" y="148171"/>
                  </a:lnTo>
                  <a:lnTo>
                    <a:pt x="251377" y="112499"/>
                  </a:lnTo>
                  <a:lnTo>
                    <a:pt x="262857" y="80252"/>
                  </a:lnTo>
                  <a:lnTo>
                    <a:pt x="275612" y="38777"/>
                  </a:lnTo>
                  <a:lnTo>
                    <a:pt x="283801" y="1646"/>
                  </a:lnTo>
                  <a:lnTo>
                    <a:pt x="285178" y="0"/>
                  </a:lnTo>
                  <a:lnTo>
                    <a:pt x="286802" y="1019"/>
                  </a:lnTo>
                  <a:lnTo>
                    <a:pt x="292166" y="9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149"/>
          <p:cNvSpPr/>
          <p:nvPr>
            <p:custDataLst>
              <p:tags r:id="rId3"/>
            </p:custDataLst>
          </p:nvPr>
        </p:nvSpPr>
        <p:spPr>
          <a:xfrm>
            <a:off x="438150" y="1191321"/>
            <a:ext cx="10788651" cy="339030"/>
          </a:xfrm>
          <a:custGeom>
            <a:avLst/>
            <a:gdLst/>
            <a:ahLst/>
            <a:cxnLst/>
            <a:rect l="0" t="0" r="0" b="0"/>
            <a:pathLst>
              <a:path w="10788651" h="339030">
                <a:moveTo>
                  <a:pt x="0" y="339029"/>
                </a:moveTo>
                <a:lnTo>
                  <a:pt x="0" y="339029"/>
                </a:lnTo>
                <a:lnTo>
                  <a:pt x="40426" y="329595"/>
                </a:lnTo>
                <a:lnTo>
                  <a:pt x="85465" y="324723"/>
                </a:lnTo>
                <a:lnTo>
                  <a:pt x="114127" y="321731"/>
                </a:lnTo>
                <a:lnTo>
                  <a:pt x="145935" y="318325"/>
                </a:lnTo>
                <a:lnTo>
                  <a:pt x="179840" y="314643"/>
                </a:lnTo>
                <a:lnTo>
                  <a:pt x="218671" y="311483"/>
                </a:lnTo>
                <a:lnTo>
                  <a:pt x="260786" y="308670"/>
                </a:lnTo>
                <a:lnTo>
                  <a:pt x="305091" y="306090"/>
                </a:lnTo>
                <a:lnTo>
                  <a:pt x="354383" y="302959"/>
                </a:lnTo>
                <a:lnTo>
                  <a:pt x="407000" y="299460"/>
                </a:lnTo>
                <a:lnTo>
                  <a:pt x="461833" y="295716"/>
                </a:lnTo>
                <a:lnTo>
                  <a:pt x="522378" y="291809"/>
                </a:lnTo>
                <a:lnTo>
                  <a:pt x="586729" y="287794"/>
                </a:lnTo>
                <a:lnTo>
                  <a:pt x="653620" y="283706"/>
                </a:lnTo>
                <a:lnTo>
                  <a:pt x="725730" y="279569"/>
                </a:lnTo>
                <a:lnTo>
                  <a:pt x="801320" y="275400"/>
                </a:lnTo>
                <a:lnTo>
                  <a:pt x="879230" y="271209"/>
                </a:lnTo>
                <a:lnTo>
                  <a:pt x="962214" y="266299"/>
                </a:lnTo>
                <a:lnTo>
                  <a:pt x="1048582" y="260909"/>
                </a:lnTo>
                <a:lnTo>
                  <a:pt x="1137205" y="255199"/>
                </a:lnTo>
                <a:lnTo>
                  <a:pt x="1230859" y="249276"/>
                </a:lnTo>
                <a:lnTo>
                  <a:pt x="1327867" y="243210"/>
                </a:lnTo>
                <a:lnTo>
                  <a:pt x="1427111" y="237050"/>
                </a:lnTo>
                <a:lnTo>
                  <a:pt x="1531374" y="230121"/>
                </a:lnTo>
                <a:lnTo>
                  <a:pt x="1638983" y="222679"/>
                </a:lnTo>
                <a:lnTo>
                  <a:pt x="1748822" y="214896"/>
                </a:lnTo>
                <a:lnTo>
                  <a:pt x="1863676" y="206884"/>
                </a:lnTo>
                <a:lnTo>
                  <a:pt x="1981873" y="198721"/>
                </a:lnTo>
                <a:lnTo>
                  <a:pt x="2102298" y="190457"/>
                </a:lnTo>
                <a:lnTo>
                  <a:pt x="2227032" y="181420"/>
                </a:lnTo>
                <a:lnTo>
                  <a:pt x="2354638" y="171867"/>
                </a:lnTo>
                <a:lnTo>
                  <a:pt x="2484159" y="161971"/>
                </a:lnTo>
                <a:lnTo>
                  <a:pt x="2616367" y="152552"/>
                </a:lnTo>
                <a:lnTo>
                  <a:pt x="2750367" y="143450"/>
                </a:lnTo>
                <a:lnTo>
                  <a:pt x="2885561" y="134560"/>
                </a:lnTo>
                <a:lnTo>
                  <a:pt x="3025080" y="125810"/>
                </a:lnTo>
                <a:lnTo>
                  <a:pt x="3167481" y="117156"/>
                </a:lnTo>
                <a:lnTo>
                  <a:pt x="3311804" y="108563"/>
                </a:lnTo>
                <a:lnTo>
                  <a:pt x="3460936" y="100013"/>
                </a:lnTo>
                <a:lnTo>
                  <a:pt x="3613274" y="91491"/>
                </a:lnTo>
                <a:lnTo>
                  <a:pt x="3767749" y="82987"/>
                </a:lnTo>
                <a:lnTo>
                  <a:pt x="3924355" y="74495"/>
                </a:lnTo>
                <a:lnTo>
                  <a:pt x="4082381" y="66012"/>
                </a:lnTo>
                <a:lnTo>
                  <a:pt x="4241354" y="57534"/>
                </a:lnTo>
                <a:lnTo>
                  <a:pt x="4402369" y="49766"/>
                </a:lnTo>
                <a:lnTo>
                  <a:pt x="4564746" y="42470"/>
                </a:lnTo>
                <a:lnTo>
                  <a:pt x="4728030" y="35490"/>
                </a:lnTo>
                <a:lnTo>
                  <a:pt x="4889804" y="29425"/>
                </a:lnTo>
                <a:lnTo>
                  <a:pt x="5050569" y="23971"/>
                </a:lnTo>
                <a:lnTo>
                  <a:pt x="5210663" y="18924"/>
                </a:lnTo>
                <a:lnTo>
                  <a:pt x="5371720" y="14853"/>
                </a:lnTo>
                <a:lnTo>
                  <a:pt x="5533419" y="11434"/>
                </a:lnTo>
                <a:lnTo>
                  <a:pt x="5695545" y="8449"/>
                </a:lnTo>
                <a:lnTo>
                  <a:pt x="5857253" y="5753"/>
                </a:lnTo>
                <a:lnTo>
                  <a:pt x="6018680" y="3251"/>
                </a:lnTo>
                <a:lnTo>
                  <a:pt x="6179920" y="877"/>
                </a:lnTo>
                <a:lnTo>
                  <a:pt x="6342446" y="0"/>
                </a:lnTo>
                <a:lnTo>
                  <a:pt x="6505831" y="121"/>
                </a:lnTo>
                <a:lnTo>
                  <a:pt x="6669787" y="907"/>
                </a:lnTo>
                <a:lnTo>
                  <a:pt x="6834125" y="2842"/>
                </a:lnTo>
                <a:lnTo>
                  <a:pt x="6998716" y="5543"/>
                </a:lnTo>
                <a:lnTo>
                  <a:pt x="7163477" y="8755"/>
                </a:lnTo>
                <a:lnTo>
                  <a:pt x="7327646" y="11602"/>
                </a:lnTo>
                <a:lnTo>
                  <a:pt x="7491419" y="14206"/>
                </a:lnTo>
                <a:lnTo>
                  <a:pt x="7654930" y="16647"/>
                </a:lnTo>
                <a:lnTo>
                  <a:pt x="7816853" y="21096"/>
                </a:lnTo>
                <a:lnTo>
                  <a:pt x="7977719" y="26885"/>
                </a:lnTo>
                <a:lnTo>
                  <a:pt x="8137879" y="33566"/>
                </a:lnTo>
                <a:lnTo>
                  <a:pt x="8294747" y="40843"/>
                </a:lnTo>
                <a:lnTo>
                  <a:pt x="8449420" y="48516"/>
                </a:lnTo>
                <a:lnTo>
                  <a:pt x="8602630" y="56454"/>
                </a:lnTo>
                <a:lnTo>
                  <a:pt x="8750631" y="63862"/>
                </a:lnTo>
                <a:lnTo>
                  <a:pt x="8895159" y="70918"/>
                </a:lnTo>
                <a:lnTo>
                  <a:pt x="9037372" y="77738"/>
                </a:lnTo>
                <a:lnTo>
                  <a:pt x="9173104" y="84402"/>
                </a:lnTo>
                <a:lnTo>
                  <a:pt x="9304513" y="90961"/>
                </a:lnTo>
                <a:lnTo>
                  <a:pt x="9433043" y="97450"/>
                </a:lnTo>
                <a:lnTo>
                  <a:pt x="9555418" y="103188"/>
                </a:lnTo>
                <a:lnTo>
                  <a:pt x="9673689" y="108424"/>
                </a:lnTo>
                <a:lnTo>
                  <a:pt x="9789227" y="113326"/>
                </a:lnTo>
                <a:lnTo>
                  <a:pt x="9900117" y="118004"/>
                </a:lnTo>
                <a:lnTo>
                  <a:pt x="10007911" y="122535"/>
                </a:lnTo>
                <a:lnTo>
                  <a:pt x="10113641" y="126966"/>
                </a:lnTo>
                <a:lnTo>
                  <a:pt x="10212349" y="130626"/>
                </a:lnTo>
                <a:lnTo>
                  <a:pt x="10306376" y="133771"/>
                </a:lnTo>
                <a:lnTo>
                  <a:pt x="10397284" y="136574"/>
                </a:lnTo>
                <a:lnTo>
                  <a:pt x="10481173" y="139853"/>
                </a:lnTo>
                <a:lnTo>
                  <a:pt x="10560382" y="143451"/>
                </a:lnTo>
                <a:lnTo>
                  <a:pt x="10636472" y="147260"/>
                </a:lnTo>
                <a:lnTo>
                  <a:pt x="10687197" y="149800"/>
                </a:lnTo>
                <a:lnTo>
                  <a:pt x="10788650" y="1548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31"/>
          <p:cNvGrpSpPr/>
          <p:nvPr/>
        </p:nvGrpSpPr>
        <p:grpSpPr>
          <a:xfrm>
            <a:off x="803688" y="1961298"/>
            <a:ext cx="1541213" cy="521553"/>
            <a:chOff x="803688" y="1961298"/>
            <a:chExt cx="1541213" cy="521553"/>
          </a:xfrm>
        </p:grpSpPr>
        <p:sp>
          <p:nvSpPr>
            <p:cNvPr id="38" name="SMARTInkShape-150"/>
            <p:cNvSpPr/>
            <p:nvPr>
              <p:custDataLst>
                <p:tags r:id="rId64"/>
              </p:custDataLst>
            </p:nvPr>
          </p:nvSpPr>
          <p:spPr>
            <a:xfrm>
              <a:off x="2247900" y="2026533"/>
              <a:ext cx="97001" cy="399168"/>
            </a:xfrm>
            <a:custGeom>
              <a:avLst/>
              <a:gdLst/>
              <a:ahLst/>
              <a:cxnLst/>
              <a:rect l="0" t="0" r="0" b="0"/>
              <a:pathLst>
                <a:path w="97001" h="399168">
                  <a:moveTo>
                    <a:pt x="38100" y="5467"/>
                  </a:moveTo>
                  <a:lnTo>
                    <a:pt x="38100" y="5467"/>
                  </a:lnTo>
                  <a:lnTo>
                    <a:pt x="38100" y="0"/>
                  </a:lnTo>
                  <a:lnTo>
                    <a:pt x="53680" y="39193"/>
                  </a:lnTo>
                  <a:lnTo>
                    <a:pt x="66662" y="74784"/>
                  </a:lnTo>
                  <a:lnTo>
                    <a:pt x="80427" y="120236"/>
                  </a:lnTo>
                  <a:lnTo>
                    <a:pt x="86074" y="146185"/>
                  </a:lnTo>
                  <a:lnTo>
                    <a:pt x="91249" y="173362"/>
                  </a:lnTo>
                  <a:lnTo>
                    <a:pt x="97000" y="220493"/>
                  </a:lnTo>
                  <a:lnTo>
                    <a:pt x="96733" y="261901"/>
                  </a:lnTo>
                  <a:lnTo>
                    <a:pt x="87207" y="299119"/>
                  </a:lnTo>
                  <a:lnTo>
                    <a:pt x="59235" y="345064"/>
                  </a:lnTo>
                  <a:lnTo>
                    <a:pt x="16091" y="385553"/>
                  </a:lnTo>
                  <a:lnTo>
                    <a:pt x="0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51"/>
            <p:cNvSpPr/>
            <p:nvPr>
              <p:custDataLst>
                <p:tags r:id="rId65"/>
              </p:custDataLst>
            </p:nvPr>
          </p:nvSpPr>
          <p:spPr>
            <a:xfrm>
              <a:off x="2117298" y="2059455"/>
              <a:ext cx="108679" cy="347333"/>
            </a:xfrm>
            <a:custGeom>
              <a:avLst/>
              <a:gdLst/>
              <a:ahLst/>
              <a:cxnLst/>
              <a:rect l="0" t="0" r="0" b="0"/>
              <a:pathLst>
                <a:path w="108679" h="347333">
                  <a:moveTo>
                    <a:pt x="16302" y="55095"/>
                  </a:moveTo>
                  <a:lnTo>
                    <a:pt x="16302" y="55095"/>
                  </a:lnTo>
                  <a:lnTo>
                    <a:pt x="11276" y="8347"/>
                  </a:lnTo>
                  <a:lnTo>
                    <a:pt x="10835" y="4879"/>
                  </a:lnTo>
                  <a:lnTo>
                    <a:pt x="9835" y="2568"/>
                  </a:lnTo>
                  <a:lnTo>
                    <a:pt x="8463" y="1027"/>
                  </a:lnTo>
                  <a:lnTo>
                    <a:pt x="6842" y="0"/>
                  </a:lnTo>
                  <a:lnTo>
                    <a:pt x="5762" y="20"/>
                  </a:lnTo>
                  <a:lnTo>
                    <a:pt x="5042" y="740"/>
                  </a:lnTo>
                  <a:lnTo>
                    <a:pt x="4562" y="1925"/>
                  </a:lnTo>
                  <a:lnTo>
                    <a:pt x="1847" y="47927"/>
                  </a:lnTo>
                  <a:lnTo>
                    <a:pt x="0" y="84365"/>
                  </a:lnTo>
                  <a:lnTo>
                    <a:pt x="1531" y="126430"/>
                  </a:lnTo>
                  <a:lnTo>
                    <a:pt x="2681" y="170995"/>
                  </a:lnTo>
                  <a:lnTo>
                    <a:pt x="3898" y="215968"/>
                  </a:lnTo>
                  <a:lnTo>
                    <a:pt x="6791" y="259473"/>
                  </a:lnTo>
                  <a:lnTo>
                    <a:pt x="8547" y="294802"/>
                  </a:lnTo>
                  <a:lnTo>
                    <a:pt x="11417" y="329084"/>
                  </a:lnTo>
                  <a:lnTo>
                    <a:pt x="15337" y="343618"/>
                  </a:lnTo>
                  <a:lnTo>
                    <a:pt x="15659" y="343399"/>
                  </a:lnTo>
                  <a:lnTo>
                    <a:pt x="16951" y="304340"/>
                  </a:lnTo>
                  <a:lnTo>
                    <a:pt x="22766" y="266137"/>
                  </a:lnTo>
                  <a:lnTo>
                    <a:pt x="31875" y="242965"/>
                  </a:lnTo>
                  <a:lnTo>
                    <a:pt x="37267" y="235375"/>
                  </a:lnTo>
                  <a:lnTo>
                    <a:pt x="48903" y="226941"/>
                  </a:lnTo>
                  <a:lnTo>
                    <a:pt x="67354" y="222194"/>
                  </a:lnTo>
                  <a:lnTo>
                    <a:pt x="79914" y="224846"/>
                  </a:lnTo>
                  <a:lnTo>
                    <a:pt x="86227" y="227529"/>
                  </a:lnTo>
                  <a:lnTo>
                    <a:pt x="97004" y="238036"/>
                  </a:lnTo>
                  <a:lnTo>
                    <a:pt x="105086" y="252113"/>
                  </a:lnTo>
                  <a:lnTo>
                    <a:pt x="108678" y="267777"/>
                  </a:lnTo>
                  <a:lnTo>
                    <a:pt x="106512" y="282265"/>
                  </a:lnTo>
                  <a:lnTo>
                    <a:pt x="103958" y="289092"/>
                  </a:lnTo>
                  <a:lnTo>
                    <a:pt x="67318" y="328061"/>
                  </a:lnTo>
                  <a:lnTo>
                    <a:pt x="48116" y="343799"/>
                  </a:lnTo>
                  <a:lnTo>
                    <a:pt x="43156" y="346342"/>
                  </a:lnTo>
                  <a:lnTo>
                    <a:pt x="39143" y="347332"/>
                  </a:lnTo>
                  <a:lnTo>
                    <a:pt x="35763" y="347286"/>
                  </a:lnTo>
                  <a:lnTo>
                    <a:pt x="33509" y="345139"/>
                  </a:lnTo>
                  <a:lnTo>
                    <a:pt x="31005" y="337109"/>
                  </a:lnTo>
                  <a:lnTo>
                    <a:pt x="35352" y="283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52"/>
            <p:cNvSpPr/>
            <p:nvPr>
              <p:custDataLst>
                <p:tags r:id="rId66"/>
              </p:custDataLst>
            </p:nvPr>
          </p:nvSpPr>
          <p:spPr>
            <a:xfrm>
              <a:off x="1885950" y="24003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7639" y="21689"/>
                  </a:lnTo>
                  <a:lnTo>
                    <a:pt x="4744" y="6727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53"/>
            <p:cNvSpPr/>
            <p:nvPr>
              <p:custDataLst>
                <p:tags r:id="rId67"/>
              </p:custDataLst>
            </p:nvPr>
          </p:nvSpPr>
          <p:spPr>
            <a:xfrm>
              <a:off x="1663807" y="2194754"/>
              <a:ext cx="139594" cy="167743"/>
            </a:xfrm>
            <a:custGeom>
              <a:avLst/>
              <a:gdLst/>
              <a:ahLst/>
              <a:cxnLst/>
              <a:rect l="0" t="0" r="0" b="0"/>
              <a:pathLst>
                <a:path w="139594" h="167743">
                  <a:moveTo>
                    <a:pt x="95143" y="65846"/>
                  </a:moveTo>
                  <a:lnTo>
                    <a:pt x="95143" y="65846"/>
                  </a:lnTo>
                  <a:lnTo>
                    <a:pt x="73481" y="23227"/>
                  </a:lnTo>
                  <a:lnTo>
                    <a:pt x="61835" y="5005"/>
                  </a:lnTo>
                  <a:lnTo>
                    <a:pt x="56115" y="0"/>
                  </a:lnTo>
                  <a:lnTo>
                    <a:pt x="52191" y="76"/>
                  </a:lnTo>
                  <a:lnTo>
                    <a:pt x="42187" y="3924"/>
                  </a:lnTo>
                  <a:lnTo>
                    <a:pt x="21283" y="30879"/>
                  </a:lnTo>
                  <a:lnTo>
                    <a:pt x="3957" y="70145"/>
                  </a:lnTo>
                  <a:lnTo>
                    <a:pt x="0" y="113059"/>
                  </a:lnTo>
                  <a:lnTo>
                    <a:pt x="5585" y="136689"/>
                  </a:lnTo>
                  <a:lnTo>
                    <a:pt x="10038" y="146941"/>
                  </a:lnTo>
                  <a:lnTo>
                    <a:pt x="22511" y="160214"/>
                  </a:lnTo>
                  <a:lnTo>
                    <a:pt x="36051" y="167054"/>
                  </a:lnTo>
                  <a:lnTo>
                    <a:pt x="46772" y="167742"/>
                  </a:lnTo>
                  <a:lnTo>
                    <a:pt x="51607" y="164821"/>
                  </a:lnTo>
                  <a:lnTo>
                    <a:pt x="60742" y="154050"/>
                  </a:lnTo>
                  <a:lnTo>
                    <a:pt x="73034" y="115411"/>
                  </a:lnTo>
                  <a:lnTo>
                    <a:pt x="81064" y="80587"/>
                  </a:lnTo>
                  <a:lnTo>
                    <a:pt x="82229" y="79907"/>
                  </a:lnTo>
                  <a:lnTo>
                    <a:pt x="83712" y="81570"/>
                  </a:lnTo>
                  <a:lnTo>
                    <a:pt x="99017" y="119908"/>
                  </a:lnTo>
                  <a:lnTo>
                    <a:pt x="110270" y="137851"/>
                  </a:lnTo>
                  <a:lnTo>
                    <a:pt x="139593" y="167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54"/>
            <p:cNvSpPr/>
            <p:nvPr>
              <p:custDataLst>
                <p:tags r:id="rId68"/>
              </p:custDataLst>
            </p:nvPr>
          </p:nvSpPr>
          <p:spPr>
            <a:xfrm>
              <a:off x="1567133" y="1987014"/>
              <a:ext cx="153718" cy="413287"/>
            </a:xfrm>
            <a:custGeom>
              <a:avLst/>
              <a:gdLst/>
              <a:ahLst/>
              <a:cxnLst/>
              <a:rect l="0" t="0" r="0" b="0"/>
              <a:pathLst>
                <a:path w="153718" h="413287">
                  <a:moveTo>
                    <a:pt x="153717" y="32286"/>
                  </a:moveTo>
                  <a:lnTo>
                    <a:pt x="153717" y="32286"/>
                  </a:lnTo>
                  <a:lnTo>
                    <a:pt x="144928" y="18471"/>
                  </a:lnTo>
                  <a:lnTo>
                    <a:pt x="133323" y="2432"/>
                  </a:lnTo>
                  <a:lnTo>
                    <a:pt x="128126" y="389"/>
                  </a:lnTo>
                  <a:lnTo>
                    <a:pt x="112945" y="0"/>
                  </a:lnTo>
                  <a:lnTo>
                    <a:pt x="96320" y="5942"/>
                  </a:lnTo>
                  <a:lnTo>
                    <a:pt x="79524" y="17755"/>
                  </a:lnTo>
                  <a:lnTo>
                    <a:pt x="53496" y="50323"/>
                  </a:lnTo>
                  <a:lnTo>
                    <a:pt x="33915" y="81930"/>
                  </a:lnTo>
                  <a:lnTo>
                    <a:pt x="19098" y="120907"/>
                  </a:lnTo>
                  <a:lnTo>
                    <a:pt x="8514" y="164807"/>
                  </a:lnTo>
                  <a:lnTo>
                    <a:pt x="4704" y="188366"/>
                  </a:lnTo>
                  <a:lnTo>
                    <a:pt x="0" y="235005"/>
                  </a:lnTo>
                  <a:lnTo>
                    <a:pt x="261" y="276900"/>
                  </a:lnTo>
                  <a:lnTo>
                    <a:pt x="8374" y="312924"/>
                  </a:lnTo>
                  <a:lnTo>
                    <a:pt x="30689" y="357209"/>
                  </a:lnTo>
                  <a:lnTo>
                    <a:pt x="59644" y="388909"/>
                  </a:lnTo>
                  <a:lnTo>
                    <a:pt x="90217" y="413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55"/>
            <p:cNvSpPr/>
            <p:nvPr>
              <p:custDataLst>
                <p:tags r:id="rId69"/>
              </p:custDataLst>
            </p:nvPr>
          </p:nvSpPr>
          <p:spPr>
            <a:xfrm>
              <a:off x="1239133" y="2184400"/>
              <a:ext cx="151518" cy="69851"/>
            </a:xfrm>
            <a:custGeom>
              <a:avLst/>
              <a:gdLst/>
              <a:ahLst/>
              <a:cxnLst/>
              <a:rect l="0" t="0" r="0" b="0"/>
              <a:pathLst>
                <a:path w="151518" h="69851">
                  <a:moveTo>
                    <a:pt x="5467" y="69850"/>
                  </a:moveTo>
                  <a:lnTo>
                    <a:pt x="5467" y="69850"/>
                  </a:lnTo>
                  <a:lnTo>
                    <a:pt x="2096" y="69850"/>
                  </a:lnTo>
                  <a:lnTo>
                    <a:pt x="1103" y="69144"/>
                  </a:lnTo>
                  <a:lnTo>
                    <a:pt x="441" y="67968"/>
                  </a:lnTo>
                  <a:lnTo>
                    <a:pt x="0" y="66479"/>
                  </a:lnTo>
                  <a:lnTo>
                    <a:pt x="7035" y="61061"/>
                  </a:lnTo>
                  <a:lnTo>
                    <a:pt x="49679" y="37648"/>
                  </a:lnTo>
                  <a:lnTo>
                    <a:pt x="92494" y="23071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56"/>
            <p:cNvSpPr/>
            <p:nvPr>
              <p:custDataLst>
                <p:tags r:id="rId70"/>
              </p:custDataLst>
            </p:nvPr>
          </p:nvSpPr>
          <p:spPr>
            <a:xfrm>
              <a:off x="1293876" y="1961298"/>
              <a:ext cx="77725" cy="407253"/>
            </a:xfrm>
            <a:custGeom>
              <a:avLst/>
              <a:gdLst/>
              <a:ahLst/>
              <a:cxnLst/>
              <a:rect l="0" t="0" r="0" b="0"/>
              <a:pathLst>
                <a:path w="77725" h="407253">
                  <a:moveTo>
                    <a:pt x="77724" y="64352"/>
                  </a:moveTo>
                  <a:lnTo>
                    <a:pt x="77724" y="64352"/>
                  </a:lnTo>
                  <a:lnTo>
                    <a:pt x="63909" y="24170"/>
                  </a:lnTo>
                  <a:lnTo>
                    <a:pt x="60047" y="10047"/>
                  </a:lnTo>
                  <a:lnTo>
                    <a:pt x="56062" y="2749"/>
                  </a:lnTo>
                  <a:lnTo>
                    <a:pt x="51994" y="0"/>
                  </a:lnTo>
                  <a:lnTo>
                    <a:pt x="47870" y="284"/>
                  </a:lnTo>
                  <a:lnTo>
                    <a:pt x="37644" y="6244"/>
                  </a:lnTo>
                  <a:lnTo>
                    <a:pt x="26044" y="18065"/>
                  </a:lnTo>
                  <a:lnTo>
                    <a:pt x="13833" y="37430"/>
                  </a:lnTo>
                  <a:lnTo>
                    <a:pt x="1800" y="82245"/>
                  </a:lnTo>
                  <a:lnTo>
                    <a:pt x="0" y="121223"/>
                  </a:lnTo>
                  <a:lnTo>
                    <a:pt x="2258" y="164417"/>
                  </a:lnTo>
                  <a:lnTo>
                    <a:pt x="7965" y="209485"/>
                  </a:lnTo>
                  <a:lnTo>
                    <a:pt x="18968" y="253503"/>
                  </a:lnTo>
                  <a:lnTo>
                    <a:pt x="31855" y="295175"/>
                  </a:lnTo>
                  <a:lnTo>
                    <a:pt x="42286" y="332510"/>
                  </a:lnTo>
                  <a:lnTo>
                    <a:pt x="49350" y="371779"/>
                  </a:lnTo>
                  <a:lnTo>
                    <a:pt x="52324" y="40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57"/>
            <p:cNvSpPr/>
            <p:nvPr>
              <p:custDataLst>
                <p:tags r:id="rId71"/>
              </p:custDataLst>
            </p:nvPr>
          </p:nvSpPr>
          <p:spPr>
            <a:xfrm>
              <a:off x="1171379" y="206375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97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58"/>
            <p:cNvSpPr/>
            <p:nvPr>
              <p:custDataLst>
                <p:tags r:id="rId72"/>
              </p:custDataLst>
            </p:nvPr>
          </p:nvSpPr>
          <p:spPr>
            <a:xfrm>
              <a:off x="1228529" y="2209800"/>
              <a:ext cx="16072" cy="88901"/>
            </a:xfrm>
            <a:custGeom>
              <a:avLst/>
              <a:gdLst/>
              <a:ahLst/>
              <a:cxnLst/>
              <a:rect l="0" t="0" r="0" b="0"/>
              <a:pathLst>
                <a:path w="16072" h="889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2552"/>
                  </a:lnTo>
                  <a:lnTo>
                    <a:pt x="8026" y="53864"/>
                  </a:lnTo>
                  <a:lnTo>
                    <a:pt x="1607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59"/>
            <p:cNvSpPr/>
            <p:nvPr>
              <p:custDataLst>
                <p:tags r:id="rId73"/>
              </p:custDataLst>
            </p:nvPr>
          </p:nvSpPr>
          <p:spPr>
            <a:xfrm>
              <a:off x="1066800" y="2207631"/>
              <a:ext cx="120651" cy="160920"/>
            </a:xfrm>
            <a:custGeom>
              <a:avLst/>
              <a:gdLst/>
              <a:ahLst/>
              <a:cxnLst/>
              <a:rect l="0" t="0" r="0" b="0"/>
              <a:pathLst>
                <a:path w="120651" h="160920">
                  <a:moveTo>
                    <a:pt x="0" y="33919"/>
                  </a:moveTo>
                  <a:lnTo>
                    <a:pt x="0" y="33919"/>
                  </a:lnTo>
                  <a:lnTo>
                    <a:pt x="0" y="17340"/>
                  </a:lnTo>
                  <a:lnTo>
                    <a:pt x="0" y="19024"/>
                  </a:lnTo>
                  <a:lnTo>
                    <a:pt x="4364" y="33747"/>
                  </a:lnTo>
                  <a:lnTo>
                    <a:pt x="7839" y="74493"/>
                  </a:lnTo>
                  <a:lnTo>
                    <a:pt x="11260" y="110852"/>
                  </a:lnTo>
                  <a:lnTo>
                    <a:pt x="13216" y="147662"/>
                  </a:lnTo>
                  <a:lnTo>
                    <a:pt x="14455" y="149965"/>
                  </a:lnTo>
                  <a:lnTo>
                    <a:pt x="15987" y="151499"/>
                  </a:lnTo>
                  <a:lnTo>
                    <a:pt x="17008" y="151111"/>
                  </a:lnTo>
                  <a:lnTo>
                    <a:pt x="22152" y="123139"/>
                  </a:lnTo>
                  <a:lnTo>
                    <a:pt x="24438" y="79169"/>
                  </a:lnTo>
                  <a:lnTo>
                    <a:pt x="28486" y="36037"/>
                  </a:lnTo>
                  <a:lnTo>
                    <a:pt x="35944" y="16987"/>
                  </a:lnTo>
                  <a:lnTo>
                    <a:pt x="40896" y="9931"/>
                  </a:lnTo>
                  <a:lnTo>
                    <a:pt x="52042" y="2091"/>
                  </a:lnTo>
                  <a:lnTo>
                    <a:pt x="57978" y="0"/>
                  </a:lnTo>
                  <a:lnTo>
                    <a:pt x="64052" y="723"/>
                  </a:lnTo>
                  <a:lnTo>
                    <a:pt x="76445" y="7171"/>
                  </a:lnTo>
                  <a:lnTo>
                    <a:pt x="95323" y="29443"/>
                  </a:lnTo>
                  <a:lnTo>
                    <a:pt x="107579" y="65127"/>
                  </a:lnTo>
                  <a:lnTo>
                    <a:pt x="117336" y="111998"/>
                  </a:lnTo>
                  <a:lnTo>
                    <a:pt x="120650" y="160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60"/>
            <p:cNvSpPr/>
            <p:nvPr>
              <p:custDataLst>
                <p:tags r:id="rId74"/>
              </p:custDataLst>
            </p:nvPr>
          </p:nvSpPr>
          <p:spPr>
            <a:xfrm>
              <a:off x="803688" y="2047679"/>
              <a:ext cx="194843" cy="351366"/>
            </a:xfrm>
            <a:custGeom>
              <a:avLst/>
              <a:gdLst/>
              <a:ahLst/>
              <a:cxnLst/>
              <a:rect l="0" t="0" r="0" b="0"/>
              <a:pathLst>
                <a:path w="194843" h="351366">
                  <a:moveTo>
                    <a:pt x="40862" y="3371"/>
                  </a:moveTo>
                  <a:lnTo>
                    <a:pt x="40862" y="3371"/>
                  </a:lnTo>
                  <a:lnTo>
                    <a:pt x="34120" y="0"/>
                  </a:lnTo>
                  <a:lnTo>
                    <a:pt x="27047" y="226"/>
                  </a:lnTo>
                  <a:lnTo>
                    <a:pt x="23185" y="1275"/>
                  </a:lnTo>
                  <a:lnTo>
                    <a:pt x="19905" y="4090"/>
                  </a:lnTo>
                  <a:lnTo>
                    <a:pt x="14379" y="12863"/>
                  </a:lnTo>
                  <a:lnTo>
                    <a:pt x="5083" y="47997"/>
                  </a:lnTo>
                  <a:lnTo>
                    <a:pt x="0" y="92637"/>
                  </a:lnTo>
                  <a:lnTo>
                    <a:pt x="1064" y="130063"/>
                  </a:lnTo>
                  <a:lnTo>
                    <a:pt x="5770" y="172097"/>
                  </a:lnTo>
                  <a:lnTo>
                    <a:pt x="13977" y="215238"/>
                  </a:lnTo>
                  <a:lnTo>
                    <a:pt x="27031" y="255579"/>
                  </a:lnTo>
                  <a:lnTo>
                    <a:pt x="42241" y="289030"/>
                  </a:lnTo>
                  <a:lnTo>
                    <a:pt x="59114" y="315892"/>
                  </a:lnTo>
                  <a:lnTo>
                    <a:pt x="87741" y="341503"/>
                  </a:lnTo>
                  <a:lnTo>
                    <a:pt x="105677" y="350737"/>
                  </a:lnTo>
                  <a:lnTo>
                    <a:pt x="114411" y="351365"/>
                  </a:lnTo>
                  <a:lnTo>
                    <a:pt x="131641" y="346418"/>
                  </a:lnTo>
                  <a:lnTo>
                    <a:pt x="160579" y="318249"/>
                  </a:lnTo>
                  <a:lnTo>
                    <a:pt x="175444" y="286780"/>
                  </a:lnTo>
                  <a:lnTo>
                    <a:pt x="186048" y="248569"/>
                  </a:lnTo>
                  <a:lnTo>
                    <a:pt x="193113" y="205717"/>
                  </a:lnTo>
                  <a:lnTo>
                    <a:pt x="194574" y="181307"/>
                  </a:lnTo>
                  <a:lnTo>
                    <a:pt x="194842" y="155156"/>
                  </a:lnTo>
                  <a:lnTo>
                    <a:pt x="194316" y="127844"/>
                  </a:lnTo>
                  <a:lnTo>
                    <a:pt x="189967" y="80565"/>
                  </a:lnTo>
                  <a:lnTo>
                    <a:pt x="182625" y="42618"/>
                  </a:lnTo>
                  <a:lnTo>
                    <a:pt x="168003" y="12177"/>
                  </a:lnTo>
                  <a:lnTo>
                    <a:pt x="164428" y="8536"/>
                  </a:lnTo>
                  <a:lnTo>
                    <a:pt x="161339" y="6815"/>
                  </a:lnTo>
                  <a:lnTo>
                    <a:pt x="158575" y="8489"/>
                  </a:lnTo>
                  <a:lnTo>
                    <a:pt x="153621" y="17875"/>
                  </a:lnTo>
                  <a:lnTo>
                    <a:pt x="154713" y="35217"/>
                  </a:lnTo>
                  <a:lnTo>
                    <a:pt x="161512" y="6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32"/>
          <p:cNvGrpSpPr/>
          <p:nvPr/>
        </p:nvGrpSpPr>
        <p:grpSpPr>
          <a:xfrm>
            <a:off x="5003800" y="1690506"/>
            <a:ext cx="810258" cy="814094"/>
            <a:chOff x="5003800" y="1690506"/>
            <a:chExt cx="810258" cy="814094"/>
          </a:xfrm>
        </p:grpSpPr>
        <p:sp>
          <p:nvSpPr>
            <p:cNvPr id="50" name="SMARTInkShape-161"/>
            <p:cNvSpPr/>
            <p:nvPr>
              <p:custDataLst>
                <p:tags r:id="rId58"/>
              </p:custDataLst>
            </p:nvPr>
          </p:nvSpPr>
          <p:spPr>
            <a:xfrm>
              <a:off x="5473801" y="2307546"/>
              <a:ext cx="228500" cy="197054"/>
            </a:xfrm>
            <a:custGeom>
              <a:avLst/>
              <a:gdLst/>
              <a:ahLst/>
              <a:cxnLst/>
              <a:rect l="0" t="0" r="0" b="0"/>
              <a:pathLst>
                <a:path w="228500" h="197054">
                  <a:moveTo>
                    <a:pt x="12599" y="54654"/>
                  </a:moveTo>
                  <a:lnTo>
                    <a:pt x="12599" y="54654"/>
                  </a:lnTo>
                  <a:lnTo>
                    <a:pt x="3760" y="54654"/>
                  </a:lnTo>
                  <a:lnTo>
                    <a:pt x="2473" y="53948"/>
                  </a:lnTo>
                  <a:lnTo>
                    <a:pt x="1615" y="52772"/>
                  </a:lnTo>
                  <a:lnTo>
                    <a:pt x="661" y="48879"/>
                  </a:lnTo>
                  <a:lnTo>
                    <a:pt x="0" y="30889"/>
                  </a:lnTo>
                  <a:lnTo>
                    <a:pt x="3707" y="22690"/>
                  </a:lnTo>
                  <a:lnTo>
                    <a:pt x="6671" y="18528"/>
                  </a:lnTo>
                  <a:lnTo>
                    <a:pt x="24326" y="5928"/>
                  </a:lnTo>
                  <a:lnTo>
                    <a:pt x="47432" y="0"/>
                  </a:lnTo>
                  <a:lnTo>
                    <a:pt x="68781" y="1615"/>
                  </a:lnTo>
                  <a:lnTo>
                    <a:pt x="80137" y="8503"/>
                  </a:lnTo>
                  <a:lnTo>
                    <a:pt x="85141" y="13303"/>
                  </a:lnTo>
                  <a:lnTo>
                    <a:pt x="90701" y="28045"/>
                  </a:lnTo>
                  <a:lnTo>
                    <a:pt x="91950" y="58059"/>
                  </a:lnTo>
                  <a:lnTo>
                    <a:pt x="90899" y="69624"/>
                  </a:lnTo>
                  <a:lnTo>
                    <a:pt x="72566" y="109497"/>
                  </a:lnTo>
                  <a:lnTo>
                    <a:pt x="36177" y="155668"/>
                  </a:lnTo>
                  <a:lnTo>
                    <a:pt x="10608" y="186698"/>
                  </a:lnTo>
                  <a:lnTo>
                    <a:pt x="9860" y="189250"/>
                  </a:lnTo>
                  <a:lnTo>
                    <a:pt x="10068" y="190951"/>
                  </a:lnTo>
                  <a:lnTo>
                    <a:pt x="10911" y="192086"/>
                  </a:lnTo>
                  <a:lnTo>
                    <a:pt x="22212" y="197053"/>
                  </a:lnTo>
                  <a:lnTo>
                    <a:pt x="62318" y="194208"/>
                  </a:lnTo>
                  <a:lnTo>
                    <a:pt x="93963" y="188174"/>
                  </a:lnTo>
                  <a:lnTo>
                    <a:pt x="127313" y="182671"/>
                  </a:lnTo>
                  <a:lnTo>
                    <a:pt x="172177" y="179368"/>
                  </a:lnTo>
                  <a:lnTo>
                    <a:pt x="217633" y="185717"/>
                  </a:lnTo>
                  <a:lnTo>
                    <a:pt x="228499" y="188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62"/>
            <p:cNvSpPr/>
            <p:nvPr>
              <p:custDataLst>
                <p:tags r:id="rId59"/>
              </p:custDataLst>
            </p:nvPr>
          </p:nvSpPr>
          <p:spPr>
            <a:xfrm>
              <a:off x="5003800" y="2179443"/>
              <a:ext cx="806451" cy="62108"/>
            </a:xfrm>
            <a:custGeom>
              <a:avLst/>
              <a:gdLst/>
              <a:ahLst/>
              <a:cxnLst/>
              <a:rect l="0" t="0" r="0" b="0"/>
              <a:pathLst>
                <a:path w="806451" h="62108">
                  <a:moveTo>
                    <a:pt x="0" y="62107"/>
                  </a:moveTo>
                  <a:lnTo>
                    <a:pt x="0" y="62107"/>
                  </a:lnTo>
                  <a:lnTo>
                    <a:pt x="41823" y="56332"/>
                  </a:lnTo>
                  <a:lnTo>
                    <a:pt x="86086" y="49898"/>
                  </a:lnTo>
                  <a:lnTo>
                    <a:pt x="116657" y="45501"/>
                  </a:lnTo>
                  <a:lnTo>
                    <a:pt x="151855" y="40453"/>
                  </a:lnTo>
                  <a:lnTo>
                    <a:pt x="190136" y="34971"/>
                  </a:lnTo>
                  <a:lnTo>
                    <a:pt x="234002" y="29905"/>
                  </a:lnTo>
                  <a:lnTo>
                    <a:pt x="281590" y="25117"/>
                  </a:lnTo>
                  <a:lnTo>
                    <a:pt x="331660" y="20513"/>
                  </a:lnTo>
                  <a:lnTo>
                    <a:pt x="383384" y="16739"/>
                  </a:lnTo>
                  <a:lnTo>
                    <a:pt x="436212" y="13517"/>
                  </a:lnTo>
                  <a:lnTo>
                    <a:pt x="489774" y="10664"/>
                  </a:lnTo>
                  <a:lnTo>
                    <a:pt x="537477" y="8762"/>
                  </a:lnTo>
                  <a:lnTo>
                    <a:pt x="581273" y="7493"/>
                  </a:lnTo>
                  <a:lnTo>
                    <a:pt x="622466" y="6648"/>
                  </a:lnTo>
                  <a:lnTo>
                    <a:pt x="659099" y="5379"/>
                  </a:lnTo>
                  <a:lnTo>
                    <a:pt x="692693" y="3827"/>
                  </a:lnTo>
                  <a:lnTo>
                    <a:pt x="724262" y="2087"/>
                  </a:lnTo>
                  <a:lnTo>
                    <a:pt x="770628" y="154"/>
                  </a:lnTo>
                  <a:lnTo>
                    <a:pt x="798995" y="0"/>
                  </a:lnTo>
                  <a:lnTo>
                    <a:pt x="806450" y="4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63"/>
            <p:cNvSpPr/>
            <p:nvPr>
              <p:custDataLst>
                <p:tags r:id="rId60"/>
              </p:custDataLst>
            </p:nvPr>
          </p:nvSpPr>
          <p:spPr>
            <a:xfrm>
              <a:off x="5677443" y="1690506"/>
              <a:ext cx="136615" cy="297916"/>
            </a:xfrm>
            <a:custGeom>
              <a:avLst/>
              <a:gdLst/>
              <a:ahLst/>
              <a:cxnLst/>
              <a:rect l="0" t="0" r="0" b="0"/>
              <a:pathLst>
                <a:path w="136615" h="297916">
                  <a:moveTo>
                    <a:pt x="24857" y="17644"/>
                  </a:moveTo>
                  <a:lnTo>
                    <a:pt x="24857" y="17644"/>
                  </a:lnTo>
                  <a:lnTo>
                    <a:pt x="19831" y="5710"/>
                  </a:lnTo>
                  <a:lnTo>
                    <a:pt x="18769" y="0"/>
                  </a:lnTo>
                  <a:lnTo>
                    <a:pt x="18681" y="237"/>
                  </a:lnTo>
                  <a:lnTo>
                    <a:pt x="13452" y="41336"/>
                  </a:lnTo>
                  <a:lnTo>
                    <a:pt x="9675" y="73329"/>
                  </a:lnTo>
                  <a:lnTo>
                    <a:pt x="5645" y="112478"/>
                  </a:lnTo>
                  <a:lnTo>
                    <a:pt x="2207" y="154337"/>
                  </a:lnTo>
                  <a:lnTo>
                    <a:pt x="679" y="194107"/>
                  </a:lnTo>
                  <a:lnTo>
                    <a:pt x="0" y="227305"/>
                  </a:lnTo>
                  <a:lnTo>
                    <a:pt x="234" y="269464"/>
                  </a:lnTo>
                  <a:lnTo>
                    <a:pt x="1386" y="270896"/>
                  </a:lnTo>
                  <a:lnTo>
                    <a:pt x="2860" y="271145"/>
                  </a:lnTo>
                  <a:lnTo>
                    <a:pt x="21115" y="233278"/>
                  </a:lnTo>
                  <a:lnTo>
                    <a:pt x="40211" y="199128"/>
                  </a:lnTo>
                  <a:lnTo>
                    <a:pt x="54964" y="182265"/>
                  </a:lnTo>
                  <a:lnTo>
                    <a:pt x="68577" y="172418"/>
                  </a:lnTo>
                  <a:lnTo>
                    <a:pt x="81682" y="169453"/>
                  </a:lnTo>
                  <a:lnTo>
                    <a:pt x="88140" y="169650"/>
                  </a:lnTo>
                  <a:lnTo>
                    <a:pt x="99079" y="173632"/>
                  </a:lnTo>
                  <a:lnTo>
                    <a:pt x="117600" y="187686"/>
                  </a:lnTo>
                  <a:lnTo>
                    <a:pt x="130575" y="210000"/>
                  </a:lnTo>
                  <a:lnTo>
                    <a:pt x="136614" y="235583"/>
                  </a:lnTo>
                  <a:lnTo>
                    <a:pt x="134264" y="252560"/>
                  </a:lnTo>
                  <a:lnTo>
                    <a:pt x="131662" y="261038"/>
                  </a:lnTo>
                  <a:lnTo>
                    <a:pt x="121244" y="276102"/>
                  </a:lnTo>
                  <a:lnTo>
                    <a:pt x="106501" y="288442"/>
                  </a:lnTo>
                  <a:lnTo>
                    <a:pt x="88189" y="296279"/>
                  </a:lnTo>
                  <a:lnTo>
                    <a:pt x="58046" y="297915"/>
                  </a:lnTo>
                  <a:lnTo>
                    <a:pt x="39138" y="289905"/>
                  </a:lnTo>
                  <a:lnTo>
                    <a:pt x="12157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64"/>
            <p:cNvSpPr/>
            <p:nvPr>
              <p:custDataLst>
                <p:tags r:id="rId61"/>
              </p:custDataLst>
            </p:nvPr>
          </p:nvSpPr>
          <p:spPr>
            <a:xfrm>
              <a:off x="5442833" y="1766183"/>
              <a:ext cx="11070" cy="259468"/>
            </a:xfrm>
            <a:custGeom>
              <a:avLst/>
              <a:gdLst/>
              <a:ahLst/>
              <a:cxnLst/>
              <a:rect l="0" t="0" r="0" b="0"/>
              <a:pathLst>
                <a:path w="11070" h="259468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6" y="441"/>
                  </a:lnTo>
                  <a:lnTo>
                    <a:pt x="2096" y="0"/>
                  </a:lnTo>
                  <a:lnTo>
                    <a:pt x="1103" y="1116"/>
                  </a:lnTo>
                  <a:lnTo>
                    <a:pt x="0" y="6120"/>
                  </a:lnTo>
                  <a:lnTo>
                    <a:pt x="4360" y="43226"/>
                  </a:lnTo>
                  <a:lnTo>
                    <a:pt x="8033" y="74460"/>
                  </a:lnTo>
                  <a:lnTo>
                    <a:pt x="10135" y="109508"/>
                  </a:lnTo>
                  <a:lnTo>
                    <a:pt x="11069" y="144841"/>
                  </a:lnTo>
                  <a:lnTo>
                    <a:pt x="10890" y="191088"/>
                  </a:lnTo>
                  <a:lnTo>
                    <a:pt x="6747" y="235272"/>
                  </a:lnTo>
                  <a:lnTo>
                    <a:pt x="5467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65"/>
            <p:cNvSpPr/>
            <p:nvPr>
              <p:custDataLst>
                <p:tags r:id="rId62"/>
              </p:custDataLst>
            </p:nvPr>
          </p:nvSpPr>
          <p:spPr>
            <a:xfrm>
              <a:off x="5334883" y="1917700"/>
              <a:ext cx="176918" cy="6351"/>
            </a:xfrm>
            <a:custGeom>
              <a:avLst/>
              <a:gdLst/>
              <a:ahLst/>
              <a:cxnLst/>
              <a:rect l="0" t="0" r="0" b="0"/>
              <a:pathLst>
                <a:path w="1769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3212" y="1986"/>
                  </a:lnTo>
                  <a:lnTo>
                    <a:pt x="81954" y="588"/>
                  </a:lnTo>
                  <a:lnTo>
                    <a:pt x="122596" y="174"/>
                  </a:lnTo>
                  <a:lnTo>
                    <a:pt x="168919" y="15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66"/>
            <p:cNvSpPr/>
            <p:nvPr>
              <p:custDataLst>
                <p:tags r:id="rId63"/>
              </p:custDataLst>
            </p:nvPr>
          </p:nvSpPr>
          <p:spPr>
            <a:xfrm>
              <a:off x="5022854" y="1845818"/>
              <a:ext cx="165097" cy="195804"/>
            </a:xfrm>
            <a:custGeom>
              <a:avLst/>
              <a:gdLst/>
              <a:ahLst/>
              <a:cxnLst/>
              <a:rect l="0" t="0" r="0" b="0"/>
              <a:pathLst>
                <a:path w="165097" h="195804">
                  <a:moveTo>
                    <a:pt x="126996" y="65532"/>
                  </a:moveTo>
                  <a:lnTo>
                    <a:pt x="126996" y="65532"/>
                  </a:lnTo>
                  <a:lnTo>
                    <a:pt x="126290" y="55393"/>
                  </a:lnTo>
                  <a:lnTo>
                    <a:pt x="117536" y="23133"/>
                  </a:lnTo>
                  <a:lnTo>
                    <a:pt x="108514" y="10479"/>
                  </a:lnTo>
                  <a:lnTo>
                    <a:pt x="97144" y="3905"/>
                  </a:lnTo>
                  <a:lnTo>
                    <a:pt x="90162" y="1164"/>
                  </a:lnTo>
                  <a:lnTo>
                    <a:pt x="74877" y="0"/>
                  </a:lnTo>
                  <a:lnTo>
                    <a:pt x="66850" y="677"/>
                  </a:lnTo>
                  <a:lnTo>
                    <a:pt x="50405" y="8956"/>
                  </a:lnTo>
                  <a:lnTo>
                    <a:pt x="42069" y="15115"/>
                  </a:lnTo>
                  <a:lnTo>
                    <a:pt x="20223" y="47379"/>
                  </a:lnTo>
                  <a:lnTo>
                    <a:pt x="3716" y="91590"/>
                  </a:lnTo>
                  <a:lnTo>
                    <a:pt x="0" y="133695"/>
                  </a:lnTo>
                  <a:lnTo>
                    <a:pt x="10110" y="169611"/>
                  </a:lnTo>
                  <a:lnTo>
                    <a:pt x="22600" y="186108"/>
                  </a:lnTo>
                  <a:lnTo>
                    <a:pt x="29882" y="192483"/>
                  </a:lnTo>
                  <a:lnTo>
                    <a:pt x="36853" y="195321"/>
                  </a:lnTo>
                  <a:lnTo>
                    <a:pt x="43617" y="195803"/>
                  </a:lnTo>
                  <a:lnTo>
                    <a:pt x="50244" y="194712"/>
                  </a:lnTo>
                  <a:lnTo>
                    <a:pt x="63251" y="185975"/>
                  </a:lnTo>
                  <a:lnTo>
                    <a:pt x="69682" y="179694"/>
                  </a:lnTo>
                  <a:lnTo>
                    <a:pt x="85476" y="147257"/>
                  </a:lnTo>
                  <a:lnTo>
                    <a:pt x="92785" y="116671"/>
                  </a:lnTo>
                  <a:lnTo>
                    <a:pt x="98386" y="83321"/>
                  </a:lnTo>
                  <a:lnTo>
                    <a:pt x="105505" y="40307"/>
                  </a:lnTo>
                  <a:lnTo>
                    <a:pt x="110672" y="19174"/>
                  </a:lnTo>
                  <a:lnTo>
                    <a:pt x="110469" y="16988"/>
                  </a:lnTo>
                  <a:lnTo>
                    <a:pt x="109628" y="16236"/>
                  </a:lnTo>
                  <a:lnTo>
                    <a:pt x="108279" y="36718"/>
                  </a:lnTo>
                  <a:lnTo>
                    <a:pt x="109455" y="67578"/>
                  </a:lnTo>
                  <a:lnTo>
                    <a:pt x="118819" y="97967"/>
                  </a:lnTo>
                  <a:lnTo>
                    <a:pt x="129006" y="113814"/>
                  </a:lnTo>
                  <a:lnTo>
                    <a:pt x="142471" y="124150"/>
                  </a:lnTo>
                  <a:lnTo>
                    <a:pt x="165096" y="135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33"/>
          <p:cNvGrpSpPr/>
          <p:nvPr/>
        </p:nvGrpSpPr>
        <p:grpSpPr>
          <a:xfrm>
            <a:off x="8947408" y="1684854"/>
            <a:ext cx="1447543" cy="988497"/>
            <a:chOff x="8947408" y="1684854"/>
            <a:chExt cx="1447543" cy="988497"/>
          </a:xfrm>
        </p:grpSpPr>
        <p:sp>
          <p:nvSpPr>
            <p:cNvPr id="57" name="SMARTInkShape-167"/>
            <p:cNvSpPr/>
            <p:nvPr>
              <p:custDataLst>
                <p:tags r:id="rId49"/>
              </p:custDataLst>
            </p:nvPr>
          </p:nvSpPr>
          <p:spPr>
            <a:xfrm>
              <a:off x="9662733" y="2409251"/>
              <a:ext cx="255968" cy="231358"/>
            </a:xfrm>
            <a:custGeom>
              <a:avLst/>
              <a:gdLst/>
              <a:ahLst/>
              <a:cxnLst/>
              <a:rect l="0" t="0" r="0" b="0"/>
              <a:pathLst>
                <a:path w="255968" h="231358">
                  <a:moveTo>
                    <a:pt x="21017" y="86299"/>
                  </a:moveTo>
                  <a:lnTo>
                    <a:pt x="21017" y="86299"/>
                  </a:lnTo>
                  <a:lnTo>
                    <a:pt x="1244" y="52220"/>
                  </a:lnTo>
                  <a:lnTo>
                    <a:pt x="0" y="40814"/>
                  </a:lnTo>
                  <a:lnTo>
                    <a:pt x="2503" y="29395"/>
                  </a:lnTo>
                  <a:lnTo>
                    <a:pt x="8320" y="19615"/>
                  </a:lnTo>
                  <a:lnTo>
                    <a:pt x="29641" y="6177"/>
                  </a:lnTo>
                  <a:lnTo>
                    <a:pt x="58301" y="0"/>
                  </a:lnTo>
                  <a:lnTo>
                    <a:pt x="85765" y="1541"/>
                  </a:lnTo>
                  <a:lnTo>
                    <a:pt x="111776" y="13208"/>
                  </a:lnTo>
                  <a:lnTo>
                    <a:pt x="117507" y="19933"/>
                  </a:lnTo>
                  <a:lnTo>
                    <a:pt x="123874" y="36812"/>
                  </a:lnTo>
                  <a:lnTo>
                    <a:pt x="124087" y="69520"/>
                  </a:lnTo>
                  <a:lnTo>
                    <a:pt x="109568" y="109393"/>
                  </a:lnTo>
                  <a:lnTo>
                    <a:pt x="84021" y="149116"/>
                  </a:lnTo>
                  <a:lnTo>
                    <a:pt x="60851" y="187696"/>
                  </a:lnTo>
                  <a:lnTo>
                    <a:pt x="39834" y="221334"/>
                  </a:lnTo>
                  <a:lnTo>
                    <a:pt x="32080" y="229085"/>
                  </a:lnTo>
                  <a:lnTo>
                    <a:pt x="31919" y="230173"/>
                  </a:lnTo>
                  <a:lnTo>
                    <a:pt x="32519" y="230898"/>
                  </a:lnTo>
                  <a:lnTo>
                    <a:pt x="55169" y="231357"/>
                  </a:lnTo>
                  <a:lnTo>
                    <a:pt x="102709" y="225385"/>
                  </a:lnTo>
                  <a:lnTo>
                    <a:pt x="134230" y="222198"/>
                  </a:lnTo>
                  <a:lnTo>
                    <a:pt x="169406" y="220782"/>
                  </a:lnTo>
                  <a:lnTo>
                    <a:pt x="204325" y="218271"/>
                  </a:lnTo>
                  <a:lnTo>
                    <a:pt x="255967" y="213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68"/>
            <p:cNvSpPr/>
            <p:nvPr>
              <p:custDataLst>
                <p:tags r:id="rId50"/>
              </p:custDataLst>
            </p:nvPr>
          </p:nvSpPr>
          <p:spPr>
            <a:xfrm>
              <a:off x="9525000" y="2432835"/>
              <a:ext cx="17907" cy="240516"/>
            </a:xfrm>
            <a:custGeom>
              <a:avLst/>
              <a:gdLst/>
              <a:ahLst/>
              <a:cxnLst/>
              <a:rect l="0" t="0" r="0" b="0"/>
              <a:pathLst>
                <a:path w="17907" h="240516">
                  <a:moveTo>
                    <a:pt x="6350" y="18265"/>
                  </a:moveTo>
                  <a:lnTo>
                    <a:pt x="6350" y="18265"/>
                  </a:lnTo>
                  <a:lnTo>
                    <a:pt x="11419" y="5173"/>
                  </a:lnTo>
                  <a:lnTo>
                    <a:pt x="17906" y="0"/>
                  </a:lnTo>
                  <a:lnTo>
                    <a:pt x="17413" y="31198"/>
                  </a:lnTo>
                  <a:lnTo>
                    <a:pt x="9548" y="74386"/>
                  </a:lnTo>
                  <a:lnTo>
                    <a:pt x="4714" y="106473"/>
                  </a:lnTo>
                  <a:lnTo>
                    <a:pt x="2095" y="139548"/>
                  </a:lnTo>
                  <a:lnTo>
                    <a:pt x="621" y="184258"/>
                  </a:lnTo>
                  <a:lnTo>
                    <a:pt x="81" y="229657"/>
                  </a:lnTo>
                  <a:lnTo>
                    <a:pt x="0" y="240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69"/>
            <p:cNvSpPr/>
            <p:nvPr>
              <p:custDataLst>
                <p:tags r:id="rId51"/>
              </p:custDataLst>
            </p:nvPr>
          </p:nvSpPr>
          <p:spPr>
            <a:xfrm>
              <a:off x="8953500" y="2228850"/>
              <a:ext cx="1157193" cy="82551"/>
            </a:xfrm>
            <a:custGeom>
              <a:avLst/>
              <a:gdLst/>
              <a:ahLst/>
              <a:cxnLst/>
              <a:rect l="0" t="0" r="0" b="0"/>
              <a:pathLst>
                <a:path w="1157193" h="82551">
                  <a:moveTo>
                    <a:pt x="0" y="82550"/>
                  </a:moveTo>
                  <a:lnTo>
                    <a:pt x="0" y="82550"/>
                  </a:lnTo>
                  <a:lnTo>
                    <a:pt x="12552" y="80668"/>
                  </a:lnTo>
                  <a:lnTo>
                    <a:pt x="44876" y="77524"/>
                  </a:lnTo>
                  <a:lnTo>
                    <a:pt x="84150" y="76083"/>
                  </a:lnTo>
                  <a:lnTo>
                    <a:pt x="110428" y="74711"/>
                  </a:lnTo>
                  <a:lnTo>
                    <a:pt x="139236" y="73090"/>
                  </a:lnTo>
                  <a:lnTo>
                    <a:pt x="173962" y="72010"/>
                  </a:lnTo>
                  <a:lnTo>
                    <a:pt x="212636" y="71290"/>
                  </a:lnTo>
                  <a:lnTo>
                    <a:pt x="253940" y="70810"/>
                  </a:lnTo>
                  <a:lnTo>
                    <a:pt x="301938" y="69785"/>
                  </a:lnTo>
                  <a:lnTo>
                    <a:pt x="354398" y="68395"/>
                  </a:lnTo>
                  <a:lnTo>
                    <a:pt x="409832" y="66763"/>
                  </a:lnTo>
                  <a:lnTo>
                    <a:pt x="468660" y="65676"/>
                  </a:lnTo>
                  <a:lnTo>
                    <a:pt x="529751" y="64950"/>
                  </a:lnTo>
                  <a:lnTo>
                    <a:pt x="592350" y="64467"/>
                  </a:lnTo>
                  <a:lnTo>
                    <a:pt x="655249" y="64145"/>
                  </a:lnTo>
                  <a:lnTo>
                    <a:pt x="718349" y="63930"/>
                  </a:lnTo>
                  <a:lnTo>
                    <a:pt x="781583" y="63786"/>
                  </a:lnTo>
                  <a:lnTo>
                    <a:pt x="840672" y="63691"/>
                  </a:lnTo>
                  <a:lnTo>
                    <a:pt x="896999" y="63627"/>
                  </a:lnTo>
                  <a:lnTo>
                    <a:pt x="951482" y="63585"/>
                  </a:lnTo>
                  <a:lnTo>
                    <a:pt x="999093" y="62851"/>
                  </a:lnTo>
                  <a:lnTo>
                    <a:pt x="1042123" y="61656"/>
                  </a:lnTo>
                  <a:lnTo>
                    <a:pt x="1082099" y="60154"/>
                  </a:lnTo>
                  <a:lnTo>
                    <a:pt x="1110866" y="57036"/>
                  </a:lnTo>
                  <a:lnTo>
                    <a:pt x="1148474" y="47927"/>
                  </a:lnTo>
                  <a:lnTo>
                    <a:pt x="1155821" y="40418"/>
                  </a:lnTo>
                  <a:lnTo>
                    <a:pt x="1157192" y="31179"/>
                  </a:lnTo>
                  <a:lnTo>
                    <a:pt x="1149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70"/>
            <p:cNvSpPr/>
            <p:nvPr>
              <p:custDataLst>
                <p:tags r:id="rId52"/>
              </p:custDataLst>
            </p:nvPr>
          </p:nvSpPr>
          <p:spPr>
            <a:xfrm>
              <a:off x="10186283" y="1684854"/>
              <a:ext cx="208668" cy="143947"/>
            </a:xfrm>
            <a:custGeom>
              <a:avLst/>
              <a:gdLst/>
              <a:ahLst/>
              <a:cxnLst/>
              <a:rect l="0" t="0" r="0" b="0"/>
              <a:pathLst>
                <a:path w="208668" h="143947">
                  <a:moveTo>
                    <a:pt x="5467" y="23296"/>
                  </a:moveTo>
                  <a:lnTo>
                    <a:pt x="5467" y="23296"/>
                  </a:lnTo>
                  <a:lnTo>
                    <a:pt x="2096" y="19925"/>
                  </a:lnTo>
                  <a:lnTo>
                    <a:pt x="440" y="16388"/>
                  </a:lnTo>
                  <a:lnTo>
                    <a:pt x="0" y="14457"/>
                  </a:lnTo>
                  <a:lnTo>
                    <a:pt x="8916" y="8549"/>
                  </a:lnTo>
                  <a:lnTo>
                    <a:pt x="30007" y="1053"/>
                  </a:lnTo>
                  <a:lnTo>
                    <a:pt x="36644" y="0"/>
                  </a:lnTo>
                  <a:lnTo>
                    <a:pt x="49662" y="2594"/>
                  </a:lnTo>
                  <a:lnTo>
                    <a:pt x="56096" y="5261"/>
                  </a:lnTo>
                  <a:lnTo>
                    <a:pt x="67010" y="15751"/>
                  </a:lnTo>
                  <a:lnTo>
                    <a:pt x="71896" y="22499"/>
                  </a:lnTo>
                  <a:lnTo>
                    <a:pt x="73036" y="30526"/>
                  </a:lnTo>
                  <a:lnTo>
                    <a:pt x="68658" y="48852"/>
                  </a:lnTo>
                  <a:lnTo>
                    <a:pt x="47895" y="88656"/>
                  </a:lnTo>
                  <a:lnTo>
                    <a:pt x="22639" y="119566"/>
                  </a:lnTo>
                  <a:lnTo>
                    <a:pt x="21854" y="122048"/>
                  </a:lnTo>
                  <a:lnTo>
                    <a:pt x="22037" y="124409"/>
                  </a:lnTo>
                  <a:lnTo>
                    <a:pt x="22864" y="126688"/>
                  </a:lnTo>
                  <a:lnTo>
                    <a:pt x="26236" y="127502"/>
                  </a:lnTo>
                  <a:lnTo>
                    <a:pt x="73209" y="125379"/>
                  </a:lnTo>
                  <a:lnTo>
                    <a:pt x="116163" y="128410"/>
                  </a:lnTo>
                  <a:lnTo>
                    <a:pt x="160169" y="137148"/>
                  </a:lnTo>
                  <a:lnTo>
                    <a:pt x="208667" y="143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71"/>
            <p:cNvSpPr/>
            <p:nvPr>
              <p:custDataLst>
                <p:tags r:id="rId53"/>
              </p:custDataLst>
            </p:nvPr>
          </p:nvSpPr>
          <p:spPr>
            <a:xfrm>
              <a:off x="9982200" y="1860550"/>
              <a:ext cx="154113" cy="292101"/>
            </a:xfrm>
            <a:custGeom>
              <a:avLst/>
              <a:gdLst/>
              <a:ahLst/>
              <a:cxnLst/>
              <a:rect l="0" t="0" r="0" b="0"/>
              <a:pathLst>
                <a:path w="154113" h="292101">
                  <a:moveTo>
                    <a:pt x="120650" y="0"/>
                  </a:moveTo>
                  <a:lnTo>
                    <a:pt x="120650" y="0"/>
                  </a:lnTo>
                  <a:lnTo>
                    <a:pt x="116991" y="0"/>
                  </a:lnTo>
                  <a:lnTo>
                    <a:pt x="118554" y="0"/>
                  </a:lnTo>
                  <a:lnTo>
                    <a:pt x="126771" y="6742"/>
                  </a:lnTo>
                  <a:lnTo>
                    <a:pt x="141513" y="31161"/>
                  </a:lnTo>
                  <a:lnTo>
                    <a:pt x="152545" y="75320"/>
                  </a:lnTo>
                  <a:lnTo>
                    <a:pt x="154112" y="116025"/>
                  </a:lnTo>
                  <a:lnTo>
                    <a:pt x="149633" y="160928"/>
                  </a:lnTo>
                  <a:lnTo>
                    <a:pt x="135882" y="204403"/>
                  </a:lnTo>
                  <a:lnTo>
                    <a:pt x="116131" y="239718"/>
                  </a:lnTo>
                  <a:lnTo>
                    <a:pt x="92536" y="266703"/>
                  </a:lnTo>
                  <a:lnTo>
                    <a:pt x="65587" y="283399"/>
                  </a:lnTo>
                  <a:lnTo>
                    <a:pt x="39026" y="28987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72"/>
            <p:cNvSpPr/>
            <p:nvPr>
              <p:custDataLst>
                <p:tags r:id="rId54"/>
              </p:custDataLst>
            </p:nvPr>
          </p:nvSpPr>
          <p:spPr>
            <a:xfrm>
              <a:off x="9798876" y="1910002"/>
              <a:ext cx="170625" cy="185499"/>
            </a:xfrm>
            <a:custGeom>
              <a:avLst/>
              <a:gdLst/>
              <a:ahLst/>
              <a:cxnLst/>
              <a:rect l="0" t="0" r="0" b="0"/>
              <a:pathLst>
                <a:path w="170625" h="185499">
                  <a:moveTo>
                    <a:pt x="138874" y="64848"/>
                  </a:moveTo>
                  <a:lnTo>
                    <a:pt x="138874" y="64848"/>
                  </a:lnTo>
                  <a:lnTo>
                    <a:pt x="117205" y="20689"/>
                  </a:lnTo>
                  <a:lnTo>
                    <a:pt x="106740" y="8176"/>
                  </a:lnTo>
                  <a:lnTo>
                    <a:pt x="92430" y="0"/>
                  </a:lnTo>
                  <a:lnTo>
                    <a:pt x="86038" y="449"/>
                  </a:lnTo>
                  <a:lnTo>
                    <a:pt x="71411" y="6593"/>
                  </a:lnTo>
                  <a:lnTo>
                    <a:pt x="31003" y="42287"/>
                  </a:lnTo>
                  <a:lnTo>
                    <a:pt x="8840" y="73529"/>
                  </a:lnTo>
                  <a:lnTo>
                    <a:pt x="413" y="94576"/>
                  </a:lnTo>
                  <a:lnTo>
                    <a:pt x="0" y="104423"/>
                  </a:lnTo>
                  <a:lnTo>
                    <a:pt x="5186" y="122888"/>
                  </a:lnTo>
                  <a:lnTo>
                    <a:pt x="10942" y="129647"/>
                  </a:lnTo>
                  <a:lnTo>
                    <a:pt x="26748" y="139038"/>
                  </a:lnTo>
                  <a:lnTo>
                    <a:pt x="52107" y="144921"/>
                  </a:lnTo>
                  <a:lnTo>
                    <a:pt x="60569" y="142924"/>
                  </a:lnTo>
                  <a:lnTo>
                    <a:pt x="77496" y="133180"/>
                  </a:lnTo>
                  <a:lnTo>
                    <a:pt x="104878" y="105340"/>
                  </a:lnTo>
                  <a:lnTo>
                    <a:pt x="117716" y="87000"/>
                  </a:lnTo>
                  <a:lnTo>
                    <a:pt x="118419" y="86672"/>
                  </a:lnTo>
                  <a:lnTo>
                    <a:pt x="118886" y="87158"/>
                  </a:lnTo>
                  <a:lnTo>
                    <a:pt x="119198" y="88188"/>
                  </a:lnTo>
                  <a:lnTo>
                    <a:pt x="119638" y="103122"/>
                  </a:lnTo>
                  <a:lnTo>
                    <a:pt x="133253" y="138904"/>
                  </a:lnTo>
                  <a:lnTo>
                    <a:pt x="170624" y="185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73"/>
            <p:cNvSpPr/>
            <p:nvPr>
              <p:custDataLst>
                <p:tags r:id="rId55"/>
              </p:custDataLst>
            </p:nvPr>
          </p:nvSpPr>
          <p:spPr>
            <a:xfrm>
              <a:off x="9493772" y="1987550"/>
              <a:ext cx="177279" cy="25401"/>
            </a:xfrm>
            <a:custGeom>
              <a:avLst/>
              <a:gdLst/>
              <a:ahLst/>
              <a:cxnLst/>
              <a:rect l="0" t="0" r="0" b="0"/>
              <a:pathLst>
                <a:path w="177279" h="25401">
                  <a:moveTo>
                    <a:pt x="12178" y="25400"/>
                  </a:moveTo>
                  <a:lnTo>
                    <a:pt x="12178" y="25400"/>
                  </a:lnTo>
                  <a:lnTo>
                    <a:pt x="0" y="25400"/>
                  </a:lnTo>
                  <a:lnTo>
                    <a:pt x="6374" y="22029"/>
                  </a:lnTo>
                  <a:lnTo>
                    <a:pt x="42860" y="14569"/>
                  </a:lnTo>
                  <a:lnTo>
                    <a:pt x="85553" y="9099"/>
                  </a:lnTo>
                  <a:lnTo>
                    <a:pt x="124935" y="6459"/>
                  </a:lnTo>
                  <a:lnTo>
                    <a:pt x="170790" y="660"/>
                  </a:lnTo>
                  <a:lnTo>
                    <a:pt x="1772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4"/>
            <p:cNvSpPr/>
            <p:nvPr>
              <p:custDataLst>
                <p:tags r:id="rId56"/>
              </p:custDataLst>
            </p:nvPr>
          </p:nvSpPr>
          <p:spPr>
            <a:xfrm>
              <a:off x="9182100" y="1825429"/>
              <a:ext cx="111760" cy="299745"/>
            </a:xfrm>
            <a:custGeom>
              <a:avLst/>
              <a:gdLst/>
              <a:ahLst/>
              <a:cxnLst/>
              <a:rect l="0" t="0" r="0" b="0"/>
              <a:pathLst>
                <a:path w="111760" h="299745">
                  <a:moveTo>
                    <a:pt x="19050" y="3371"/>
                  </a:moveTo>
                  <a:lnTo>
                    <a:pt x="19050" y="3371"/>
                  </a:lnTo>
                  <a:lnTo>
                    <a:pt x="15679" y="3371"/>
                  </a:lnTo>
                  <a:lnTo>
                    <a:pt x="15391" y="2665"/>
                  </a:lnTo>
                  <a:lnTo>
                    <a:pt x="16954" y="0"/>
                  </a:lnTo>
                  <a:lnTo>
                    <a:pt x="16947" y="418"/>
                  </a:lnTo>
                  <a:lnTo>
                    <a:pt x="15057" y="4646"/>
                  </a:lnTo>
                  <a:lnTo>
                    <a:pt x="13166" y="40547"/>
                  </a:lnTo>
                  <a:lnTo>
                    <a:pt x="12837" y="85255"/>
                  </a:lnTo>
                  <a:lnTo>
                    <a:pt x="12761" y="120197"/>
                  </a:lnTo>
                  <a:lnTo>
                    <a:pt x="10846" y="156894"/>
                  </a:lnTo>
                  <a:lnTo>
                    <a:pt x="8348" y="192959"/>
                  </a:lnTo>
                  <a:lnTo>
                    <a:pt x="6236" y="240324"/>
                  </a:lnTo>
                  <a:lnTo>
                    <a:pt x="1440" y="285205"/>
                  </a:lnTo>
                  <a:lnTo>
                    <a:pt x="960" y="290744"/>
                  </a:lnTo>
                  <a:lnTo>
                    <a:pt x="1346" y="293025"/>
                  </a:lnTo>
                  <a:lnTo>
                    <a:pt x="2308" y="293135"/>
                  </a:lnTo>
                  <a:lnTo>
                    <a:pt x="3655" y="291797"/>
                  </a:lnTo>
                  <a:lnTo>
                    <a:pt x="16662" y="257115"/>
                  </a:lnTo>
                  <a:lnTo>
                    <a:pt x="32924" y="210493"/>
                  </a:lnTo>
                  <a:lnTo>
                    <a:pt x="51147" y="168300"/>
                  </a:lnTo>
                  <a:lnTo>
                    <a:pt x="63654" y="151697"/>
                  </a:lnTo>
                  <a:lnTo>
                    <a:pt x="74387" y="143377"/>
                  </a:lnTo>
                  <a:lnTo>
                    <a:pt x="79225" y="141158"/>
                  </a:lnTo>
                  <a:lnTo>
                    <a:pt x="83861" y="141090"/>
                  </a:lnTo>
                  <a:lnTo>
                    <a:pt x="92775" y="144777"/>
                  </a:lnTo>
                  <a:lnTo>
                    <a:pt x="105727" y="161529"/>
                  </a:lnTo>
                  <a:lnTo>
                    <a:pt x="111759" y="187738"/>
                  </a:lnTo>
                  <a:lnTo>
                    <a:pt x="108024" y="232563"/>
                  </a:lnTo>
                  <a:lnTo>
                    <a:pt x="97544" y="263974"/>
                  </a:lnTo>
                  <a:lnTo>
                    <a:pt x="87097" y="280061"/>
                  </a:lnTo>
                  <a:lnTo>
                    <a:pt x="64110" y="292385"/>
                  </a:lnTo>
                  <a:lnTo>
                    <a:pt x="36960" y="299744"/>
                  </a:lnTo>
                  <a:lnTo>
                    <a:pt x="17838" y="298311"/>
                  </a:lnTo>
                  <a:lnTo>
                    <a:pt x="11892" y="293131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75"/>
            <p:cNvSpPr/>
            <p:nvPr>
              <p:custDataLst>
                <p:tags r:id="rId57"/>
              </p:custDataLst>
            </p:nvPr>
          </p:nvSpPr>
          <p:spPr>
            <a:xfrm>
              <a:off x="8947408" y="1804854"/>
              <a:ext cx="152143" cy="348114"/>
            </a:xfrm>
            <a:custGeom>
              <a:avLst/>
              <a:gdLst/>
              <a:ahLst/>
              <a:cxnLst/>
              <a:rect l="0" t="0" r="0" b="0"/>
              <a:pathLst>
                <a:path w="152143" h="348114">
                  <a:moveTo>
                    <a:pt x="120392" y="36646"/>
                  </a:moveTo>
                  <a:lnTo>
                    <a:pt x="120392" y="36646"/>
                  </a:lnTo>
                  <a:lnTo>
                    <a:pt x="120392" y="11405"/>
                  </a:lnTo>
                  <a:lnTo>
                    <a:pt x="118980" y="8530"/>
                  </a:lnTo>
                  <a:lnTo>
                    <a:pt x="113650" y="3454"/>
                  </a:lnTo>
                  <a:lnTo>
                    <a:pt x="108459" y="727"/>
                  </a:lnTo>
                  <a:lnTo>
                    <a:pt x="106086" y="0"/>
                  </a:lnTo>
                  <a:lnTo>
                    <a:pt x="92635" y="2348"/>
                  </a:lnTo>
                  <a:lnTo>
                    <a:pt x="71872" y="14254"/>
                  </a:lnTo>
                  <a:lnTo>
                    <a:pt x="47846" y="41300"/>
                  </a:lnTo>
                  <a:lnTo>
                    <a:pt x="22854" y="86238"/>
                  </a:lnTo>
                  <a:lnTo>
                    <a:pt x="9778" y="121481"/>
                  </a:lnTo>
                  <a:lnTo>
                    <a:pt x="1381" y="159017"/>
                  </a:lnTo>
                  <a:lnTo>
                    <a:pt x="0" y="199218"/>
                  </a:lnTo>
                  <a:lnTo>
                    <a:pt x="7383" y="236841"/>
                  </a:lnTo>
                  <a:lnTo>
                    <a:pt x="20776" y="270966"/>
                  </a:lnTo>
                  <a:lnTo>
                    <a:pt x="48857" y="312567"/>
                  </a:lnTo>
                  <a:lnTo>
                    <a:pt x="71665" y="333785"/>
                  </a:lnTo>
                  <a:lnTo>
                    <a:pt x="94032" y="345097"/>
                  </a:lnTo>
                  <a:lnTo>
                    <a:pt x="104935" y="348113"/>
                  </a:lnTo>
                  <a:lnTo>
                    <a:pt x="152142" y="335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34"/>
          <p:cNvGrpSpPr/>
          <p:nvPr/>
        </p:nvGrpSpPr>
        <p:grpSpPr>
          <a:xfrm>
            <a:off x="877260" y="3411356"/>
            <a:ext cx="1472039" cy="581457"/>
            <a:chOff x="877260" y="3411356"/>
            <a:chExt cx="1472039" cy="581457"/>
          </a:xfrm>
        </p:grpSpPr>
        <p:sp>
          <p:nvSpPr>
            <p:cNvPr id="67" name="SMARTInkShape-176"/>
            <p:cNvSpPr/>
            <p:nvPr>
              <p:custDataLst>
                <p:tags r:id="rId42"/>
              </p:custDataLst>
            </p:nvPr>
          </p:nvSpPr>
          <p:spPr>
            <a:xfrm>
              <a:off x="2267833" y="3456165"/>
              <a:ext cx="81466" cy="404636"/>
            </a:xfrm>
            <a:custGeom>
              <a:avLst/>
              <a:gdLst/>
              <a:ahLst/>
              <a:cxnLst/>
              <a:rect l="0" t="0" r="0" b="0"/>
              <a:pathLst>
                <a:path w="81466" h="4046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16" y="117"/>
                  </a:lnTo>
                  <a:lnTo>
                    <a:pt x="6120" y="2129"/>
                  </a:lnTo>
                  <a:lnTo>
                    <a:pt x="22242" y="37339"/>
                  </a:lnTo>
                  <a:lnTo>
                    <a:pt x="35735" y="70883"/>
                  </a:lnTo>
                  <a:lnTo>
                    <a:pt x="51140" y="113073"/>
                  </a:lnTo>
                  <a:lnTo>
                    <a:pt x="59199" y="136177"/>
                  </a:lnTo>
                  <a:lnTo>
                    <a:pt x="65983" y="160751"/>
                  </a:lnTo>
                  <a:lnTo>
                    <a:pt x="71916" y="186307"/>
                  </a:lnTo>
                  <a:lnTo>
                    <a:pt x="77283" y="212516"/>
                  </a:lnTo>
                  <a:lnTo>
                    <a:pt x="80156" y="237044"/>
                  </a:lnTo>
                  <a:lnTo>
                    <a:pt x="81465" y="283113"/>
                  </a:lnTo>
                  <a:lnTo>
                    <a:pt x="74052" y="321463"/>
                  </a:lnTo>
                  <a:lnTo>
                    <a:pt x="59938" y="353558"/>
                  </a:lnTo>
                  <a:lnTo>
                    <a:pt x="18167" y="40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77"/>
            <p:cNvSpPr/>
            <p:nvPr>
              <p:custDataLst>
                <p:tags r:id="rId43"/>
              </p:custDataLst>
            </p:nvPr>
          </p:nvSpPr>
          <p:spPr>
            <a:xfrm>
              <a:off x="1993900" y="3627255"/>
              <a:ext cx="158751" cy="201796"/>
            </a:xfrm>
            <a:custGeom>
              <a:avLst/>
              <a:gdLst/>
              <a:ahLst/>
              <a:cxnLst/>
              <a:rect l="0" t="0" r="0" b="0"/>
              <a:pathLst>
                <a:path w="158751" h="201796">
                  <a:moveTo>
                    <a:pt x="158750" y="17645"/>
                  </a:moveTo>
                  <a:lnTo>
                    <a:pt x="158750" y="17645"/>
                  </a:lnTo>
                  <a:lnTo>
                    <a:pt x="150022" y="8211"/>
                  </a:lnTo>
                  <a:lnTo>
                    <a:pt x="146521" y="1758"/>
                  </a:lnTo>
                  <a:lnTo>
                    <a:pt x="143202" y="0"/>
                  </a:lnTo>
                  <a:lnTo>
                    <a:pt x="140623" y="943"/>
                  </a:lnTo>
                  <a:lnTo>
                    <a:pt x="133996" y="5753"/>
                  </a:lnTo>
                  <a:lnTo>
                    <a:pt x="103195" y="44065"/>
                  </a:lnTo>
                  <a:lnTo>
                    <a:pt x="70740" y="91067"/>
                  </a:lnTo>
                  <a:lnTo>
                    <a:pt x="42754" y="137707"/>
                  </a:lnTo>
                  <a:lnTo>
                    <a:pt x="17382" y="178657"/>
                  </a:lnTo>
                  <a:lnTo>
                    <a:pt x="10548" y="191511"/>
                  </a:lnTo>
                  <a:lnTo>
                    <a:pt x="0" y="20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78"/>
            <p:cNvSpPr/>
            <p:nvPr>
              <p:custDataLst>
                <p:tags r:id="rId44"/>
              </p:custDataLst>
            </p:nvPr>
          </p:nvSpPr>
          <p:spPr>
            <a:xfrm>
              <a:off x="1995957" y="3468806"/>
              <a:ext cx="194794" cy="329406"/>
            </a:xfrm>
            <a:custGeom>
              <a:avLst/>
              <a:gdLst/>
              <a:ahLst/>
              <a:cxnLst/>
              <a:rect l="0" t="0" r="0" b="0"/>
              <a:pathLst>
                <a:path w="194794" h="329406">
                  <a:moveTo>
                    <a:pt x="16993" y="99894"/>
                  </a:moveTo>
                  <a:lnTo>
                    <a:pt x="16993" y="99894"/>
                  </a:lnTo>
                  <a:lnTo>
                    <a:pt x="2503" y="67387"/>
                  </a:lnTo>
                  <a:lnTo>
                    <a:pt x="0" y="41265"/>
                  </a:lnTo>
                  <a:lnTo>
                    <a:pt x="5117" y="18724"/>
                  </a:lnTo>
                  <a:lnTo>
                    <a:pt x="6959" y="14031"/>
                  </a:lnTo>
                  <a:lnTo>
                    <a:pt x="14650" y="6934"/>
                  </a:lnTo>
                  <a:lnTo>
                    <a:pt x="25124" y="2134"/>
                  </a:lnTo>
                  <a:lnTo>
                    <a:pt x="36834" y="0"/>
                  </a:lnTo>
                  <a:lnTo>
                    <a:pt x="50976" y="4697"/>
                  </a:lnTo>
                  <a:lnTo>
                    <a:pt x="67374" y="15956"/>
                  </a:lnTo>
                  <a:lnTo>
                    <a:pt x="104765" y="59560"/>
                  </a:lnTo>
                  <a:lnTo>
                    <a:pt x="130959" y="102995"/>
                  </a:lnTo>
                  <a:lnTo>
                    <a:pt x="146667" y="135139"/>
                  </a:lnTo>
                  <a:lnTo>
                    <a:pt x="158352" y="168239"/>
                  </a:lnTo>
                  <a:lnTo>
                    <a:pt x="170130" y="201766"/>
                  </a:lnTo>
                  <a:lnTo>
                    <a:pt x="181010" y="234776"/>
                  </a:lnTo>
                  <a:lnTo>
                    <a:pt x="190395" y="280421"/>
                  </a:lnTo>
                  <a:lnTo>
                    <a:pt x="194214" y="326841"/>
                  </a:lnTo>
                  <a:lnTo>
                    <a:pt x="194535" y="329405"/>
                  </a:lnTo>
                  <a:lnTo>
                    <a:pt x="194793" y="328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79"/>
            <p:cNvSpPr/>
            <p:nvPr>
              <p:custDataLst>
                <p:tags r:id="rId45"/>
              </p:custDataLst>
            </p:nvPr>
          </p:nvSpPr>
          <p:spPr>
            <a:xfrm>
              <a:off x="1687600" y="3411356"/>
              <a:ext cx="122151" cy="468495"/>
            </a:xfrm>
            <a:custGeom>
              <a:avLst/>
              <a:gdLst/>
              <a:ahLst/>
              <a:cxnLst/>
              <a:rect l="0" t="0" r="0" b="0"/>
              <a:pathLst>
                <a:path w="122151" h="468495">
                  <a:moveTo>
                    <a:pt x="122150" y="17644"/>
                  </a:moveTo>
                  <a:lnTo>
                    <a:pt x="122150" y="17644"/>
                  </a:lnTo>
                  <a:lnTo>
                    <a:pt x="118779" y="10902"/>
                  </a:lnTo>
                  <a:lnTo>
                    <a:pt x="113361" y="5711"/>
                  </a:lnTo>
                  <a:lnTo>
                    <a:pt x="106249" y="1757"/>
                  </a:lnTo>
                  <a:lnTo>
                    <a:pt x="98385" y="0"/>
                  </a:lnTo>
                  <a:lnTo>
                    <a:pt x="88304" y="4863"/>
                  </a:lnTo>
                  <a:lnTo>
                    <a:pt x="82653" y="9124"/>
                  </a:lnTo>
                  <a:lnTo>
                    <a:pt x="64586" y="35345"/>
                  </a:lnTo>
                  <a:lnTo>
                    <a:pt x="48353" y="69256"/>
                  </a:lnTo>
                  <a:lnTo>
                    <a:pt x="30085" y="113960"/>
                  </a:lnTo>
                  <a:lnTo>
                    <a:pt x="21262" y="139711"/>
                  </a:lnTo>
                  <a:lnTo>
                    <a:pt x="12558" y="166755"/>
                  </a:lnTo>
                  <a:lnTo>
                    <a:pt x="6755" y="195368"/>
                  </a:lnTo>
                  <a:lnTo>
                    <a:pt x="2887" y="225027"/>
                  </a:lnTo>
                  <a:lnTo>
                    <a:pt x="308" y="255382"/>
                  </a:lnTo>
                  <a:lnTo>
                    <a:pt x="0" y="283380"/>
                  </a:lnTo>
                  <a:lnTo>
                    <a:pt x="1205" y="309807"/>
                  </a:lnTo>
                  <a:lnTo>
                    <a:pt x="3420" y="335186"/>
                  </a:lnTo>
                  <a:lnTo>
                    <a:pt x="11526" y="380318"/>
                  </a:lnTo>
                  <a:lnTo>
                    <a:pt x="22889" y="418016"/>
                  </a:lnTo>
                  <a:lnTo>
                    <a:pt x="37347" y="444178"/>
                  </a:lnTo>
                  <a:lnTo>
                    <a:pt x="45859" y="452283"/>
                  </a:lnTo>
                  <a:lnTo>
                    <a:pt x="84050" y="468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80"/>
            <p:cNvSpPr/>
            <p:nvPr>
              <p:custDataLst>
                <p:tags r:id="rId46"/>
              </p:custDataLst>
            </p:nvPr>
          </p:nvSpPr>
          <p:spPr>
            <a:xfrm>
              <a:off x="1354399" y="3619429"/>
              <a:ext cx="154655" cy="373384"/>
            </a:xfrm>
            <a:custGeom>
              <a:avLst/>
              <a:gdLst/>
              <a:ahLst/>
              <a:cxnLst/>
              <a:rect l="0" t="0" r="0" b="0"/>
              <a:pathLst>
                <a:path w="154655" h="373384">
                  <a:moveTo>
                    <a:pt x="23551" y="76271"/>
                  </a:moveTo>
                  <a:lnTo>
                    <a:pt x="23551" y="76271"/>
                  </a:lnTo>
                  <a:lnTo>
                    <a:pt x="20180" y="72900"/>
                  </a:lnTo>
                  <a:lnTo>
                    <a:pt x="16643" y="71245"/>
                  </a:lnTo>
                  <a:lnTo>
                    <a:pt x="14713" y="70804"/>
                  </a:lnTo>
                  <a:lnTo>
                    <a:pt x="13425" y="72626"/>
                  </a:lnTo>
                  <a:lnTo>
                    <a:pt x="11359" y="92641"/>
                  </a:lnTo>
                  <a:lnTo>
                    <a:pt x="14322" y="133676"/>
                  </a:lnTo>
                  <a:lnTo>
                    <a:pt x="15922" y="164578"/>
                  </a:lnTo>
                  <a:lnTo>
                    <a:pt x="17338" y="199480"/>
                  </a:lnTo>
                  <a:lnTo>
                    <a:pt x="20319" y="236159"/>
                  </a:lnTo>
                  <a:lnTo>
                    <a:pt x="22115" y="273626"/>
                  </a:lnTo>
                  <a:lnTo>
                    <a:pt x="22913" y="309329"/>
                  </a:lnTo>
                  <a:lnTo>
                    <a:pt x="22656" y="350407"/>
                  </a:lnTo>
                  <a:lnTo>
                    <a:pt x="18488" y="372714"/>
                  </a:lnTo>
                  <a:lnTo>
                    <a:pt x="18059" y="373383"/>
                  </a:lnTo>
                  <a:lnTo>
                    <a:pt x="14084" y="364211"/>
                  </a:lnTo>
                  <a:lnTo>
                    <a:pt x="10079" y="317638"/>
                  </a:lnTo>
                  <a:lnTo>
                    <a:pt x="4393" y="274326"/>
                  </a:lnTo>
                  <a:lnTo>
                    <a:pt x="2312" y="249230"/>
                  </a:lnTo>
                  <a:lnTo>
                    <a:pt x="925" y="222621"/>
                  </a:lnTo>
                  <a:lnTo>
                    <a:pt x="0" y="195004"/>
                  </a:lnTo>
                  <a:lnTo>
                    <a:pt x="89" y="168832"/>
                  </a:lnTo>
                  <a:lnTo>
                    <a:pt x="854" y="143623"/>
                  </a:lnTo>
                  <a:lnTo>
                    <a:pt x="4291" y="96327"/>
                  </a:lnTo>
                  <a:lnTo>
                    <a:pt x="10523" y="54140"/>
                  </a:lnTo>
                  <a:lnTo>
                    <a:pt x="21964" y="14915"/>
                  </a:lnTo>
                  <a:lnTo>
                    <a:pt x="30960" y="7851"/>
                  </a:lnTo>
                  <a:lnTo>
                    <a:pt x="57888" y="0"/>
                  </a:lnTo>
                  <a:lnTo>
                    <a:pt x="85379" y="4038"/>
                  </a:lnTo>
                  <a:lnTo>
                    <a:pt x="122774" y="22178"/>
                  </a:lnTo>
                  <a:lnTo>
                    <a:pt x="142439" y="38119"/>
                  </a:lnTo>
                  <a:lnTo>
                    <a:pt x="153531" y="56962"/>
                  </a:lnTo>
                  <a:lnTo>
                    <a:pt x="154654" y="66221"/>
                  </a:lnTo>
                  <a:lnTo>
                    <a:pt x="150258" y="84034"/>
                  </a:lnTo>
                  <a:lnTo>
                    <a:pt x="125770" y="113300"/>
                  </a:lnTo>
                  <a:lnTo>
                    <a:pt x="88332" y="137572"/>
                  </a:lnTo>
                  <a:lnTo>
                    <a:pt x="40737" y="149528"/>
                  </a:lnTo>
                  <a:lnTo>
                    <a:pt x="23551" y="15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81"/>
            <p:cNvSpPr/>
            <p:nvPr>
              <p:custDataLst>
                <p:tags r:id="rId47"/>
              </p:custDataLst>
            </p:nvPr>
          </p:nvSpPr>
          <p:spPr>
            <a:xfrm>
              <a:off x="1143000" y="3614033"/>
              <a:ext cx="177801" cy="199506"/>
            </a:xfrm>
            <a:custGeom>
              <a:avLst/>
              <a:gdLst/>
              <a:ahLst/>
              <a:cxnLst/>
              <a:rect l="0" t="0" r="0" b="0"/>
              <a:pathLst>
                <a:path w="177801" h="199506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7790" y="11403"/>
                  </a:lnTo>
                  <a:lnTo>
                    <a:pt x="52998" y="29647"/>
                  </a:lnTo>
                  <a:lnTo>
                    <a:pt x="74970" y="59668"/>
                  </a:lnTo>
                  <a:lnTo>
                    <a:pt x="84773" y="102117"/>
                  </a:lnTo>
                  <a:lnTo>
                    <a:pt x="84306" y="140329"/>
                  </a:lnTo>
                  <a:lnTo>
                    <a:pt x="72957" y="173994"/>
                  </a:lnTo>
                  <a:lnTo>
                    <a:pt x="63940" y="188083"/>
                  </a:lnTo>
                  <a:lnTo>
                    <a:pt x="55229" y="195990"/>
                  </a:lnTo>
                  <a:lnTo>
                    <a:pt x="46654" y="199505"/>
                  </a:lnTo>
                  <a:lnTo>
                    <a:pt x="43097" y="198326"/>
                  </a:lnTo>
                  <a:lnTo>
                    <a:pt x="37263" y="191371"/>
                  </a:lnTo>
                  <a:lnTo>
                    <a:pt x="36082" y="177461"/>
                  </a:lnTo>
                  <a:lnTo>
                    <a:pt x="39320" y="158815"/>
                  </a:lnTo>
                  <a:lnTo>
                    <a:pt x="54454" y="125221"/>
                  </a:lnTo>
                  <a:lnTo>
                    <a:pt x="86695" y="83790"/>
                  </a:lnTo>
                  <a:lnTo>
                    <a:pt x="125847" y="44567"/>
                  </a:lnTo>
                  <a:lnTo>
                    <a:pt x="115971" y="88177"/>
                  </a:lnTo>
                  <a:lnTo>
                    <a:pt x="116454" y="105021"/>
                  </a:lnTo>
                  <a:lnTo>
                    <a:pt x="132074" y="150664"/>
                  </a:lnTo>
                  <a:lnTo>
                    <a:pt x="138850" y="157298"/>
                  </a:lnTo>
                  <a:lnTo>
                    <a:pt x="17780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82"/>
            <p:cNvSpPr/>
            <p:nvPr>
              <p:custDataLst>
                <p:tags r:id="rId48"/>
              </p:custDataLst>
            </p:nvPr>
          </p:nvSpPr>
          <p:spPr>
            <a:xfrm>
              <a:off x="877260" y="3478100"/>
              <a:ext cx="220829" cy="354608"/>
            </a:xfrm>
            <a:custGeom>
              <a:avLst/>
              <a:gdLst/>
              <a:ahLst/>
              <a:cxnLst/>
              <a:rect l="0" t="0" r="0" b="0"/>
              <a:pathLst>
                <a:path w="220829" h="354608">
                  <a:moveTo>
                    <a:pt x="11740" y="1700"/>
                  </a:moveTo>
                  <a:lnTo>
                    <a:pt x="11740" y="1700"/>
                  </a:lnTo>
                  <a:lnTo>
                    <a:pt x="2280" y="1700"/>
                  </a:lnTo>
                  <a:lnTo>
                    <a:pt x="1200" y="2405"/>
                  </a:lnTo>
                  <a:lnTo>
                    <a:pt x="480" y="3582"/>
                  </a:lnTo>
                  <a:lnTo>
                    <a:pt x="0" y="5071"/>
                  </a:lnTo>
                  <a:lnTo>
                    <a:pt x="2695" y="13909"/>
                  </a:lnTo>
                  <a:lnTo>
                    <a:pt x="14704" y="25465"/>
                  </a:lnTo>
                  <a:lnTo>
                    <a:pt x="53640" y="41306"/>
                  </a:lnTo>
                  <a:lnTo>
                    <a:pt x="95337" y="47458"/>
                  </a:lnTo>
                  <a:lnTo>
                    <a:pt x="129328" y="44144"/>
                  </a:lnTo>
                  <a:lnTo>
                    <a:pt x="174051" y="30974"/>
                  </a:lnTo>
                  <a:lnTo>
                    <a:pt x="219538" y="7342"/>
                  </a:lnTo>
                  <a:lnTo>
                    <a:pt x="220828" y="4756"/>
                  </a:lnTo>
                  <a:lnTo>
                    <a:pt x="220276" y="2326"/>
                  </a:lnTo>
                  <a:lnTo>
                    <a:pt x="218497" y="0"/>
                  </a:lnTo>
                  <a:lnTo>
                    <a:pt x="203351" y="3061"/>
                  </a:lnTo>
                  <a:lnTo>
                    <a:pt x="165175" y="20448"/>
                  </a:lnTo>
                  <a:lnTo>
                    <a:pt x="121878" y="51705"/>
                  </a:lnTo>
                  <a:lnTo>
                    <a:pt x="89764" y="88483"/>
                  </a:lnTo>
                  <a:lnTo>
                    <a:pt x="78873" y="108709"/>
                  </a:lnTo>
                  <a:lnTo>
                    <a:pt x="76384" y="122402"/>
                  </a:lnTo>
                  <a:lnTo>
                    <a:pt x="78119" y="127324"/>
                  </a:lnTo>
                  <a:lnTo>
                    <a:pt x="85692" y="134674"/>
                  </a:lnTo>
                  <a:lnTo>
                    <a:pt x="111968" y="142778"/>
                  </a:lnTo>
                  <a:lnTo>
                    <a:pt x="156712" y="148977"/>
                  </a:lnTo>
                  <a:lnTo>
                    <a:pt x="167768" y="153088"/>
                  </a:lnTo>
                  <a:lnTo>
                    <a:pt x="163636" y="159294"/>
                  </a:lnTo>
                  <a:lnTo>
                    <a:pt x="121923" y="193720"/>
                  </a:lnTo>
                  <a:lnTo>
                    <a:pt x="83976" y="230437"/>
                  </a:lnTo>
                  <a:lnTo>
                    <a:pt x="56035" y="267735"/>
                  </a:lnTo>
                  <a:lnTo>
                    <a:pt x="46008" y="290447"/>
                  </a:lnTo>
                  <a:lnTo>
                    <a:pt x="44844" y="308537"/>
                  </a:lnTo>
                  <a:lnTo>
                    <a:pt x="46509" y="316325"/>
                  </a:lnTo>
                  <a:lnTo>
                    <a:pt x="54004" y="328741"/>
                  </a:lnTo>
                  <a:lnTo>
                    <a:pt x="72005" y="343664"/>
                  </a:lnTo>
                  <a:lnTo>
                    <a:pt x="79434" y="348209"/>
                  </a:lnTo>
                  <a:lnTo>
                    <a:pt x="110114" y="354607"/>
                  </a:lnTo>
                  <a:lnTo>
                    <a:pt x="156996" y="350993"/>
                  </a:lnTo>
                  <a:lnTo>
                    <a:pt x="195890" y="338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35"/>
          <p:cNvGrpSpPr/>
          <p:nvPr/>
        </p:nvGrpSpPr>
        <p:grpSpPr>
          <a:xfrm>
            <a:off x="5245100" y="3405005"/>
            <a:ext cx="558801" cy="639946"/>
            <a:chOff x="5245100" y="3405005"/>
            <a:chExt cx="558801" cy="639946"/>
          </a:xfrm>
        </p:grpSpPr>
        <p:sp>
          <p:nvSpPr>
            <p:cNvPr id="75" name="SMARTInkShape-183"/>
            <p:cNvSpPr/>
            <p:nvPr>
              <p:custDataLst>
                <p:tags r:id="rId38"/>
              </p:custDataLst>
            </p:nvPr>
          </p:nvSpPr>
          <p:spPr>
            <a:xfrm>
              <a:off x="5549900" y="3822700"/>
              <a:ext cx="209551" cy="222251"/>
            </a:xfrm>
            <a:custGeom>
              <a:avLst/>
              <a:gdLst/>
              <a:ahLst/>
              <a:cxnLst/>
              <a:rect l="0" t="0" r="0" b="0"/>
              <a:pathLst>
                <a:path w="209551" h="222251">
                  <a:moveTo>
                    <a:pt x="209550" y="0"/>
                  </a:moveTo>
                  <a:lnTo>
                    <a:pt x="209550" y="0"/>
                  </a:lnTo>
                  <a:lnTo>
                    <a:pt x="193580" y="0"/>
                  </a:lnTo>
                  <a:lnTo>
                    <a:pt x="152412" y="44736"/>
                  </a:lnTo>
                  <a:lnTo>
                    <a:pt x="113466" y="92092"/>
                  </a:lnTo>
                  <a:lnTo>
                    <a:pt x="80421" y="132414"/>
                  </a:lnTo>
                  <a:lnTo>
                    <a:pt x="47582" y="169291"/>
                  </a:lnTo>
                  <a:lnTo>
                    <a:pt x="4318" y="21552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84"/>
            <p:cNvSpPr/>
            <p:nvPr>
              <p:custDataLst>
                <p:tags r:id="rId39"/>
              </p:custDataLst>
            </p:nvPr>
          </p:nvSpPr>
          <p:spPr>
            <a:xfrm>
              <a:off x="5601994" y="3635072"/>
              <a:ext cx="201907" cy="359079"/>
            </a:xfrm>
            <a:custGeom>
              <a:avLst/>
              <a:gdLst/>
              <a:ahLst/>
              <a:cxnLst/>
              <a:rect l="0" t="0" r="0" b="0"/>
              <a:pathLst>
                <a:path w="201907" h="359079">
                  <a:moveTo>
                    <a:pt x="5056" y="86028"/>
                  </a:moveTo>
                  <a:lnTo>
                    <a:pt x="5056" y="86028"/>
                  </a:lnTo>
                  <a:lnTo>
                    <a:pt x="30" y="65306"/>
                  </a:lnTo>
                  <a:lnTo>
                    <a:pt x="0" y="53535"/>
                  </a:lnTo>
                  <a:lnTo>
                    <a:pt x="4656" y="35007"/>
                  </a:lnTo>
                  <a:lnTo>
                    <a:pt x="10993" y="22430"/>
                  </a:lnTo>
                  <a:lnTo>
                    <a:pt x="22276" y="11666"/>
                  </a:lnTo>
                  <a:lnTo>
                    <a:pt x="36698" y="3589"/>
                  </a:lnTo>
                  <a:lnTo>
                    <a:pt x="52516" y="0"/>
                  </a:lnTo>
                  <a:lnTo>
                    <a:pt x="84029" y="8092"/>
                  </a:lnTo>
                  <a:lnTo>
                    <a:pt x="120178" y="30637"/>
                  </a:lnTo>
                  <a:lnTo>
                    <a:pt x="147586" y="66402"/>
                  </a:lnTo>
                  <a:lnTo>
                    <a:pt x="165742" y="111649"/>
                  </a:lnTo>
                  <a:lnTo>
                    <a:pt x="177366" y="144217"/>
                  </a:lnTo>
                  <a:lnTo>
                    <a:pt x="188177" y="177506"/>
                  </a:lnTo>
                  <a:lnTo>
                    <a:pt x="195334" y="211116"/>
                  </a:lnTo>
                  <a:lnTo>
                    <a:pt x="197104" y="244869"/>
                  </a:lnTo>
                  <a:lnTo>
                    <a:pt x="196244" y="277979"/>
                  </a:lnTo>
                  <a:lnTo>
                    <a:pt x="196466" y="320859"/>
                  </a:lnTo>
                  <a:lnTo>
                    <a:pt x="201906" y="359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85"/>
            <p:cNvSpPr/>
            <p:nvPr>
              <p:custDataLst>
                <p:tags r:id="rId40"/>
              </p:custDataLst>
            </p:nvPr>
          </p:nvSpPr>
          <p:spPr>
            <a:xfrm>
              <a:off x="5245100" y="3457091"/>
              <a:ext cx="304801" cy="524360"/>
            </a:xfrm>
            <a:custGeom>
              <a:avLst/>
              <a:gdLst/>
              <a:ahLst/>
              <a:cxnLst/>
              <a:rect l="0" t="0" r="0" b="0"/>
              <a:pathLst>
                <a:path w="304801" h="524360">
                  <a:moveTo>
                    <a:pt x="304800" y="3659"/>
                  </a:moveTo>
                  <a:lnTo>
                    <a:pt x="304800" y="3659"/>
                  </a:lnTo>
                  <a:lnTo>
                    <a:pt x="304800" y="288"/>
                  </a:lnTo>
                  <a:lnTo>
                    <a:pt x="304094" y="0"/>
                  </a:lnTo>
                  <a:lnTo>
                    <a:pt x="289220" y="9780"/>
                  </a:lnTo>
                  <a:lnTo>
                    <a:pt x="265426" y="52663"/>
                  </a:lnTo>
                  <a:lnTo>
                    <a:pt x="250376" y="87762"/>
                  </a:lnTo>
                  <a:lnTo>
                    <a:pt x="241706" y="110528"/>
                  </a:lnTo>
                  <a:lnTo>
                    <a:pt x="232399" y="136289"/>
                  </a:lnTo>
                  <a:lnTo>
                    <a:pt x="222665" y="164045"/>
                  </a:lnTo>
                  <a:lnTo>
                    <a:pt x="211944" y="192428"/>
                  </a:lnTo>
                  <a:lnTo>
                    <a:pt x="200563" y="221227"/>
                  </a:lnTo>
                  <a:lnTo>
                    <a:pt x="188742" y="250304"/>
                  </a:lnTo>
                  <a:lnTo>
                    <a:pt x="175217" y="279567"/>
                  </a:lnTo>
                  <a:lnTo>
                    <a:pt x="160555" y="308953"/>
                  </a:lnTo>
                  <a:lnTo>
                    <a:pt x="145137" y="338422"/>
                  </a:lnTo>
                  <a:lnTo>
                    <a:pt x="131330" y="364418"/>
                  </a:lnTo>
                  <a:lnTo>
                    <a:pt x="106582" y="410235"/>
                  </a:lnTo>
                  <a:lnTo>
                    <a:pt x="78180" y="448002"/>
                  </a:lnTo>
                  <a:lnTo>
                    <a:pt x="36100" y="491387"/>
                  </a:lnTo>
                  <a:lnTo>
                    <a:pt x="0" y="524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86"/>
            <p:cNvSpPr/>
            <p:nvPr>
              <p:custDataLst>
                <p:tags r:id="rId41"/>
              </p:custDataLst>
            </p:nvPr>
          </p:nvSpPr>
          <p:spPr>
            <a:xfrm>
              <a:off x="5270500" y="3405005"/>
              <a:ext cx="27571" cy="347846"/>
            </a:xfrm>
            <a:custGeom>
              <a:avLst/>
              <a:gdLst/>
              <a:ahLst/>
              <a:cxnLst/>
              <a:rect l="0" t="0" r="0" b="0"/>
              <a:pathLst>
                <a:path w="27571" h="347846">
                  <a:moveTo>
                    <a:pt x="0" y="17645"/>
                  </a:moveTo>
                  <a:lnTo>
                    <a:pt x="0" y="17645"/>
                  </a:lnTo>
                  <a:lnTo>
                    <a:pt x="0" y="0"/>
                  </a:lnTo>
                  <a:lnTo>
                    <a:pt x="705" y="238"/>
                  </a:lnTo>
                  <a:lnTo>
                    <a:pt x="3371" y="2382"/>
                  </a:lnTo>
                  <a:lnTo>
                    <a:pt x="10126" y="42042"/>
                  </a:lnTo>
                  <a:lnTo>
                    <a:pt x="11556" y="76701"/>
                  </a:lnTo>
                  <a:lnTo>
                    <a:pt x="14073" y="119386"/>
                  </a:lnTo>
                  <a:lnTo>
                    <a:pt x="17544" y="165169"/>
                  </a:lnTo>
                  <a:lnTo>
                    <a:pt x="21438" y="209035"/>
                  </a:lnTo>
                  <a:lnTo>
                    <a:pt x="25520" y="248287"/>
                  </a:lnTo>
                  <a:lnTo>
                    <a:pt x="27570" y="282430"/>
                  </a:lnTo>
                  <a:lnTo>
                    <a:pt x="21151" y="327450"/>
                  </a:lnTo>
                  <a:lnTo>
                    <a:pt x="19050" y="347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36"/>
          <p:cNvGrpSpPr/>
          <p:nvPr/>
        </p:nvGrpSpPr>
        <p:grpSpPr>
          <a:xfrm>
            <a:off x="9185666" y="3607683"/>
            <a:ext cx="752085" cy="678568"/>
            <a:chOff x="9185666" y="3607683"/>
            <a:chExt cx="752085" cy="678568"/>
          </a:xfrm>
        </p:grpSpPr>
        <p:sp>
          <p:nvSpPr>
            <p:cNvPr id="80" name="SMARTInkShape-187"/>
            <p:cNvSpPr/>
            <p:nvPr>
              <p:custDataLst>
                <p:tags r:id="rId33"/>
              </p:custDataLst>
            </p:nvPr>
          </p:nvSpPr>
          <p:spPr>
            <a:xfrm>
              <a:off x="9775341" y="3753833"/>
              <a:ext cx="162410" cy="157768"/>
            </a:xfrm>
            <a:custGeom>
              <a:avLst/>
              <a:gdLst/>
              <a:ahLst/>
              <a:cxnLst/>
              <a:rect l="0" t="0" r="0" b="0"/>
              <a:pathLst>
                <a:path w="162410" h="157768">
                  <a:moveTo>
                    <a:pt x="3659" y="18067"/>
                  </a:moveTo>
                  <a:lnTo>
                    <a:pt x="3659" y="18067"/>
                  </a:lnTo>
                  <a:lnTo>
                    <a:pt x="288" y="14696"/>
                  </a:lnTo>
                  <a:lnTo>
                    <a:pt x="0" y="12998"/>
                  </a:lnTo>
                  <a:lnTo>
                    <a:pt x="514" y="11159"/>
                  </a:lnTo>
                  <a:lnTo>
                    <a:pt x="1563" y="9229"/>
                  </a:lnTo>
                  <a:lnTo>
                    <a:pt x="3672" y="7942"/>
                  </a:lnTo>
                  <a:lnTo>
                    <a:pt x="42297" y="0"/>
                  </a:lnTo>
                  <a:lnTo>
                    <a:pt x="54697" y="3217"/>
                  </a:lnTo>
                  <a:lnTo>
                    <a:pt x="65854" y="9350"/>
                  </a:lnTo>
                  <a:lnTo>
                    <a:pt x="73165" y="16780"/>
                  </a:lnTo>
                  <a:lnTo>
                    <a:pt x="73121" y="36074"/>
                  </a:lnTo>
                  <a:lnTo>
                    <a:pt x="66986" y="60642"/>
                  </a:lnTo>
                  <a:lnTo>
                    <a:pt x="38897" y="101537"/>
                  </a:lnTo>
                  <a:lnTo>
                    <a:pt x="18988" y="123218"/>
                  </a:lnTo>
                  <a:lnTo>
                    <a:pt x="18817" y="124856"/>
                  </a:lnTo>
                  <a:lnTo>
                    <a:pt x="20508" y="128558"/>
                  </a:lnTo>
                  <a:lnTo>
                    <a:pt x="32170" y="134609"/>
                  </a:lnTo>
                  <a:lnTo>
                    <a:pt x="71694" y="147339"/>
                  </a:lnTo>
                  <a:lnTo>
                    <a:pt x="114207" y="154363"/>
                  </a:lnTo>
                  <a:lnTo>
                    <a:pt x="162409" y="157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88"/>
            <p:cNvSpPr/>
            <p:nvPr>
              <p:custDataLst>
                <p:tags r:id="rId34"/>
              </p:custDataLst>
            </p:nvPr>
          </p:nvSpPr>
          <p:spPr>
            <a:xfrm>
              <a:off x="9483472" y="4051561"/>
              <a:ext cx="155829" cy="234690"/>
            </a:xfrm>
            <a:custGeom>
              <a:avLst/>
              <a:gdLst/>
              <a:ahLst/>
              <a:cxnLst/>
              <a:rect l="0" t="0" r="0" b="0"/>
              <a:pathLst>
                <a:path w="155829" h="234690">
                  <a:moveTo>
                    <a:pt x="155828" y="6089"/>
                  </a:moveTo>
                  <a:lnTo>
                    <a:pt x="155828" y="6089"/>
                  </a:lnTo>
                  <a:lnTo>
                    <a:pt x="155828" y="0"/>
                  </a:lnTo>
                  <a:lnTo>
                    <a:pt x="155828" y="3187"/>
                  </a:lnTo>
                  <a:lnTo>
                    <a:pt x="153947" y="6681"/>
                  </a:lnTo>
                  <a:lnTo>
                    <a:pt x="122215" y="50483"/>
                  </a:lnTo>
                  <a:lnTo>
                    <a:pt x="91541" y="91345"/>
                  </a:lnTo>
                  <a:lnTo>
                    <a:pt x="64813" y="127541"/>
                  </a:lnTo>
                  <a:lnTo>
                    <a:pt x="36433" y="165077"/>
                  </a:lnTo>
                  <a:lnTo>
                    <a:pt x="8301" y="208944"/>
                  </a:lnTo>
                  <a:lnTo>
                    <a:pt x="403" y="225963"/>
                  </a:lnTo>
                  <a:lnTo>
                    <a:pt x="0" y="228872"/>
                  </a:lnTo>
                  <a:lnTo>
                    <a:pt x="437" y="230811"/>
                  </a:lnTo>
                  <a:lnTo>
                    <a:pt x="1434" y="232103"/>
                  </a:lnTo>
                  <a:lnTo>
                    <a:pt x="6305" y="233540"/>
                  </a:lnTo>
                  <a:lnTo>
                    <a:pt x="16128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89"/>
            <p:cNvSpPr/>
            <p:nvPr>
              <p:custDataLst>
                <p:tags r:id="rId35"/>
              </p:custDataLst>
            </p:nvPr>
          </p:nvSpPr>
          <p:spPr>
            <a:xfrm>
              <a:off x="9486900" y="3869361"/>
              <a:ext cx="209551" cy="357327"/>
            </a:xfrm>
            <a:custGeom>
              <a:avLst/>
              <a:gdLst/>
              <a:ahLst/>
              <a:cxnLst/>
              <a:rect l="0" t="0" r="0" b="0"/>
              <a:pathLst>
                <a:path w="209551" h="357327">
                  <a:moveTo>
                    <a:pt x="0" y="42239"/>
                  </a:moveTo>
                  <a:lnTo>
                    <a:pt x="0" y="42239"/>
                  </a:lnTo>
                  <a:lnTo>
                    <a:pt x="0" y="33401"/>
                  </a:lnTo>
                  <a:lnTo>
                    <a:pt x="3370" y="23941"/>
                  </a:lnTo>
                  <a:lnTo>
                    <a:pt x="8789" y="18114"/>
                  </a:lnTo>
                  <a:lnTo>
                    <a:pt x="30507" y="5253"/>
                  </a:lnTo>
                  <a:lnTo>
                    <a:pt x="57173" y="0"/>
                  </a:lnTo>
                  <a:lnTo>
                    <a:pt x="84046" y="1815"/>
                  </a:lnTo>
                  <a:lnTo>
                    <a:pt x="109882" y="13563"/>
                  </a:lnTo>
                  <a:lnTo>
                    <a:pt x="135412" y="40563"/>
                  </a:lnTo>
                  <a:lnTo>
                    <a:pt x="157479" y="82116"/>
                  </a:lnTo>
                  <a:lnTo>
                    <a:pt x="170885" y="113819"/>
                  </a:lnTo>
                  <a:lnTo>
                    <a:pt x="182488" y="147430"/>
                  </a:lnTo>
                  <a:lnTo>
                    <a:pt x="189996" y="183535"/>
                  </a:lnTo>
                  <a:lnTo>
                    <a:pt x="193803" y="220748"/>
                  </a:lnTo>
                  <a:lnTo>
                    <a:pt x="196201" y="256337"/>
                  </a:lnTo>
                  <a:lnTo>
                    <a:pt x="200813" y="298762"/>
                  </a:lnTo>
                  <a:lnTo>
                    <a:pt x="204609" y="333452"/>
                  </a:lnTo>
                  <a:lnTo>
                    <a:pt x="206256" y="337981"/>
                  </a:lnTo>
                  <a:lnTo>
                    <a:pt x="206204" y="346776"/>
                  </a:lnTo>
                  <a:lnTo>
                    <a:pt x="203794" y="357179"/>
                  </a:lnTo>
                  <a:lnTo>
                    <a:pt x="204301" y="357326"/>
                  </a:lnTo>
                  <a:lnTo>
                    <a:pt x="209550" y="35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90"/>
            <p:cNvSpPr/>
            <p:nvPr>
              <p:custDataLst>
                <p:tags r:id="rId36"/>
              </p:custDataLst>
            </p:nvPr>
          </p:nvSpPr>
          <p:spPr>
            <a:xfrm>
              <a:off x="9188450" y="3651802"/>
              <a:ext cx="190501" cy="437599"/>
            </a:xfrm>
            <a:custGeom>
              <a:avLst/>
              <a:gdLst/>
              <a:ahLst/>
              <a:cxnLst/>
              <a:rect l="0" t="0" r="0" b="0"/>
              <a:pathLst>
                <a:path w="190501" h="437599">
                  <a:moveTo>
                    <a:pt x="190500" y="18498"/>
                  </a:moveTo>
                  <a:lnTo>
                    <a:pt x="190500" y="18498"/>
                  </a:lnTo>
                  <a:lnTo>
                    <a:pt x="190500" y="0"/>
                  </a:lnTo>
                  <a:lnTo>
                    <a:pt x="188383" y="27021"/>
                  </a:lnTo>
                  <a:lnTo>
                    <a:pt x="174586" y="69550"/>
                  </a:lnTo>
                  <a:lnTo>
                    <a:pt x="160614" y="103982"/>
                  </a:lnTo>
                  <a:lnTo>
                    <a:pt x="144997" y="144215"/>
                  </a:lnTo>
                  <a:lnTo>
                    <a:pt x="127942" y="187966"/>
                  </a:lnTo>
                  <a:lnTo>
                    <a:pt x="108603" y="233282"/>
                  </a:lnTo>
                  <a:lnTo>
                    <a:pt x="86368" y="277411"/>
                  </a:lnTo>
                  <a:lnTo>
                    <a:pt x="63080" y="319837"/>
                  </a:lnTo>
                  <a:lnTo>
                    <a:pt x="40970" y="359860"/>
                  </a:lnTo>
                  <a:lnTo>
                    <a:pt x="18803" y="404609"/>
                  </a:lnTo>
                  <a:lnTo>
                    <a:pt x="0" y="437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91"/>
            <p:cNvSpPr/>
            <p:nvPr>
              <p:custDataLst>
                <p:tags r:id="rId37"/>
              </p:custDataLst>
            </p:nvPr>
          </p:nvSpPr>
          <p:spPr>
            <a:xfrm>
              <a:off x="9185666" y="3607683"/>
              <a:ext cx="9135" cy="284868"/>
            </a:xfrm>
            <a:custGeom>
              <a:avLst/>
              <a:gdLst/>
              <a:ahLst/>
              <a:cxnLst/>
              <a:rect l="0" t="0" r="0" b="0"/>
              <a:pathLst>
                <a:path w="9135" h="284868">
                  <a:moveTo>
                    <a:pt x="9134" y="5467"/>
                  </a:moveTo>
                  <a:lnTo>
                    <a:pt x="9134" y="5467"/>
                  </a:lnTo>
                  <a:lnTo>
                    <a:pt x="3666" y="0"/>
                  </a:lnTo>
                  <a:lnTo>
                    <a:pt x="7322" y="12253"/>
                  </a:lnTo>
                  <a:lnTo>
                    <a:pt x="6894" y="58156"/>
                  </a:lnTo>
                  <a:lnTo>
                    <a:pt x="3905" y="92384"/>
                  </a:lnTo>
                  <a:lnTo>
                    <a:pt x="224" y="131116"/>
                  </a:lnTo>
                  <a:lnTo>
                    <a:pt x="0" y="166203"/>
                  </a:lnTo>
                  <a:lnTo>
                    <a:pt x="1959" y="213724"/>
                  </a:lnTo>
                  <a:lnTo>
                    <a:pt x="9134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7"/>
          <p:cNvGrpSpPr/>
          <p:nvPr/>
        </p:nvGrpSpPr>
        <p:grpSpPr>
          <a:xfrm>
            <a:off x="1816102" y="4946650"/>
            <a:ext cx="2014312" cy="535254"/>
            <a:chOff x="1816102" y="4946650"/>
            <a:chExt cx="2014312" cy="535254"/>
          </a:xfrm>
        </p:grpSpPr>
        <p:sp>
          <p:nvSpPr>
            <p:cNvPr id="86" name="SMARTInkShape-192"/>
            <p:cNvSpPr/>
            <p:nvPr>
              <p:custDataLst>
                <p:tags r:id="rId22"/>
              </p:custDataLst>
            </p:nvPr>
          </p:nvSpPr>
          <p:spPr>
            <a:xfrm>
              <a:off x="3746500" y="4959350"/>
              <a:ext cx="83914" cy="419101"/>
            </a:xfrm>
            <a:custGeom>
              <a:avLst/>
              <a:gdLst/>
              <a:ahLst/>
              <a:cxnLst/>
              <a:rect l="0" t="0" r="0" b="0"/>
              <a:pathLst>
                <a:path w="83914" h="419101">
                  <a:moveTo>
                    <a:pt x="0" y="0"/>
                  </a:moveTo>
                  <a:lnTo>
                    <a:pt x="0" y="0"/>
                  </a:lnTo>
                  <a:lnTo>
                    <a:pt x="30404" y="29567"/>
                  </a:lnTo>
                  <a:lnTo>
                    <a:pt x="46909" y="58296"/>
                  </a:lnTo>
                  <a:lnTo>
                    <a:pt x="63652" y="99757"/>
                  </a:lnTo>
                  <a:lnTo>
                    <a:pt x="72068" y="123655"/>
                  </a:lnTo>
                  <a:lnTo>
                    <a:pt x="77678" y="150170"/>
                  </a:lnTo>
                  <a:lnTo>
                    <a:pt x="81419" y="178431"/>
                  </a:lnTo>
                  <a:lnTo>
                    <a:pt x="83913" y="207854"/>
                  </a:lnTo>
                  <a:lnTo>
                    <a:pt x="82753" y="237347"/>
                  </a:lnTo>
                  <a:lnTo>
                    <a:pt x="79158" y="266887"/>
                  </a:lnTo>
                  <a:lnTo>
                    <a:pt x="73939" y="296457"/>
                  </a:lnTo>
                  <a:lnTo>
                    <a:pt x="65520" y="323227"/>
                  </a:lnTo>
                  <a:lnTo>
                    <a:pt x="54969" y="348129"/>
                  </a:lnTo>
                  <a:lnTo>
                    <a:pt x="35014" y="387557"/>
                  </a:lnTo>
                  <a:lnTo>
                    <a:pt x="1905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93"/>
            <p:cNvSpPr/>
            <p:nvPr>
              <p:custDataLst>
                <p:tags r:id="rId23"/>
              </p:custDataLst>
            </p:nvPr>
          </p:nvSpPr>
          <p:spPr>
            <a:xfrm>
              <a:off x="3606800" y="4997072"/>
              <a:ext cx="76201" cy="110827"/>
            </a:xfrm>
            <a:custGeom>
              <a:avLst/>
              <a:gdLst/>
              <a:ahLst/>
              <a:cxnLst/>
              <a:rect l="0" t="0" r="0" b="0"/>
              <a:pathLst>
                <a:path w="76201" h="110827">
                  <a:moveTo>
                    <a:pt x="0" y="13078"/>
                  </a:moveTo>
                  <a:lnTo>
                    <a:pt x="0" y="13078"/>
                  </a:lnTo>
                  <a:lnTo>
                    <a:pt x="0" y="9707"/>
                  </a:lnTo>
                  <a:lnTo>
                    <a:pt x="10113" y="869"/>
                  </a:lnTo>
                  <a:lnTo>
                    <a:pt x="15914" y="0"/>
                  </a:lnTo>
                  <a:lnTo>
                    <a:pt x="29886" y="2796"/>
                  </a:lnTo>
                  <a:lnTo>
                    <a:pt x="34741" y="8340"/>
                  </a:lnTo>
                  <a:lnTo>
                    <a:pt x="40134" y="25789"/>
                  </a:lnTo>
                  <a:lnTo>
                    <a:pt x="38769" y="42010"/>
                  </a:lnTo>
                  <a:lnTo>
                    <a:pt x="33458" y="55570"/>
                  </a:lnTo>
                  <a:lnTo>
                    <a:pt x="2395" y="100958"/>
                  </a:lnTo>
                  <a:lnTo>
                    <a:pt x="1597" y="103414"/>
                  </a:lnTo>
                  <a:lnTo>
                    <a:pt x="1770" y="105757"/>
                  </a:lnTo>
                  <a:lnTo>
                    <a:pt x="3844" y="110243"/>
                  </a:lnTo>
                  <a:lnTo>
                    <a:pt x="14643" y="110826"/>
                  </a:lnTo>
                  <a:lnTo>
                    <a:pt x="61195" y="104293"/>
                  </a:lnTo>
                  <a:lnTo>
                    <a:pt x="76200" y="101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94"/>
            <p:cNvSpPr/>
            <p:nvPr>
              <p:custDataLst>
                <p:tags r:id="rId24"/>
              </p:custDataLst>
            </p:nvPr>
          </p:nvSpPr>
          <p:spPr>
            <a:xfrm>
              <a:off x="3367224" y="5210949"/>
              <a:ext cx="245927" cy="126466"/>
            </a:xfrm>
            <a:custGeom>
              <a:avLst/>
              <a:gdLst/>
              <a:ahLst/>
              <a:cxnLst/>
              <a:rect l="0" t="0" r="0" b="0"/>
              <a:pathLst>
                <a:path w="245927" h="126466">
                  <a:moveTo>
                    <a:pt x="87176" y="46851"/>
                  </a:moveTo>
                  <a:lnTo>
                    <a:pt x="87176" y="46851"/>
                  </a:lnTo>
                  <a:lnTo>
                    <a:pt x="80434" y="50222"/>
                  </a:lnTo>
                  <a:lnTo>
                    <a:pt x="75243" y="57521"/>
                  </a:lnTo>
                  <a:lnTo>
                    <a:pt x="53054" y="96706"/>
                  </a:lnTo>
                  <a:lnTo>
                    <a:pt x="29557" y="119493"/>
                  </a:lnTo>
                  <a:lnTo>
                    <a:pt x="18999" y="124997"/>
                  </a:lnTo>
                  <a:lnTo>
                    <a:pt x="14208" y="126465"/>
                  </a:lnTo>
                  <a:lnTo>
                    <a:pt x="10308" y="125328"/>
                  </a:lnTo>
                  <a:lnTo>
                    <a:pt x="7003" y="122452"/>
                  </a:lnTo>
                  <a:lnTo>
                    <a:pt x="4094" y="118418"/>
                  </a:lnTo>
                  <a:lnTo>
                    <a:pt x="0" y="99257"/>
                  </a:lnTo>
                  <a:lnTo>
                    <a:pt x="8755" y="58771"/>
                  </a:lnTo>
                  <a:lnTo>
                    <a:pt x="16104" y="39919"/>
                  </a:lnTo>
                  <a:lnTo>
                    <a:pt x="29718" y="25896"/>
                  </a:lnTo>
                  <a:lnTo>
                    <a:pt x="48233" y="15666"/>
                  </a:lnTo>
                  <a:lnTo>
                    <a:pt x="83869" y="5939"/>
                  </a:lnTo>
                  <a:lnTo>
                    <a:pt x="130254" y="0"/>
                  </a:lnTo>
                  <a:lnTo>
                    <a:pt x="165588" y="863"/>
                  </a:lnTo>
                  <a:lnTo>
                    <a:pt x="204327" y="8687"/>
                  </a:lnTo>
                  <a:lnTo>
                    <a:pt x="245926" y="34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95"/>
            <p:cNvSpPr/>
            <p:nvPr>
              <p:custDataLst>
                <p:tags r:id="rId25"/>
              </p:custDataLst>
            </p:nvPr>
          </p:nvSpPr>
          <p:spPr>
            <a:xfrm>
              <a:off x="3238500" y="5321300"/>
              <a:ext cx="44451" cy="114301"/>
            </a:xfrm>
            <a:custGeom>
              <a:avLst/>
              <a:gdLst/>
              <a:ahLst/>
              <a:cxnLst/>
              <a:rect l="0" t="0" r="0" b="0"/>
              <a:pathLst>
                <a:path w="44451" h="114301">
                  <a:moveTo>
                    <a:pt x="44450" y="0"/>
                  </a:moveTo>
                  <a:lnTo>
                    <a:pt x="44450" y="0"/>
                  </a:lnTo>
                  <a:lnTo>
                    <a:pt x="44450" y="12209"/>
                  </a:lnTo>
                  <a:lnTo>
                    <a:pt x="33605" y="43046"/>
                  </a:lnTo>
                  <a:lnTo>
                    <a:pt x="9129" y="8676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96"/>
            <p:cNvSpPr/>
            <p:nvPr>
              <p:custDataLst>
                <p:tags r:id="rId26"/>
              </p:custDataLst>
            </p:nvPr>
          </p:nvSpPr>
          <p:spPr>
            <a:xfrm>
              <a:off x="3003550" y="5172254"/>
              <a:ext cx="177801" cy="211609"/>
            </a:xfrm>
            <a:custGeom>
              <a:avLst/>
              <a:gdLst/>
              <a:ahLst/>
              <a:cxnLst/>
              <a:rect l="0" t="0" r="0" b="0"/>
              <a:pathLst>
                <a:path w="177801" h="211609">
                  <a:moveTo>
                    <a:pt x="0" y="206196"/>
                  </a:moveTo>
                  <a:lnTo>
                    <a:pt x="0" y="206196"/>
                  </a:lnTo>
                  <a:lnTo>
                    <a:pt x="3371" y="206196"/>
                  </a:lnTo>
                  <a:lnTo>
                    <a:pt x="4364" y="204784"/>
                  </a:lnTo>
                  <a:lnTo>
                    <a:pt x="9721" y="190500"/>
                  </a:lnTo>
                  <a:lnTo>
                    <a:pt x="15609" y="178053"/>
                  </a:lnTo>
                  <a:lnTo>
                    <a:pt x="23257" y="137555"/>
                  </a:lnTo>
                  <a:lnTo>
                    <a:pt x="22883" y="92960"/>
                  </a:lnTo>
                  <a:lnTo>
                    <a:pt x="20186" y="47056"/>
                  </a:lnTo>
                  <a:lnTo>
                    <a:pt x="13649" y="619"/>
                  </a:lnTo>
                  <a:lnTo>
                    <a:pt x="13333" y="0"/>
                  </a:lnTo>
                  <a:lnTo>
                    <a:pt x="13122" y="293"/>
                  </a:lnTo>
                  <a:lnTo>
                    <a:pt x="12783" y="15946"/>
                  </a:lnTo>
                  <a:lnTo>
                    <a:pt x="16096" y="51675"/>
                  </a:lnTo>
                  <a:lnTo>
                    <a:pt x="21546" y="94638"/>
                  </a:lnTo>
                  <a:lnTo>
                    <a:pt x="34371" y="142019"/>
                  </a:lnTo>
                  <a:lnTo>
                    <a:pt x="48206" y="181693"/>
                  </a:lnTo>
                  <a:lnTo>
                    <a:pt x="58819" y="199069"/>
                  </a:lnTo>
                  <a:lnTo>
                    <a:pt x="64613" y="205677"/>
                  </a:lnTo>
                  <a:lnTo>
                    <a:pt x="69886" y="209378"/>
                  </a:lnTo>
                  <a:lnTo>
                    <a:pt x="74813" y="211140"/>
                  </a:lnTo>
                  <a:lnTo>
                    <a:pt x="79509" y="211608"/>
                  </a:lnTo>
                  <a:lnTo>
                    <a:pt x="84755" y="208394"/>
                  </a:lnTo>
                  <a:lnTo>
                    <a:pt x="96231" y="195414"/>
                  </a:lnTo>
                  <a:lnTo>
                    <a:pt x="111219" y="158159"/>
                  </a:lnTo>
                  <a:lnTo>
                    <a:pt x="118340" y="123698"/>
                  </a:lnTo>
                  <a:lnTo>
                    <a:pt x="123151" y="89097"/>
                  </a:lnTo>
                  <a:lnTo>
                    <a:pt x="126493" y="47974"/>
                  </a:lnTo>
                  <a:lnTo>
                    <a:pt x="125956" y="46387"/>
                  </a:lnTo>
                  <a:lnTo>
                    <a:pt x="124893" y="46034"/>
                  </a:lnTo>
                  <a:lnTo>
                    <a:pt x="123479" y="46505"/>
                  </a:lnTo>
                  <a:lnTo>
                    <a:pt x="121907" y="52672"/>
                  </a:lnTo>
                  <a:lnTo>
                    <a:pt x="122904" y="71807"/>
                  </a:lnTo>
                  <a:lnTo>
                    <a:pt x="132933" y="109879"/>
                  </a:lnTo>
                  <a:lnTo>
                    <a:pt x="153572" y="149959"/>
                  </a:lnTo>
                  <a:lnTo>
                    <a:pt x="177800" y="180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97"/>
            <p:cNvSpPr/>
            <p:nvPr>
              <p:custDataLst>
                <p:tags r:id="rId27"/>
              </p:custDataLst>
            </p:nvPr>
          </p:nvSpPr>
          <p:spPr>
            <a:xfrm>
              <a:off x="2897402" y="5036849"/>
              <a:ext cx="99799" cy="445055"/>
            </a:xfrm>
            <a:custGeom>
              <a:avLst/>
              <a:gdLst/>
              <a:ahLst/>
              <a:cxnLst/>
              <a:rect l="0" t="0" r="0" b="0"/>
              <a:pathLst>
                <a:path w="99799" h="445055">
                  <a:moveTo>
                    <a:pt x="68048" y="24101"/>
                  </a:moveTo>
                  <a:lnTo>
                    <a:pt x="68048" y="24101"/>
                  </a:lnTo>
                  <a:lnTo>
                    <a:pt x="81863" y="12167"/>
                  </a:lnTo>
                  <a:lnTo>
                    <a:pt x="88299" y="7508"/>
                  </a:lnTo>
                  <a:lnTo>
                    <a:pt x="91160" y="3086"/>
                  </a:lnTo>
                  <a:lnTo>
                    <a:pt x="91217" y="1624"/>
                  </a:lnTo>
                  <a:lnTo>
                    <a:pt x="90549" y="650"/>
                  </a:lnTo>
                  <a:lnTo>
                    <a:pt x="89399" y="0"/>
                  </a:lnTo>
                  <a:lnTo>
                    <a:pt x="84358" y="1160"/>
                  </a:lnTo>
                  <a:lnTo>
                    <a:pt x="69623" y="7654"/>
                  </a:lnTo>
                  <a:lnTo>
                    <a:pt x="53933" y="23775"/>
                  </a:lnTo>
                  <a:lnTo>
                    <a:pt x="26010" y="70421"/>
                  </a:lnTo>
                  <a:lnTo>
                    <a:pt x="15027" y="100897"/>
                  </a:lnTo>
                  <a:lnTo>
                    <a:pt x="7324" y="140782"/>
                  </a:lnTo>
                  <a:lnTo>
                    <a:pt x="2254" y="187437"/>
                  </a:lnTo>
                  <a:lnTo>
                    <a:pt x="902" y="212719"/>
                  </a:lnTo>
                  <a:lnTo>
                    <a:pt x="0" y="238746"/>
                  </a:lnTo>
                  <a:lnTo>
                    <a:pt x="105" y="263859"/>
                  </a:lnTo>
                  <a:lnTo>
                    <a:pt x="880" y="288362"/>
                  </a:lnTo>
                  <a:lnTo>
                    <a:pt x="4329" y="334872"/>
                  </a:lnTo>
                  <a:lnTo>
                    <a:pt x="10566" y="376710"/>
                  </a:lnTo>
                  <a:lnTo>
                    <a:pt x="21804" y="407064"/>
                  </a:lnTo>
                  <a:lnTo>
                    <a:pt x="36206" y="428552"/>
                  </a:lnTo>
                  <a:lnTo>
                    <a:pt x="52014" y="442805"/>
                  </a:lnTo>
                  <a:lnTo>
                    <a:pt x="60887" y="445054"/>
                  </a:lnTo>
                  <a:lnTo>
                    <a:pt x="99798" y="43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98"/>
            <p:cNvSpPr/>
            <p:nvPr>
              <p:custDataLst>
                <p:tags r:id="rId28"/>
              </p:custDataLst>
            </p:nvPr>
          </p:nvSpPr>
          <p:spPr>
            <a:xfrm>
              <a:off x="2567676" y="5055158"/>
              <a:ext cx="258075" cy="355043"/>
            </a:xfrm>
            <a:custGeom>
              <a:avLst/>
              <a:gdLst/>
              <a:ahLst/>
              <a:cxnLst/>
              <a:rect l="0" t="0" r="0" b="0"/>
              <a:pathLst>
                <a:path w="258075" h="355043">
                  <a:moveTo>
                    <a:pt x="124724" y="215342"/>
                  </a:moveTo>
                  <a:lnTo>
                    <a:pt x="124724" y="215342"/>
                  </a:lnTo>
                  <a:lnTo>
                    <a:pt x="121353" y="215342"/>
                  </a:lnTo>
                  <a:lnTo>
                    <a:pt x="117817" y="213460"/>
                  </a:lnTo>
                  <a:lnTo>
                    <a:pt x="109797" y="206503"/>
                  </a:lnTo>
                  <a:lnTo>
                    <a:pt x="93673" y="185570"/>
                  </a:lnTo>
                  <a:lnTo>
                    <a:pt x="84112" y="178356"/>
                  </a:lnTo>
                  <a:lnTo>
                    <a:pt x="77894" y="177279"/>
                  </a:lnTo>
                  <a:lnTo>
                    <a:pt x="63459" y="179846"/>
                  </a:lnTo>
                  <a:lnTo>
                    <a:pt x="42836" y="192595"/>
                  </a:lnTo>
                  <a:lnTo>
                    <a:pt x="19949" y="219891"/>
                  </a:lnTo>
                  <a:lnTo>
                    <a:pt x="5407" y="258161"/>
                  </a:lnTo>
                  <a:lnTo>
                    <a:pt x="0" y="297409"/>
                  </a:lnTo>
                  <a:lnTo>
                    <a:pt x="5140" y="329106"/>
                  </a:lnTo>
                  <a:lnTo>
                    <a:pt x="9018" y="335635"/>
                  </a:lnTo>
                  <a:lnTo>
                    <a:pt x="13720" y="339987"/>
                  </a:lnTo>
                  <a:lnTo>
                    <a:pt x="18971" y="342889"/>
                  </a:lnTo>
                  <a:lnTo>
                    <a:pt x="24589" y="343412"/>
                  </a:lnTo>
                  <a:lnTo>
                    <a:pt x="36475" y="340231"/>
                  </a:lnTo>
                  <a:lnTo>
                    <a:pt x="58438" y="320393"/>
                  </a:lnTo>
                  <a:lnTo>
                    <a:pt x="68923" y="300131"/>
                  </a:lnTo>
                  <a:lnTo>
                    <a:pt x="81403" y="252630"/>
                  </a:lnTo>
                  <a:lnTo>
                    <a:pt x="85077" y="235327"/>
                  </a:lnTo>
                  <a:lnTo>
                    <a:pt x="85593" y="234310"/>
                  </a:lnTo>
                  <a:lnTo>
                    <a:pt x="85936" y="235043"/>
                  </a:lnTo>
                  <a:lnTo>
                    <a:pt x="92372" y="277377"/>
                  </a:lnTo>
                  <a:lnTo>
                    <a:pt x="103222" y="297458"/>
                  </a:lnTo>
                  <a:lnTo>
                    <a:pt x="125494" y="321325"/>
                  </a:lnTo>
                  <a:lnTo>
                    <a:pt x="131587" y="326214"/>
                  </a:lnTo>
                  <a:lnTo>
                    <a:pt x="137766" y="328061"/>
                  </a:lnTo>
                  <a:lnTo>
                    <a:pt x="150276" y="326352"/>
                  </a:lnTo>
                  <a:lnTo>
                    <a:pt x="162892" y="315245"/>
                  </a:lnTo>
                  <a:lnTo>
                    <a:pt x="181894" y="283513"/>
                  </a:lnTo>
                  <a:lnTo>
                    <a:pt x="194583" y="251285"/>
                  </a:lnTo>
                  <a:lnTo>
                    <a:pt x="207278" y="208739"/>
                  </a:lnTo>
                  <a:lnTo>
                    <a:pt x="212921" y="183423"/>
                  </a:lnTo>
                  <a:lnTo>
                    <a:pt x="218094" y="155963"/>
                  </a:lnTo>
                  <a:lnTo>
                    <a:pt x="222954" y="127072"/>
                  </a:lnTo>
                  <a:lnTo>
                    <a:pt x="230235" y="81802"/>
                  </a:lnTo>
                  <a:lnTo>
                    <a:pt x="234538" y="36074"/>
                  </a:lnTo>
                  <a:lnTo>
                    <a:pt x="232091" y="17840"/>
                  </a:lnTo>
                  <a:lnTo>
                    <a:pt x="226300" y="5031"/>
                  </a:lnTo>
                  <a:lnTo>
                    <a:pt x="222075" y="1757"/>
                  </a:lnTo>
                  <a:lnTo>
                    <a:pt x="217141" y="280"/>
                  </a:lnTo>
                  <a:lnTo>
                    <a:pt x="211735" y="0"/>
                  </a:lnTo>
                  <a:lnTo>
                    <a:pt x="206720" y="3342"/>
                  </a:lnTo>
                  <a:lnTo>
                    <a:pt x="197385" y="16462"/>
                  </a:lnTo>
                  <a:lnTo>
                    <a:pt x="180825" y="53796"/>
                  </a:lnTo>
                  <a:lnTo>
                    <a:pt x="172471" y="93920"/>
                  </a:lnTo>
                  <a:lnTo>
                    <a:pt x="169255" y="117460"/>
                  </a:lnTo>
                  <a:lnTo>
                    <a:pt x="167817" y="142326"/>
                  </a:lnTo>
                  <a:lnTo>
                    <a:pt x="167564" y="168076"/>
                  </a:lnTo>
                  <a:lnTo>
                    <a:pt x="168101" y="194415"/>
                  </a:lnTo>
                  <a:lnTo>
                    <a:pt x="176223" y="240613"/>
                  </a:lnTo>
                  <a:lnTo>
                    <a:pt x="189945" y="280196"/>
                  </a:lnTo>
                  <a:lnTo>
                    <a:pt x="217505" y="323458"/>
                  </a:lnTo>
                  <a:lnTo>
                    <a:pt x="258074" y="355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99"/>
            <p:cNvSpPr/>
            <p:nvPr>
              <p:custDataLst>
                <p:tags r:id="rId29"/>
              </p:custDataLst>
            </p:nvPr>
          </p:nvSpPr>
          <p:spPr>
            <a:xfrm>
              <a:off x="2330450" y="5213350"/>
              <a:ext cx="190501" cy="207182"/>
            </a:xfrm>
            <a:custGeom>
              <a:avLst/>
              <a:gdLst/>
              <a:ahLst/>
              <a:cxnLst/>
              <a:rect l="0" t="0" r="0" b="0"/>
              <a:pathLst>
                <a:path w="190501" h="207182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8115" y="60526"/>
                  </a:lnTo>
                  <a:lnTo>
                    <a:pt x="13223" y="100013"/>
                  </a:lnTo>
                  <a:lnTo>
                    <a:pt x="19205" y="143698"/>
                  </a:lnTo>
                  <a:lnTo>
                    <a:pt x="24176" y="186273"/>
                  </a:lnTo>
                  <a:lnTo>
                    <a:pt x="25293" y="207181"/>
                  </a:lnTo>
                  <a:lnTo>
                    <a:pt x="28739" y="195364"/>
                  </a:lnTo>
                  <a:lnTo>
                    <a:pt x="31861" y="152420"/>
                  </a:lnTo>
                  <a:lnTo>
                    <a:pt x="34857" y="115250"/>
                  </a:lnTo>
                  <a:lnTo>
                    <a:pt x="38540" y="74740"/>
                  </a:lnTo>
                  <a:lnTo>
                    <a:pt x="44580" y="29201"/>
                  </a:lnTo>
                  <a:lnTo>
                    <a:pt x="49571" y="10864"/>
                  </a:lnTo>
                  <a:lnTo>
                    <a:pt x="50686" y="10770"/>
                  </a:lnTo>
                  <a:lnTo>
                    <a:pt x="53807" y="14429"/>
                  </a:lnTo>
                  <a:lnTo>
                    <a:pt x="74533" y="57369"/>
                  </a:lnTo>
                  <a:lnTo>
                    <a:pt x="83376" y="100731"/>
                  </a:lnTo>
                  <a:lnTo>
                    <a:pt x="87809" y="111620"/>
                  </a:lnTo>
                  <a:lnTo>
                    <a:pt x="88172" y="111808"/>
                  </a:lnTo>
                  <a:lnTo>
                    <a:pt x="88415" y="111227"/>
                  </a:lnTo>
                  <a:lnTo>
                    <a:pt x="97710" y="66046"/>
                  </a:lnTo>
                  <a:lnTo>
                    <a:pt x="110560" y="37365"/>
                  </a:lnTo>
                  <a:lnTo>
                    <a:pt x="128796" y="13234"/>
                  </a:lnTo>
                  <a:lnTo>
                    <a:pt x="137441" y="6352"/>
                  </a:lnTo>
                  <a:lnTo>
                    <a:pt x="141721" y="4941"/>
                  </a:lnTo>
                  <a:lnTo>
                    <a:pt x="150241" y="5254"/>
                  </a:lnTo>
                  <a:lnTo>
                    <a:pt x="158731" y="9625"/>
                  </a:lnTo>
                  <a:lnTo>
                    <a:pt x="162971" y="12767"/>
                  </a:lnTo>
                  <a:lnTo>
                    <a:pt x="169563" y="27546"/>
                  </a:lnTo>
                  <a:lnTo>
                    <a:pt x="179544" y="71528"/>
                  </a:lnTo>
                  <a:lnTo>
                    <a:pt x="186156" y="108447"/>
                  </a:lnTo>
                  <a:lnTo>
                    <a:pt x="189642" y="156026"/>
                  </a:lnTo>
                  <a:lnTo>
                    <a:pt x="1905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0"/>
            <p:cNvSpPr/>
            <p:nvPr>
              <p:custDataLst>
                <p:tags r:id="rId30"/>
              </p:custDataLst>
            </p:nvPr>
          </p:nvSpPr>
          <p:spPr>
            <a:xfrm>
              <a:off x="2168329" y="5175250"/>
              <a:ext cx="130372" cy="247523"/>
            </a:xfrm>
            <a:custGeom>
              <a:avLst/>
              <a:gdLst/>
              <a:ahLst/>
              <a:cxnLst/>
              <a:rect l="0" t="0" r="0" b="0"/>
              <a:pathLst>
                <a:path w="130372" h="247523">
                  <a:moveTo>
                    <a:pt x="3371" y="101600"/>
                  </a:moveTo>
                  <a:lnTo>
                    <a:pt x="3371" y="101600"/>
                  </a:lnTo>
                  <a:lnTo>
                    <a:pt x="0" y="91487"/>
                  </a:lnTo>
                  <a:lnTo>
                    <a:pt x="226" y="80877"/>
                  </a:lnTo>
                  <a:lnTo>
                    <a:pt x="1275" y="75085"/>
                  </a:lnTo>
                  <a:lnTo>
                    <a:pt x="2679" y="71929"/>
                  </a:lnTo>
                  <a:lnTo>
                    <a:pt x="4321" y="70530"/>
                  </a:lnTo>
                  <a:lnTo>
                    <a:pt x="6121" y="70303"/>
                  </a:lnTo>
                  <a:lnTo>
                    <a:pt x="15396" y="73355"/>
                  </a:lnTo>
                  <a:lnTo>
                    <a:pt x="30452" y="85470"/>
                  </a:lnTo>
                  <a:lnTo>
                    <a:pt x="58161" y="123735"/>
                  </a:lnTo>
                  <a:lnTo>
                    <a:pt x="73306" y="160370"/>
                  </a:lnTo>
                  <a:lnTo>
                    <a:pt x="81870" y="200779"/>
                  </a:lnTo>
                  <a:lnTo>
                    <a:pt x="83310" y="233605"/>
                  </a:lnTo>
                  <a:lnTo>
                    <a:pt x="78645" y="247522"/>
                  </a:lnTo>
                  <a:lnTo>
                    <a:pt x="74721" y="244037"/>
                  </a:lnTo>
                  <a:lnTo>
                    <a:pt x="64715" y="219469"/>
                  </a:lnTo>
                  <a:lnTo>
                    <a:pt x="62620" y="177035"/>
                  </a:lnTo>
                  <a:lnTo>
                    <a:pt x="64037" y="151890"/>
                  </a:lnTo>
                  <a:lnTo>
                    <a:pt x="68509" y="127366"/>
                  </a:lnTo>
                  <a:lnTo>
                    <a:pt x="75019" y="103255"/>
                  </a:lnTo>
                  <a:lnTo>
                    <a:pt x="90248" y="60708"/>
                  </a:lnTo>
                  <a:lnTo>
                    <a:pt x="110016" y="23005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1"/>
            <p:cNvSpPr/>
            <p:nvPr>
              <p:custDataLst>
                <p:tags r:id="rId31"/>
              </p:custDataLst>
            </p:nvPr>
          </p:nvSpPr>
          <p:spPr>
            <a:xfrm>
              <a:off x="2080073" y="5268373"/>
              <a:ext cx="69992" cy="178824"/>
            </a:xfrm>
            <a:custGeom>
              <a:avLst/>
              <a:gdLst/>
              <a:ahLst/>
              <a:cxnLst/>
              <a:rect l="0" t="0" r="0" b="0"/>
              <a:pathLst>
                <a:path w="69992" h="178824">
                  <a:moveTo>
                    <a:pt x="59877" y="27527"/>
                  </a:moveTo>
                  <a:lnTo>
                    <a:pt x="59877" y="27527"/>
                  </a:lnTo>
                  <a:lnTo>
                    <a:pt x="51039" y="9851"/>
                  </a:lnTo>
                  <a:lnTo>
                    <a:pt x="43249" y="3678"/>
                  </a:lnTo>
                  <a:lnTo>
                    <a:pt x="38208" y="1044"/>
                  </a:lnTo>
                  <a:lnTo>
                    <a:pt x="28844" y="0"/>
                  </a:lnTo>
                  <a:lnTo>
                    <a:pt x="24372" y="709"/>
                  </a:lnTo>
                  <a:lnTo>
                    <a:pt x="20685" y="3298"/>
                  </a:lnTo>
                  <a:lnTo>
                    <a:pt x="14706" y="11820"/>
                  </a:lnTo>
                  <a:lnTo>
                    <a:pt x="1461" y="54816"/>
                  </a:lnTo>
                  <a:lnTo>
                    <a:pt x="0" y="96447"/>
                  </a:lnTo>
                  <a:lnTo>
                    <a:pt x="11326" y="137945"/>
                  </a:lnTo>
                  <a:lnTo>
                    <a:pt x="24638" y="166939"/>
                  </a:lnTo>
                  <a:lnTo>
                    <a:pt x="35749" y="177212"/>
                  </a:lnTo>
                  <a:lnTo>
                    <a:pt x="40969" y="178823"/>
                  </a:lnTo>
                  <a:lnTo>
                    <a:pt x="45861" y="178485"/>
                  </a:lnTo>
                  <a:lnTo>
                    <a:pt x="50533" y="176849"/>
                  </a:lnTo>
                  <a:lnTo>
                    <a:pt x="59487" y="165623"/>
                  </a:lnTo>
                  <a:lnTo>
                    <a:pt x="63850" y="157691"/>
                  </a:lnTo>
                  <a:lnTo>
                    <a:pt x="69991" y="122930"/>
                  </a:lnTo>
                  <a:lnTo>
                    <a:pt x="69546" y="91801"/>
                  </a:lnTo>
                  <a:lnTo>
                    <a:pt x="63447" y="46100"/>
                  </a:lnTo>
                  <a:lnTo>
                    <a:pt x="56525" y="25198"/>
                  </a:lnTo>
                  <a:lnTo>
                    <a:pt x="48745" y="15909"/>
                  </a:lnTo>
                  <a:lnTo>
                    <a:pt x="43989" y="14137"/>
                  </a:lnTo>
                  <a:lnTo>
                    <a:pt x="21777" y="14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02"/>
            <p:cNvSpPr/>
            <p:nvPr>
              <p:custDataLst>
                <p:tags r:id="rId32"/>
              </p:custDataLst>
            </p:nvPr>
          </p:nvSpPr>
          <p:spPr>
            <a:xfrm>
              <a:off x="1816102" y="4946650"/>
              <a:ext cx="228599" cy="520120"/>
            </a:xfrm>
            <a:custGeom>
              <a:avLst/>
              <a:gdLst/>
              <a:ahLst/>
              <a:cxnLst/>
              <a:rect l="0" t="0" r="0" b="0"/>
              <a:pathLst>
                <a:path w="228599" h="520120">
                  <a:moveTo>
                    <a:pt x="6348" y="133350"/>
                  </a:moveTo>
                  <a:lnTo>
                    <a:pt x="6348" y="133350"/>
                  </a:lnTo>
                  <a:lnTo>
                    <a:pt x="2977" y="133350"/>
                  </a:lnTo>
                  <a:lnTo>
                    <a:pt x="3535" y="173532"/>
                  </a:lnTo>
                  <a:lnTo>
                    <a:pt x="1570" y="205536"/>
                  </a:lnTo>
                  <a:lnTo>
                    <a:pt x="697" y="247983"/>
                  </a:lnTo>
                  <a:lnTo>
                    <a:pt x="464" y="272566"/>
                  </a:lnTo>
                  <a:lnTo>
                    <a:pt x="309" y="298833"/>
                  </a:lnTo>
                  <a:lnTo>
                    <a:pt x="205" y="326222"/>
                  </a:lnTo>
                  <a:lnTo>
                    <a:pt x="136" y="351537"/>
                  </a:lnTo>
                  <a:lnTo>
                    <a:pt x="59" y="398480"/>
                  </a:lnTo>
                  <a:lnTo>
                    <a:pt x="16" y="444348"/>
                  </a:lnTo>
                  <a:lnTo>
                    <a:pt x="0" y="469753"/>
                  </a:lnTo>
                  <a:lnTo>
                    <a:pt x="704" y="425786"/>
                  </a:lnTo>
                  <a:lnTo>
                    <a:pt x="3369" y="382325"/>
                  </a:lnTo>
                  <a:lnTo>
                    <a:pt x="4362" y="350839"/>
                  </a:lnTo>
                  <a:lnTo>
                    <a:pt x="5024" y="313621"/>
                  </a:lnTo>
                  <a:lnTo>
                    <a:pt x="5465" y="272580"/>
                  </a:lnTo>
                  <a:lnTo>
                    <a:pt x="7171" y="230403"/>
                  </a:lnTo>
                  <a:lnTo>
                    <a:pt x="9719" y="187469"/>
                  </a:lnTo>
                  <a:lnTo>
                    <a:pt x="12828" y="144029"/>
                  </a:lnTo>
                  <a:lnTo>
                    <a:pt x="15607" y="111542"/>
                  </a:lnTo>
                  <a:lnTo>
                    <a:pt x="20576" y="66037"/>
                  </a:lnTo>
                  <a:lnTo>
                    <a:pt x="23969" y="37440"/>
                  </a:lnTo>
                  <a:lnTo>
                    <a:pt x="25856" y="34838"/>
                  </a:lnTo>
                  <a:lnTo>
                    <a:pt x="28526" y="34514"/>
                  </a:lnTo>
                  <a:lnTo>
                    <a:pt x="31717" y="35709"/>
                  </a:lnTo>
                  <a:lnTo>
                    <a:pt x="46320" y="57617"/>
                  </a:lnTo>
                  <a:lnTo>
                    <a:pt x="61743" y="90519"/>
                  </a:lnTo>
                  <a:lnTo>
                    <a:pt x="80357" y="136186"/>
                  </a:lnTo>
                  <a:lnTo>
                    <a:pt x="90260" y="164168"/>
                  </a:lnTo>
                  <a:lnTo>
                    <a:pt x="100389" y="194112"/>
                  </a:lnTo>
                  <a:lnTo>
                    <a:pt x="109964" y="225363"/>
                  </a:lnTo>
                  <a:lnTo>
                    <a:pt x="119170" y="257486"/>
                  </a:lnTo>
                  <a:lnTo>
                    <a:pt x="128129" y="290191"/>
                  </a:lnTo>
                  <a:lnTo>
                    <a:pt x="136924" y="321166"/>
                  </a:lnTo>
                  <a:lnTo>
                    <a:pt x="145610" y="350989"/>
                  </a:lnTo>
                  <a:lnTo>
                    <a:pt x="154223" y="380043"/>
                  </a:lnTo>
                  <a:lnTo>
                    <a:pt x="161375" y="405762"/>
                  </a:lnTo>
                  <a:lnTo>
                    <a:pt x="173086" y="451272"/>
                  </a:lnTo>
                  <a:lnTo>
                    <a:pt x="181113" y="485139"/>
                  </a:lnTo>
                  <a:lnTo>
                    <a:pt x="188644" y="518771"/>
                  </a:lnTo>
                  <a:lnTo>
                    <a:pt x="189968" y="520119"/>
                  </a:lnTo>
                  <a:lnTo>
                    <a:pt x="191555" y="519607"/>
                  </a:lnTo>
                  <a:lnTo>
                    <a:pt x="193320" y="517855"/>
                  </a:lnTo>
                  <a:lnTo>
                    <a:pt x="199173" y="488421"/>
                  </a:lnTo>
                  <a:lnTo>
                    <a:pt x="203291" y="446381"/>
                  </a:lnTo>
                  <a:lnTo>
                    <a:pt x="205376" y="420354"/>
                  </a:lnTo>
                  <a:lnTo>
                    <a:pt x="206062" y="388186"/>
                  </a:lnTo>
                  <a:lnTo>
                    <a:pt x="205812" y="351924"/>
                  </a:lnTo>
                  <a:lnTo>
                    <a:pt x="204941" y="312933"/>
                  </a:lnTo>
                  <a:lnTo>
                    <a:pt x="204360" y="274944"/>
                  </a:lnTo>
                  <a:lnTo>
                    <a:pt x="203973" y="237624"/>
                  </a:lnTo>
                  <a:lnTo>
                    <a:pt x="203714" y="200750"/>
                  </a:lnTo>
                  <a:lnTo>
                    <a:pt x="203542" y="168405"/>
                  </a:lnTo>
                  <a:lnTo>
                    <a:pt x="203428" y="139081"/>
                  </a:lnTo>
                  <a:lnTo>
                    <a:pt x="203351" y="111771"/>
                  </a:lnTo>
                  <a:lnTo>
                    <a:pt x="203266" y="73901"/>
                  </a:lnTo>
                  <a:lnTo>
                    <a:pt x="203912" y="27162"/>
                  </a:lnTo>
                  <a:lnTo>
                    <a:pt x="206573" y="16540"/>
                  </a:lnTo>
                  <a:lnTo>
                    <a:pt x="209681" y="12438"/>
                  </a:lnTo>
                  <a:lnTo>
                    <a:pt x="2285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203"/>
          <p:cNvSpPr/>
          <p:nvPr>
            <p:custDataLst>
              <p:tags r:id="rId4"/>
            </p:custDataLst>
          </p:nvPr>
        </p:nvSpPr>
        <p:spPr>
          <a:xfrm>
            <a:off x="5207000" y="5037817"/>
            <a:ext cx="368301" cy="275852"/>
          </a:xfrm>
          <a:custGeom>
            <a:avLst/>
            <a:gdLst/>
            <a:ahLst/>
            <a:cxnLst/>
            <a:rect l="0" t="0" r="0" b="0"/>
            <a:pathLst>
              <a:path w="368301" h="275852">
                <a:moveTo>
                  <a:pt x="0" y="219983"/>
                </a:moveTo>
                <a:lnTo>
                  <a:pt x="0" y="219983"/>
                </a:lnTo>
                <a:lnTo>
                  <a:pt x="0" y="216612"/>
                </a:lnTo>
                <a:lnTo>
                  <a:pt x="19773" y="178541"/>
                </a:lnTo>
                <a:lnTo>
                  <a:pt x="30475" y="143890"/>
                </a:lnTo>
                <a:lnTo>
                  <a:pt x="40356" y="110905"/>
                </a:lnTo>
                <a:lnTo>
                  <a:pt x="51096" y="76253"/>
                </a:lnTo>
                <a:lnTo>
                  <a:pt x="65727" y="29026"/>
                </a:lnTo>
                <a:lnTo>
                  <a:pt x="70510" y="9592"/>
                </a:lnTo>
                <a:lnTo>
                  <a:pt x="75076" y="75"/>
                </a:lnTo>
                <a:lnTo>
                  <a:pt x="74745" y="0"/>
                </a:lnTo>
                <a:lnTo>
                  <a:pt x="72496" y="1798"/>
                </a:lnTo>
                <a:lnTo>
                  <a:pt x="68317" y="43964"/>
                </a:lnTo>
                <a:lnTo>
                  <a:pt x="66346" y="74725"/>
                </a:lnTo>
                <a:lnTo>
                  <a:pt x="67822" y="111914"/>
                </a:lnTo>
                <a:lnTo>
                  <a:pt x="70829" y="150080"/>
                </a:lnTo>
                <a:lnTo>
                  <a:pt x="75224" y="186798"/>
                </a:lnTo>
                <a:lnTo>
                  <a:pt x="86338" y="233121"/>
                </a:lnTo>
                <a:lnTo>
                  <a:pt x="102017" y="263544"/>
                </a:lnTo>
                <a:lnTo>
                  <a:pt x="111428" y="274151"/>
                </a:lnTo>
                <a:lnTo>
                  <a:pt x="117324" y="275851"/>
                </a:lnTo>
                <a:lnTo>
                  <a:pt x="131401" y="273975"/>
                </a:lnTo>
                <a:lnTo>
                  <a:pt x="147065" y="262795"/>
                </a:lnTo>
                <a:lnTo>
                  <a:pt x="183488" y="216759"/>
                </a:lnTo>
                <a:lnTo>
                  <a:pt x="201965" y="180215"/>
                </a:lnTo>
                <a:lnTo>
                  <a:pt x="219585" y="139514"/>
                </a:lnTo>
                <a:lnTo>
                  <a:pt x="236823" y="100258"/>
                </a:lnTo>
                <a:lnTo>
                  <a:pt x="255652" y="59312"/>
                </a:lnTo>
                <a:lnTo>
                  <a:pt x="266412" y="30355"/>
                </a:lnTo>
                <a:lnTo>
                  <a:pt x="268543" y="64753"/>
                </a:lnTo>
                <a:lnTo>
                  <a:pt x="279241" y="110489"/>
                </a:lnTo>
                <a:lnTo>
                  <a:pt x="292029" y="145213"/>
                </a:lnTo>
                <a:lnTo>
                  <a:pt x="304769" y="179461"/>
                </a:lnTo>
                <a:lnTo>
                  <a:pt x="323841" y="223734"/>
                </a:lnTo>
                <a:lnTo>
                  <a:pt x="340308" y="244933"/>
                </a:lnTo>
                <a:lnTo>
                  <a:pt x="368300" y="2707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39"/>
          <p:cNvGrpSpPr/>
          <p:nvPr/>
        </p:nvGrpSpPr>
        <p:grpSpPr>
          <a:xfrm>
            <a:off x="9097710" y="5080284"/>
            <a:ext cx="713041" cy="381455"/>
            <a:chOff x="9097710" y="5080284"/>
            <a:chExt cx="713041" cy="381455"/>
          </a:xfrm>
        </p:grpSpPr>
        <p:sp>
          <p:nvSpPr>
            <p:cNvPr id="99" name="SMARTInkShape-204"/>
            <p:cNvSpPr/>
            <p:nvPr>
              <p:custDataLst>
                <p:tags r:id="rId20"/>
              </p:custDataLst>
            </p:nvPr>
          </p:nvSpPr>
          <p:spPr>
            <a:xfrm>
              <a:off x="9626861" y="5080284"/>
              <a:ext cx="183890" cy="145767"/>
            </a:xfrm>
            <a:custGeom>
              <a:avLst/>
              <a:gdLst/>
              <a:ahLst/>
              <a:cxnLst/>
              <a:rect l="0" t="0" r="0" b="0"/>
              <a:pathLst>
                <a:path w="183890" h="145767">
                  <a:moveTo>
                    <a:pt x="6089" y="12416"/>
                  </a:moveTo>
                  <a:lnTo>
                    <a:pt x="6089" y="12416"/>
                  </a:lnTo>
                  <a:lnTo>
                    <a:pt x="0" y="12416"/>
                  </a:lnTo>
                  <a:lnTo>
                    <a:pt x="3188" y="9045"/>
                  </a:lnTo>
                  <a:lnTo>
                    <a:pt x="6680" y="7390"/>
                  </a:lnTo>
                  <a:lnTo>
                    <a:pt x="8600" y="6949"/>
                  </a:lnTo>
                  <a:lnTo>
                    <a:pt x="17455" y="1876"/>
                  </a:lnTo>
                  <a:lnTo>
                    <a:pt x="36103" y="0"/>
                  </a:lnTo>
                  <a:lnTo>
                    <a:pt x="48534" y="3171"/>
                  </a:lnTo>
                  <a:lnTo>
                    <a:pt x="61156" y="11950"/>
                  </a:lnTo>
                  <a:lnTo>
                    <a:pt x="70461" y="26859"/>
                  </a:lnTo>
                  <a:lnTo>
                    <a:pt x="69742" y="40472"/>
                  </a:lnTo>
                  <a:lnTo>
                    <a:pt x="63306" y="55930"/>
                  </a:lnTo>
                  <a:lnTo>
                    <a:pt x="31638" y="97238"/>
                  </a:lnTo>
                  <a:lnTo>
                    <a:pt x="4360" y="128921"/>
                  </a:lnTo>
                  <a:lnTo>
                    <a:pt x="4230" y="130303"/>
                  </a:lnTo>
                  <a:lnTo>
                    <a:pt x="4850" y="131223"/>
                  </a:lnTo>
                  <a:lnTo>
                    <a:pt x="12464" y="135891"/>
                  </a:lnTo>
                  <a:lnTo>
                    <a:pt x="30398" y="138371"/>
                  </a:lnTo>
                  <a:lnTo>
                    <a:pt x="73293" y="135551"/>
                  </a:lnTo>
                  <a:lnTo>
                    <a:pt x="118507" y="138663"/>
                  </a:lnTo>
                  <a:lnTo>
                    <a:pt x="162007" y="143348"/>
                  </a:lnTo>
                  <a:lnTo>
                    <a:pt x="183889" y="145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05"/>
            <p:cNvSpPr/>
            <p:nvPr>
              <p:custDataLst>
                <p:tags r:id="rId21"/>
              </p:custDataLst>
            </p:nvPr>
          </p:nvSpPr>
          <p:spPr>
            <a:xfrm>
              <a:off x="9097710" y="5287138"/>
              <a:ext cx="459041" cy="174601"/>
            </a:xfrm>
            <a:custGeom>
              <a:avLst/>
              <a:gdLst/>
              <a:ahLst/>
              <a:cxnLst/>
              <a:rect l="0" t="0" r="0" b="0"/>
              <a:pathLst>
                <a:path w="459041" h="174601">
                  <a:moveTo>
                    <a:pt x="103440" y="15112"/>
                  </a:moveTo>
                  <a:lnTo>
                    <a:pt x="103440" y="15112"/>
                  </a:lnTo>
                  <a:lnTo>
                    <a:pt x="106810" y="15112"/>
                  </a:lnTo>
                  <a:lnTo>
                    <a:pt x="110347" y="18875"/>
                  </a:lnTo>
                  <a:lnTo>
                    <a:pt x="118367" y="36160"/>
                  </a:lnTo>
                  <a:lnTo>
                    <a:pt x="121268" y="63917"/>
                  </a:lnTo>
                  <a:lnTo>
                    <a:pt x="112015" y="98952"/>
                  </a:lnTo>
                  <a:lnTo>
                    <a:pt x="95868" y="132773"/>
                  </a:lnTo>
                  <a:lnTo>
                    <a:pt x="78202" y="150661"/>
                  </a:lnTo>
                  <a:lnTo>
                    <a:pt x="46337" y="168869"/>
                  </a:lnTo>
                  <a:lnTo>
                    <a:pt x="26556" y="174465"/>
                  </a:lnTo>
                  <a:lnTo>
                    <a:pt x="10708" y="174600"/>
                  </a:lnTo>
                  <a:lnTo>
                    <a:pt x="5636" y="170827"/>
                  </a:lnTo>
                  <a:lnTo>
                    <a:pt x="0" y="157226"/>
                  </a:lnTo>
                  <a:lnTo>
                    <a:pt x="6939" y="116251"/>
                  </a:lnTo>
                  <a:lnTo>
                    <a:pt x="29142" y="70636"/>
                  </a:lnTo>
                  <a:lnTo>
                    <a:pt x="61434" y="39324"/>
                  </a:lnTo>
                  <a:lnTo>
                    <a:pt x="107927" y="20012"/>
                  </a:lnTo>
                  <a:lnTo>
                    <a:pt x="149179" y="11880"/>
                  </a:lnTo>
                  <a:lnTo>
                    <a:pt x="172032" y="8724"/>
                  </a:lnTo>
                  <a:lnTo>
                    <a:pt x="197146" y="5915"/>
                  </a:lnTo>
                  <a:lnTo>
                    <a:pt x="223766" y="3336"/>
                  </a:lnTo>
                  <a:lnTo>
                    <a:pt x="251391" y="911"/>
                  </a:lnTo>
                  <a:lnTo>
                    <a:pt x="278274" y="0"/>
                  </a:lnTo>
                  <a:lnTo>
                    <a:pt x="304663" y="99"/>
                  </a:lnTo>
                  <a:lnTo>
                    <a:pt x="330721" y="870"/>
                  </a:lnTo>
                  <a:lnTo>
                    <a:pt x="374728" y="1727"/>
                  </a:lnTo>
                  <a:lnTo>
                    <a:pt x="410279" y="2813"/>
                  </a:lnTo>
                  <a:lnTo>
                    <a:pt x="459040" y="8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40"/>
          <p:cNvGrpSpPr/>
          <p:nvPr/>
        </p:nvGrpSpPr>
        <p:grpSpPr>
          <a:xfrm>
            <a:off x="1669723" y="6016658"/>
            <a:ext cx="1473528" cy="442489"/>
            <a:chOff x="1669723" y="6016658"/>
            <a:chExt cx="1473528" cy="442489"/>
          </a:xfrm>
        </p:grpSpPr>
        <p:sp>
          <p:nvSpPr>
            <p:cNvPr id="102" name="SMARTInkShape-206"/>
            <p:cNvSpPr/>
            <p:nvPr>
              <p:custDataLst>
                <p:tags r:id="rId11"/>
              </p:custDataLst>
            </p:nvPr>
          </p:nvSpPr>
          <p:spPr>
            <a:xfrm>
              <a:off x="2952750" y="63119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752" y="10126"/>
                  </a:lnTo>
                  <a:lnTo>
                    <a:pt x="78580" y="11937"/>
                  </a:lnTo>
                  <a:lnTo>
                    <a:pt x="121277" y="12474"/>
                  </a:lnTo>
                  <a:lnTo>
                    <a:pt x="167167" y="12633"/>
                  </a:lnTo>
                  <a:lnTo>
                    <a:pt x="1905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07"/>
            <p:cNvSpPr/>
            <p:nvPr>
              <p:custDataLst>
                <p:tags r:id="rId12"/>
              </p:custDataLst>
            </p:nvPr>
          </p:nvSpPr>
          <p:spPr>
            <a:xfrm>
              <a:off x="2901950" y="6216650"/>
              <a:ext cx="215901" cy="6351"/>
            </a:xfrm>
            <a:custGeom>
              <a:avLst/>
              <a:gdLst/>
              <a:ahLst/>
              <a:cxnLst/>
              <a:rect l="0" t="0" r="0" b="0"/>
              <a:pathLst>
                <a:path w="21590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35156" y="5142"/>
                  </a:lnTo>
                  <a:lnTo>
                    <a:pt x="79091" y="5992"/>
                  </a:lnTo>
                  <a:lnTo>
                    <a:pt x="125975" y="6244"/>
                  </a:lnTo>
                  <a:lnTo>
                    <a:pt x="171146" y="443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08"/>
            <p:cNvSpPr/>
            <p:nvPr>
              <p:custDataLst>
                <p:tags r:id="rId13"/>
              </p:custDataLst>
            </p:nvPr>
          </p:nvSpPr>
          <p:spPr>
            <a:xfrm>
              <a:off x="2519129" y="6016658"/>
              <a:ext cx="166505" cy="371443"/>
            </a:xfrm>
            <a:custGeom>
              <a:avLst/>
              <a:gdLst/>
              <a:ahLst/>
              <a:cxnLst/>
              <a:rect l="0" t="0" r="0" b="0"/>
              <a:pathLst>
                <a:path w="166505" h="371443">
                  <a:moveTo>
                    <a:pt x="8171" y="15842"/>
                  </a:moveTo>
                  <a:lnTo>
                    <a:pt x="8171" y="15842"/>
                  </a:lnTo>
                  <a:lnTo>
                    <a:pt x="1429" y="12471"/>
                  </a:lnTo>
                  <a:lnTo>
                    <a:pt x="149" y="10773"/>
                  </a:lnTo>
                  <a:lnTo>
                    <a:pt x="0" y="8935"/>
                  </a:lnTo>
                  <a:lnTo>
                    <a:pt x="1461" y="4285"/>
                  </a:lnTo>
                  <a:lnTo>
                    <a:pt x="43727" y="3209"/>
                  </a:lnTo>
                  <a:lnTo>
                    <a:pt x="89802" y="3150"/>
                  </a:lnTo>
                  <a:lnTo>
                    <a:pt x="132890" y="0"/>
                  </a:lnTo>
                  <a:lnTo>
                    <a:pt x="150007" y="2521"/>
                  </a:lnTo>
                  <a:lnTo>
                    <a:pt x="154230" y="6629"/>
                  </a:lnTo>
                  <a:lnTo>
                    <a:pt x="156343" y="9700"/>
                  </a:lnTo>
                  <a:lnTo>
                    <a:pt x="157047" y="13158"/>
                  </a:lnTo>
                  <a:lnTo>
                    <a:pt x="149422" y="58910"/>
                  </a:lnTo>
                  <a:lnTo>
                    <a:pt x="148330" y="95395"/>
                  </a:lnTo>
                  <a:lnTo>
                    <a:pt x="148007" y="139367"/>
                  </a:lnTo>
                  <a:lnTo>
                    <a:pt x="147911" y="186263"/>
                  </a:lnTo>
                  <a:lnTo>
                    <a:pt x="147883" y="229555"/>
                  </a:lnTo>
                  <a:lnTo>
                    <a:pt x="151638" y="265431"/>
                  </a:lnTo>
                  <a:lnTo>
                    <a:pt x="163758" y="306525"/>
                  </a:lnTo>
                  <a:lnTo>
                    <a:pt x="166504" y="332763"/>
                  </a:lnTo>
                  <a:lnTo>
                    <a:pt x="165938" y="335073"/>
                  </a:lnTo>
                  <a:lnTo>
                    <a:pt x="164854" y="336612"/>
                  </a:lnTo>
                  <a:lnTo>
                    <a:pt x="163427" y="337638"/>
                  </a:lnTo>
                  <a:lnTo>
                    <a:pt x="162475" y="339028"/>
                  </a:lnTo>
                  <a:lnTo>
                    <a:pt x="161417" y="342455"/>
                  </a:lnTo>
                  <a:lnTo>
                    <a:pt x="114211" y="352477"/>
                  </a:lnTo>
                  <a:lnTo>
                    <a:pt x="75574" y="358768"/>
                  </a:lnTo>
                  <a:lnTo>
                    <a:pt x="31755" y="367214"/>
                  </a:lnTo>
                  <a:lnTo>
                    <a:pt x="14521" y="371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09"/>
            <p:cNvSpPr/>
            <p:nvPr>
              <p:custDataLst>
                <p:tags r:id="rId14"/>
              </p:custDataLst>
            </p:nvPr>
          </p:nvSpPr>
          <p:spPr>
            <a:xfrm>
              <a:off x="2349761" y="6033754"/>
              <a:ext cx="126740" cy="116007"/>
            </a:xfrm>
            <a:custGeom>
              <a:avLst/>
              <a:gdLst/>
              <a:ahLst/>
              <a:cxnLst/>
              <a:rect l="0" t="0" r="0" b="0"/>
              <a:pathLst>
                <a:path w="126740" h="116007">
                  <a:moveTo>
                    <a:pt x="6089" y="43196"/>
                  </a:moveTo>
                  <a:lnTo>
                    <a:pt x="6089" y="43196"/>
                  </a:lnTo>
                  <a:lnTo>
                    <a:pt x="6089" y="39825"/>
                  </a:lnTo>
                  <a:lnTo>
                    <a:pt x="4208" y="36289"/>
                  </a:lnTo>
                  <a:lnTo>
                    <a:pt x="1725" y="32364"/>
                  </a:lnTo>
                  <a:lnTo>
                    <a:pt x="131" y="24097"/>
                  </a:lnTo>
                  <a:lnTo>
                    <a:pt x="0" y="21996"/>
                  </a:lnTo>
                  <a:lnTo>
                    <a:pt x="1737" y="17782"/>
                  </a:lnTo>
                  <a:lnTo>
                    <a:pt x="3187" y="15670"/>
                  </a:lnTo>
                  <a:lnTo>
                    <a:pt x="28978" y="2979"/>
                  </a:lnTo>
                  <a:lnTo>
                    <a:pt x="45327" y="0"/>
                  </a:lnTo>
                  <a:lnTo>
                    <a:pt x="60205" y="2489"/>
                  </a:lnTo>
                  <a:lnTo>
                    <a:pt x="63333" y="4769"/>
                  </a:lnTo>
                  <a:lnTo>
                    <a:pt x="65418" y="7700"/>
                  </a:lnTo>
                  <a:lnTo>
                    <a:pt x="66809" y="11066"/>
                  </a:lnTo>
                  <a:lnTo>
                    <a:pt x="65394" y="29285"/>
                  </a:lnTo>
                  <a:lnTo>
                    <a:pt x="43655" y="73956"/>
                  </a:lnTo>
                  <a:lnTo>
                    <a:pt x="20346" y="108306"/>
                  </a:lnTo>
                  <a:lnTo>
                    <a:pt x="20533" y="109885"/>
                  </a:lnTo>
                  <a:lnTo>
                    <a:pt x="21362" y="110939"/>
                  </a:lnTo>
                  <a:lnTo>
                    <a:pt x="25902" y="114303"/>
                  </a:lnTo>
                  <a:lnTo>
                    <a:pt x="27764" y="116000"/>
                  </a:lnTo>
                  <a:lnTo>
                    <a:pt x="37359" y="116006"/>
                  </a:lnTo>
                  <a:lnTo>
                    <a:pt x="80371" y="108366"/>
                  </a:lnTo>
                  <a:lnTo>
                    <a:pt x="126739" y="100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10"/>
            <p:cNvSpPr/>
            <p:nvPr>
              <p:custDataLst>
                <p:tags r:id="rId15"/>
              </p:custDataLst>
            </p:nvPr>
          </p:nvSpPr>
          <p:spPr>
            <a:xfrm>
              <a:off x="2191783" y="6172200"/>
              <a:ext cx="119618" cy="286947"/>
            </a:xfrm>
            <a:custGeom>
              <a:avLst/>
              <a:gdLst/>
              <a:ahLst/>
              <a:cxnLst/>
              <a:rect l="0" t="0" r="0" b="0"/>
              <a:pathLst>
                <a:path w="119618" h="286947">
                  <a:moveTo>
                    <a:pt x="119617" y="0"/>
                  </a:moveTo>
                  <a:lnTo>
                    <a:pt x="119617" y="0"/>
                  </a:lnTo>
                  <a:lnTo>
                    <a:pt x="114150" y="0"/>
                  </a:lnTo>
                  <a:lnTo>
                    <a:pt x="106787" y="3371"/>
                  </a:lnTo>
                  <a:lnTo>
                    <a:pt x="101450" y="8789"/>
                  </a:lnTo>
                  <a:lnTo>
                    <a:pt x="74129" y="47660"/>
                  </a:lnTo>
                  <a:lnTo>
                    <a:pt x="52933" y="90788"/>
                  </a:lnTo>
                  <a:lnTo>
                    <a:pt x="36123" y="130930"/>
                  </a:lnTo>
                  <a:lnTo>
                    <a:pt x="21108" y="174103"/>
                  </a:lnTo>
                  <a:lnTo>
                    <a:pt x="11094" y="214804"/>
                  </a:lnTo>
                  <a:lnTo>
                    <a:pt x="5752" y="255639"/>
                  </a:lnTo>
                  <a:lnTo>
                    <a:pt x="0" y="284737"/>
                  </a:lnTo>
                  <a:lnTo>
                    <a:pt x="361" y="286486"/>
                  </a:lnTo>
                  <a:lnTo>
                    <a:pt x="1307" y="286946"/>
                  </a:lnTo>
                  <a:lnTo>
                    <a:pt x="5317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11"/>
            <p:cNvSpPr/>
            <p:nvPr>
              <p:custDataLst>
                <p:tags r:id="rId16"/>
              </p:custDataLst>
            </p:nvPr>
          </p:nvSpPr>
          <p:spPr>
            <a:xfrm>
              <a:off x="2121783" y="6185162"/>
              <a:ext cx="215018" cy="221989"/>
            </a:xfrm>
            <a:custGeom>
              <a:avLst/>
              <a:gdLst/>
              <a:ahLst/>
              <a:cxnLst/>
              <a:rect l="0" t="0" r="0" b="0"/>
              <a:pathLst>
                <a:path w="215018" h="2219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50" y="0"/>
                  </a:lnTo>
                  <a:lnTo>
                    <a:pt x="14775" y="9928"/>
                  </a:lnTo>
                  <a:lnTo>
                    <a:pt x="47719" y="52158"/>
                  </a:lnTo>
                  <a:lnTo>
                    <a:pt x="76547" y="86531"/>
                  </a:lnTo>
                  <a:lnTo>
                    <a:pt x="105550" y="124232"/>
                  </a:lnTo>
                  <a:lnTo>
                    <a:pt x="144005" y="168576"/>
                  </a:lnTo>
                  <a:lnTo>
                    <a:pt x="187304" y="206226"/>
                  </a:lnTo>
                  <a:lnTo>
                    <a:pt x="215017" y="221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12"/>
            <p:cNvSpPr/>
            <p:nvPr>
              <p:custDataLst>
                <p:tags r:id="rId17"/>
              </p:custDataLst>
            </p:nvPr>
          </p:nvSpPr>
          <p:spPr>
            <a:xfrm>
              <a:off x="1920240" y="6121739"/>
              <a:ext cx="162561" cy="279059"/>
            </a:xfrm>
            <a:custGeom>
              <a:avLst/>
              <a:gdLst/>
              <a:ahLst/>
              <a:cxnLst/>
              <a:rect l="0" t="0" r="0" b="0"/>
              <a:pathLst>
                <a:path w="162561" h="279059">
                  <a:moveTo>
                    <a:pt x="124460" y="12361"/>
                  </a:moveTo>
                  <a:lnTo>
                    <a:pt x="124460" y="12361"/>
                  </a:lnTo>
                  <a:lnTo>
                    <a:pt x="127831" y="8990"/>
                  </a:lnTo>
                  <a:lnTo>
                    <a:pt x="129486" y="5454"/>
                  </a:lnTo>
                  <a:lnTo>
                    <a:pt x="130548" y="805"/>
                  </a:lnTo>
                  <a:lnTo>
                    <a:pt x="123990" y="0"/>
                  </a:lnTo>
                  <a:lnTo>
                    <a:pt x="76821" y="8494"/>
                  </a:lnTo>
                  <a:lnTo>
                    <a:pt x="37672" y="15684"/>
                  </a:lnTo>
                  <a:lnTo>
                    <a:pt x="9419" y="19018"/>
                  </a:lnTo>
                  <a:lnTo>
                    <a:pt x="7549" y="20327"/>
                  </a:lnTo>
                  <a:lnTo>
                    <a:pt x="6303" y="21905"/>
                  </a:lnTo>
                  <a:lnTo>
                    <a:pt x="4549" y="30868"/>
                  </a:lnTo>
                  <a:lnTo>
                    <a:pt x="8933" y="66983"/>
                  </a:lnTo>
                  <a:lnTo>
                    <a:pt x="8204" y="99432"/>
                  </a:lnTo>
                  <a:lnTo>
                    <a:pt x="3176" y="146780"/>
                  </a:lnTo>
                  <a:lnTo>
                    <a:pt x="0" y="181934"/>
                  </a:lnTo>
                  <a:lnTo>
                    <a:pt x="94" y="213829"/>
                  </a:lnTo>
                  <a:lnTo>
                    <a:pt x="10801" y="252206"/>
                  </a:lnTo>
                  <a:lnTo>
                    <a:pt x="13502" y="256071"/>
                  </a:lnTo>
                  <a:lnTo>
                    <a:pt x="17055" y="258260"/>
                  </a:lnTo>
                  <a:lnTo>
                    <a:pt x="61594" y="270068"/>
                  </a:lnTo>
                  <a:lnTo>
                    <a:pt x="108474" y="276843"/>
                  </a:lnTo>
                  <a:lnTo>
                    <a:pt x="154809" y="279049"/>
                  </a:lnTo>
                  <a:lnTo>
                    <a:pt x="161029" y="279058"/>
                  </a:lnTo>
                  <a:lnTo>
                    <a:pt x="161539" y="278353"/>
                  </a:lnTo>
                  <a:lnTo>
                    <a:pt x="162560" y="272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13"/>
            <p:cNvSpPr/>
            <p:nvPr>
              <p:custDataLst>
                <p:tags r:id="rId18"/>
              </p:custDataLst>
            </p:nvPr>
          </p:nvSpPr>
          <p:spPr>
            <a:xfrm>
              <a:off x="1682750" y="63309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4"/>
            <p:cNvSpPr/>
            <p:nvPr>
              <p:custDataLst>
                <p:tags r:id="rId19"/>
              </p:custDataLst>
            </p:nvPr>
          </p:nvSpPr>
          <p:spPr>
            <a:xfrm>
              <a:off x="1669723" y="6146800"/>
              <a:ext cx="140028" cy="304801"/>
            </a:xfrm>
            <a:custGeom>
              <a:avLst/>
              <a:gdLst/>
              <a:ahLst/>
              <a:cxnLst/>
              <a:rect l="0" t="0" r="0" b="0"/>
              <a:pathLst>
                <a:path w="140028" h="304801">
                  <a:moveTo>
                    <a:pt x="140027" y="0"/>
                  </a:moveTo>
                  <a:lnTo>
                    <a:pt x="140027" y="0"/>
                  </a:lnTo>
                  <a:lnTo>
                    <a:pt x="111805" y="1882"/>
                  </a:lnTo>
                  <a:lnTo>
                    <a:pt x="72451" y="5069"/>
                  </a:lnTo>
                  <a:lnTo>
                    <a:pt x="47904" y="8839"/>
                  </a:lnTo>
                  <a:lnTo>
                    <a:pt x="28058" y="22273"/>
                  </a:lnTo>
                  <a:lnTo>
                    <a:pt x="18814" y="31782"/>
                  </a:lnTo>
                  <a:lnTo>
                    <a:pt x="10425" y="51754"/>
                  </a:lnTo>
                  <a:lnTo>
                    <a:pt x="7787" y="86595"/>
                  </a:lnTo>
                  <a:lnTo>
                    <a:pt x="7006" y="128198"/>
                  </a:lnTo>
                  <a:lnTo>
                    <a:pt x="5412" y="161399"/>
                  </a:lnTo>
                  <a:lnTo>
                    <a:pt x="0" y="206729"/>
                  </a:lnTo>
                  <a:lnTo>
                    <a:pt x="8576" y="228131"/>
                  </a:lnTo>
                  <a:lnTo>
                    <a:pt x="46326" y="266962"/>
                  </a:lnTo>
                  <a:lnTo>
                    <a:pt x="79567" y="287983"/>
                  </a:lnTo>
                  <a:lnTo>
                    <a:pt x="124252" y="302585"/>
                  </a:lnTo>
                  <a:lnTo>
                    <a:pt x="133677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41"/>
          <p:cNvGrpSpPr/>
          <p:nvPr/>
        </p:nvGrpSpPr>
        <p:grpSpPr>
          <a:xfrm>
            <a:off x="3431320" y="5995896"/>
            <a:ext cx="1140681" cy="474755"/>
            <a:chOff x="3431320" y="5995896"/>
            <a:chExt cx="1140681" cy="474755"/>
          </a:xfrm>
        </p:grpSpPr>
        <p:sp>
          <p:nvSpPr>
            <p:cNvPr id="112" name="SMARTInkShape-215"/>
            <p:cNvSpPr/>
            <p:nvPr>
              <p:custDataLst>
                <p:tags r:id="rId5"/>
              </p:custDataLst>
            </p:nvPr>
          </p:nvSpPr>
          <p:spPr>
            <a:xfrm>
              <a:off x="4351515" y="5995896"/>
              <a:ext cx="220486" cy="153325"/>
            </a:xfrm>
            <a:custGeom>
              <a:avLst/>
              <a:gdLst/>
              <a:ahLst/>
              <a:cxnLst/>
              <a:rect l="0" t="0" r="0" b="0"/>
              <a:pathLst>
                <a:path w="220486" h="153325">
                  <a:moveTo>
                    <a:pt x="10935" y="36604"/>
                  </a:moveTo>
                  <a:lnTo>
                    <a:pt x="10935" y="36604"/>
                  </a:lnTo>
                  <a:lnTo>
                    <a:pt x="0" y="25669"/>
                  </a:lnTo>
                  <a:lnTo>
                    <a:pt x="117" y="24375"/>
                  </a:lnTo>
                  <a:lnTo>
                    <a:pt x="2129" y="21056"/>
                  </a:lnTo>
                  <a:lnTo>
                    <a:pt x="24378" y="8812"/>
                  </a:lnTo>
                  <a:lnTo>
                    <a:pt x="48471" y="1872"/>
                  </a:lnTo>
                  <a:lnTo>
                    <a:pt x="67599" y="0"/>
                  </a:lnTo>
                  <a:lnTo>
                    <a:pt x="84097" y="4814"/>
                  </a:lnTo>
                  <a:lnTo>
                    <a:pt x="91460" y="9060"/>
                  </a:lnTo>
                  <a:lnTo>
                    <a:pt x="94251" y="19652"/>
                  </a:lnTo>
                  <a:lnTo>
                    <a:pt x="91709" y="52118"/>
                  </a:lnTo>
                  <a:lnTo>
                    <a:pt x="81748" y="93804"/>
                  </a:lnTo>
                  <a:lnTo>
                    <a:pt x="60771" y="140072"/>
                  </a:lnTo>
                  <a:lnTo>
                    <a:pt x="59682" y="143683"/>
                  </a:lnTo>
                  <a:lnTo>
                    <a:pt x="59661" y="146090"/>
                  </a:lnTo>
                  <a:lnTo>
                    <a:pt x="60352" y="147695"/>
                  </a:lnTo>
                  <a:lnTo>
                    <a:pt x="71438" y="153324"/>
                  </a:lnTo>
                  <a:lnTo>
                    <a:pt x="108354" y="149348"/>
                  </a:lnTo>
                  <a:lnTo>
                    <a:pt x="149247" y="142921"/>
                  </a:lnTo>
                  <a:lnTo>
                    <a:pt x="188823" y="136773"/>
                  </a:lnTo>
                  <a:lnTo>
                    <a:pt x="220485" y="131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16"/>
            <p:cNvSpPr/>
            <p:nvPr>
              <p:custDataLst>
                <p:tags r:id="rId6"/>
              </p:custDataLst>
            </p:nvPr>
          </p:nvSpPr>
          <p:spPr>
            <a:xfrm>
              <a:off x="4089400" y="6231631"/>
              <a:ext cx="292101" cy="226320"/>
            </a:xfrm>
            <a:custGeom>
              <a:avLst/>
              <a:gdLst/>
              <a:ahLst/>
              <a:cxnLst/>
              <a:rect l="0" t="0" r="0" b="0"/>
              <a:pathLst>
                <a:path w="292101" h="226320">
                  <a:moveTo>
                    <a:pt x="0" y="226319"/>
                  </a:moveTo>
                  <a:lnTo>
                    <a:pt x="0" y="226319"/>
                  </a:lnTo>
                  <a:lnTo>
                    <a:pt x="0" y="222948"/>
                  </a:lnTo>
                  <a:lnTo>
                    <a:pt x="705" y="221955"/>
                  </a:lnTo>
                  <a:lnTo>
                    <a:pt x="1882" y="221293"/>
                  </a:lnTo>
                  <a:lnTo>
                    <a:pt x="3371" y="220852"/>
                  </a:lnTo>
                  <a:lnTo>
                    <a:pt x="6907" y="216598"/>
                  </a:lnTo>
                  <a:lnTo>
                    <a:pt x="30038" y="169090"/>
                  </a:lnTo>
                  <a:lnTo>
                    <a:pt x="45824" y="128772"/>
                  </a:lnTo>
                  <a:lnTo>
                    <a:pt x="57165" y="84449"/>
                  </a:lnTo>
                  <a:lnTo>
                    <a:pt x="61623" y="46778"/>
                  </a:lnTo>
                  <a:lnTo>
                    <a:pt x="62423" y="13995"/>
                  </a:lnTo>
                  <a:lnTo>
                    <a:pt x="57984" y="0"/>
                  </a:lnTo>
                  <a:lnTo>
                    <a:pt x="54026" y="15250"/>
                  </a:lnTo>
                  <a:lnTo>
                    <a:pt x="51437" y="62147"/>
                  </a:lnTo>
                  <a:lnTo>
                    <a:pt x="51694" y="103749"/>
                  </a:lnTo>
                  <a:lnTo>
                    <a:pt x="57336" y="141083"/>
                  </a:lnTo>
                  <a:lnTo>
                    <a:pt x="71081" y="165081"/>
                  </a:lnTo>
                  <a:lnTo>
                    <a:pt x="80040" y="173936"/>
                  </a:lnTo>
                  <a:lnTo>
                    <a:pt x="85110" y="175876"/>
                  </a:lnTo>
                  <a:lnTo>
                    <a:pt x="96388" y="176147"/>
                  </a:lnTo>
                  <a:lnTo>
                    <a:pt x="110337" y="164509"/>
                  </a:lnTo>
                  <a:lnTo>
                    <a:pt x="135939" y="126631"/>
                  </a:lnTo>
                  <a:lnTo>
                    <a:pt x="154962" y="90292"/>
                  </a:lnTo>
                  <a:lnTo>
                    <a:pt x="172824" y="50622"/>
                  </a:lnTo>
                  <a:lnTo>
                    <a:pt x="188948" y="6385"/>
                  </a:lnTo>
                  <a:lnTo>
                    <a:pt x="197379" y="50858"/>
                  </a:lnTo>
                  <a:lnTo>
                    <a:pt x="209315" y="87188"/>
                  </a:lnTo>
                  <a:lnTo>
                    <a:pt x="231901" y="123712"/>
                  </a:lnTo>
                  <a:lnTo>
                    <a:pt x="253097" y="144568"/>
                  </a:lnTo>
                  <a:lnTo>
                    <a:pt x="260453" y="147829"/>
                  </a:lnTo>
                  <a:lnTo>
                    <a:pt x="292100" y="150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7"/>
            <p:cNvSpPr/>
            <p:nvPr>
              <p:custDataLst>
                <p:tags r:id="rId7"/>
              </p:custDataLst>
            </p:nvPr>
          </p:nvSpPr>
          <p:spPr>
            <a:xfrm>
              <a:off x="3909356" y="6242933"/>
              <a:ext cx="21295" cy="227718"/>
            </a:xfrm>
            <a:custGeom>
              <a:avLst/>
              <a:gdLst/>
              <a:ahLst/>
              <a:cxnLst/>
              <a:rect l="0" t="0" r="0" b="0"/>
              <a:pathLst>
                <a:path w="21295" h="227718">
                  <a:moveTo>
                    <a:pt x="21294" y="5467"/>
                  </a:moveTo>
                  <a:lnTo>
                    <a:pt x="21294" y="5467"/>
                  </a:lnTo>
                  <a:lnTo>
                    <a:pt x="21294" y="2096"/>
                  </a:lnTo>
                  <a:lnTo>
                    <a:pt x="20588" y="1103"/>
                  </a:lnTo>
                  <a:lnTo>
                    <a:pt x="19412" y="441"/>
                  </a:lnTo>
                  <a:lnTo>
                    <a:pt x="17923" y="0"/>
                  </a:lnTo>
                  <a:lnTo>
                    <a:pt x="9084" y="2749"/>
                  </a:lnTo>
                  <a:lnTo>
                    <a:pt x="3403" y="9903"/>
                  </a:lnTo>
                  <a:lnTo>
                    <a:pt x="900" y="14773"/>
                  </a:lnTo>
                  <a:lnTo>
                    <a:pt x="0" y="27713"/>
                  </a:lnTo>
                  <a:lnTo>
                    <a:pt x="5171" y="69128"/>
                  </a:lnTo>
                  <a:lnTo>
                    <a:pt x="7579" y="113856"/>
                  </a:lnTo>
                  <a:lnTo>
                    <a:pt x="8293" y="159487"/>
                  </a:lnTo>
                  <a:lnTo>
                    <a:pt x="8505" y="200916"/>
                  </a:lnTo>
                  <a:lnTo>
                    <a:pt x="8594" y="22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18"/>
            <p:cNvSpPr/>
            <p:nvPr>
              <p:custDataLst>
                <p:tags r:id="rId8"/>
              </p:custDataLst>
            </p:nvPr>
          </p:nvSpPr>
          <p:spPr>
            <a:xfrm>
              <a:off x="3854450" y="631825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42716" y="28379"/>
                  </a:lnTo>
                  <a:lnTo>
                    <a:pt x="77568" y="22911"/>
                  </a:lnTo>
                  <a:lnTo>
                    <a:pt x="118076" y="16823"/>
                  </a:lnTo>
                  <a:lnTo>
                    <a:pt x="162344" y="478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9"/>
            <p:cNvSpPr/>
            <p:nvPr>
              <p:custDataLst>
                <p:tags r:id="rId9"/>
              </p:custDataLst>
            </p:nvPr>
          </p:nvSpPr>
          <p:spPr>
            <a:xfrm>
              <a:off x="3590441" y="6049340"/>
              <a:ext cx="187810" cy="108834"/>
            </a:xfrm>
            <a:custGeom>
              <a:avLst/>
              <a:gdLst/>
              <a:ahLst/>
              <a:cxnLst/>
              <a:rect l="0" t="0" r="0" b="0"/>
              <a:pathLst>
                <a:path w="187810" h="108834">
                  <a:moveTo>
                    <a:pt x="3659" y="27610"/>
                  </a:moveTo>
                  <a:lnTo>
                    <a:pt x="3659" y="27610"/>
                  </a:lnTo>
                  <a:lnTo>
                    <a:pt x="288" y="24239"/>
                  </a:lnTo>
                  <a:lnTo>
                    <a:pt x="0" y="22540"/>
                  </a:lnTo>
                  <a:lnTo>
                    <a:pt x="515" y="20703"/>
                  </a:lnTo>
                  <a:lnTo>
                    <a:pt x="1563" y="18771"/>
                  </a:lnTo>
                  <a:lnTo>
                    <a:pt x="13151" y="9312"/>
                  </a:lnTo>
                  <a:lnTo>
                    <a:pt x="29990" y="943"/>
                  </a:lnTo>
                  <a:lnTo>
                    <a:pt x="40291" y="0"/>
                  </a:lnTo>
                  <a:lnTo>
                    <a:pt x="58402" y="5145"/>
                  </a:lnTo>
                  <a:lnTo>
                    <a:pt x="65149" y="10806"/>
                  </a:lnTo>
                  <a:lnTo>
                    <a:pt x="67935" y="14290"/>
                  </a:lnTo>
                  <a:lnTo>
                    <a:pt x="71032" y="25688"/>
                  </a:lnTo>
                  <a:lnTo>
                    <a:pt x="71858" y="32678"/>
                  </a:lnTo>
                  <a:lnTo>
                    <a:pt x="66278" y="56002"/>
                  </a:lnTo>
                  <a:lnTo>
                    <a:pt x="52316" y="77415"/>
                  </a:lnTo>
                  <a:lnTo>
                    <a:pt x="20397" y="105680"/>
                  </a:lnTo>
                  <a:lnTo>
                    <a:pt x="19756" y="107173"/>
                  </a:lnTo>
                  <a:lnTo>
                    <a:pt x="20035" y="108169"/>
                  </a:lnTo>
                  <a:lnTo>
                    <a:pt x="20927" y="108833"/>
                  </a:lnTo>
                  <a:lnTo>
                    <a:pt x="53867" y="101196"/>
                  </a:lnTo>
                  <a:lnTo>
                    <a:pt x="93559" y="92218"/>
                  </a:lnTo>
                  <a:lnTo>
                    <a:pt x="126165" y="86663"/>
                  </a:lnTo>
                  <a:lnTo>
                    <a:pt x="167349" y="77014"/>
                  </a:lnTo>
                  <a:lnTo>
                    <a:pt x="187809" y="72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20"/>
            <p:cNvSpPr/>
            <p:nvPr>
              <p:custDataLst>
                <p:tags r:id="rId10"/>
              </p:custDataLst>
            </p:nvPr>
          </p:nvSpPr>
          <p:spPr>
            <a:xfrm>
              <a:off x="3431320" y="6211049"/>
              <a:ext cx="200881" cy="112036"/>
            </a:xfrm>
            <a:custGeom>
              <a:avLst/>
              <a:gdLst/>
              <a:ahLst/>
              <a:cxnLst/>
              <a:rect l="0" t="0" r="0" b="0"/>
              <a:pathLst>
                <a:path w="200881" h="112036">
                  <a:moveTo>
                    <a:pt x="54830" y="18301"/>
                  </a:moveTo>
                  <a:lnTo>
                    <a:pt x="54830" y="18301"/>
                  </a:lnTo>
                  <a:lnTo>
                    <a:pt x="58201" y="18301"/>
                  </a:lnTo>
                  <a:lnTo>
                    <a:pt x="59194" y="19712"/>
                  </a:lnTo>
                  <a:lnTo>
                    <a:pt x="60591" y="29145"/>
                  </a:lnTo>
                  <a:lnTo>
                    <a:pt x="60918" y="39349"/>
                  </a:lnTo>
                  <a:lnTo>
                    <a:pt x="50989" y="71874"/>
                  </a:lnTo>
                  <a:lnTo>
                    <a:pt x="39502" y="92029"/>
                  </a:lnTo>
                  <a:lnTo>
                    <a:pt x="22151" y="108435"/>
                  </a:lnTo>
                  <a:lnTo>
                    <a:pt x="15376" y="111278"/>
                  </a:lnTo>
                  <a:lnTo>
                    <a:pt x="11594" y="112035"/>
                  </a:lnTo>
                  <a:lnTo>
                    <a:pt x="5510" y="110995"/>
                  </a:lnTo>
                  <a:lnTo>
                    <a:pt x="2900" y="109730"/>
                  </a:lnTo>
                  <a:lnTo>
                    <a:pt x="0" y="98918"/>
                  </a:lnTo>
                  <a:lnTo>
                    <a:pt x="249" y="74879"/>
                  </a:lnTo>
                  <a:lnTo>
                    <a:pt x="3761" y="59674"/>
                  </a:lnTo>
                  <a:lnTo>
                    <a:pt x="10025" y="48213"/>
                  </a:lnTo>
                  <a:lnTo>
                    <a:pt x="28227" y="33827"/>
                  </a:lnTo>
                  <a:lnTo>
                    <a:pt x="69810" y="12043"/>
                  </a:lnTo>
                  <a:lnTo>
                    <a:pt x="89710" y="4937"/>
                  </a:lnTo>
                  <a:lnTo>
                    <a:pt x="135005" y="0"/>
                  </a:lnTo>
                  <a:lnTo>
                    <a:pt x="171961" y="1231"/>
                  </a:lnTo>
                  <a:lnTo>
                    <a:pt x="191718" y="8109"/>
                  </a:lnTo>
                  <a:lnTo>
                    <a:pt x="196809" y="12125"/>
                  </a:lnTo>
                  <a:lnTo>
                    <a:pt x="200880" y="18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600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SMARTInkShape-Group511"/>
          <p:cNvGrpSpPr/>
          <p:nvPr/>
        </p:nvGrpSpPr>
        <p:grpSpPr>
          <a:xfrm>
            <a:off x="596900" y="508259"/>
            <a:ext cx="1117601" cy="482342"/>
            <a:chOff x="596900" y="508259"/>
            <a:chExt cx="1117601" cy="482342"/>
          </a:xfrm>
        </p:grpSpPr>
        <p:sp>
          <p:nvSpPr>
            <p:cNvPr id="3" name="SMARTInkShape-2440"/>
            <p:cNvSpPr/>
            <p:nvPr>
              <p:custDataLst>
                <p:tags r:id="rId167"/>
              </p:custDataLst>
            </p:nvPr>
          </p:nvSpPr>
          <p:spPr>
            <a:xfrm>
              <a:off x="1536700" y="70485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42995" y="36985"/>
                  </a:lnTo>
                  <a:lnTo>
                    <a:pt x="90350" y="25070"/>
                  </a:lnTo>
                  <a:lnTo>
                    <a:pt x="136367" y="1260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41"/>
            <p:cNvSpPr/>
            <p:nvPr>
              <p:custDataLst>
                <p:tags r:id="rId168"/>
              </p:custDataLst>
            </p:nvPr>
          </p:nvSpPr>
          <p:spPr>
            <a:xfrm>
              <a:off x="1569048" y="616289"/>
              <a:ext cx="145453" cy="218439"/>
            </a:xfrm>
            <a:custGeom>
              <a:avLst/>
              <a:gdLst/>
              <a:ahLst/>
              <a:cxnLst/>
              <a:rect l="0" t="0" r="0" b="0"/>
              <a:pathLst>
                <a:path w="145453" h="218439">
                  <a:moveTo>
                    <a:pt x="139102" y="12361"/>
                  </a:moveTo>
                  <a:lnTo>
                    <a:pt x="139102" y="12361"/>
                  </a:lnTo>
                  <a:lnTo>
                    <a:pt x="130263" y="3523"/>
                  </a:lnTo>
                  <a:lnTo>
                    <a:pt x="124355" y="1377"/>
                  </a:lnTo>
                  <a:lnTo>
                    <a:pt x="105693" y="0"/>
                  </a:lnTo>
                  <a:lnTo>
                    <a:pt x="84440" y="6503"/>
                  </a:lnTo>
                  <a:lnTo>
                    <a:pt x="56897" y="27480"/>
                  </a:lnTo>
                  <a:lnTo>
                    <a:pt x="26394" y="66151"/>
                  </a:lnTo>
                  <a:lnTo>
                    <a:pt x="5126" y="109987"/>
                  </a:lnTo>
                  <a:lnTo>
                    <a:pt x="0" y="154254"/>
                  </a:lnTo>
                  <a:lnTo>
                    <a:pt x="6321" y="188537"/>
                  </a:lnTo>
                  <a:lnTo>
                    <a:pt x="18940" y="203786"/>
                  </a:lnTo>
                  <a:lnTo>
                    <a:pt x="27244" y="209827"/>
                  </a:lnTo>
                  <a:lnTo>
                    <a:pt x="47759" y="216540"/>
                  </a:lnTo>
                  <a:lnTo>
                    <a:pt x="81228" y="218438"/>
                  </a:lnTo>
                  <a:lnTo>
                    <a:pt x="111606" y="212651"/>
                  </a:lnTo>
                  <a:lnTo>
                    <a:pt x="127587" y="205801"/>
                  </a:lnTo>
                  <a:lnTo>
                    <a:pt x="145452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42"/>
            <p:cNvSpPr/>
            <p:nvPr>
              <p:custDataLst>
                <p:tags r:id="rId169"/>
              </p:custDataLst>
            </p:nvPr>
          </p:nvSpPr>
          <p:spPr>
            <a:xfrm>
              <a:off x="1247879" y="585965"/>
              <a:ext cx="130072" cy="347486"/>
            </a:xfrm>
            <a:custGeom>
              <a:avLst/>
              <a:gdLst/>
              <a:ahLst/>
              <a:cxnLst/>
              <a:rect l="0" t="0" r="0" b="0"/>
              <a:pathLst>
                <a:path w="130072" h="347486">
                  <a:moveTo>
                    <a:pt x="130071" y="10935"/>
                  </a:moveTo>
                  <a:lnTo>
                    <a:pt x="130071" y="10935"/>
                  </a:lnTo>
                  <a:lnTo>
                    <a:pt x="126700" y="4193"/>
                  </a:lnTo>
                  <a:lnTo>
                    <a:pt x="125001" y="2207"/>
                  </a:lnTo>
                  <a:lnTo>
                    <a:pt x="121233" y="0"/>
                  </a:lnTo>
                  <a:lnTo>
                    <a:pt x="115324" y="901"/>
                  </a:lnTo>
                  <a:lnTo>
                    <a:pt x="111773" y="2129"/>
                  </a:lnTo>
                  <a:lnTo>
                    <a:pt x="96662" y="24083"/>
                  </a:lnTo>
                  <a:lnTo>
                    <a:pt x="75409" y="67512"/>
                  </a:lnTo>
                  <a:lnTo>
                    <a:pt x="59445" y="104284"/>
                  </a:lnTo>
                  <a:lnTo>
                    <a:pt x="43648" y="144146"/>
                  </a:lnTo>
                  <a:lnTo>
                    <a:pt x="29572" y="185381"/>
                  </a:lnTo>
                  <a:lnTo>
                    <a:pt x="16260" y="225344"/>
                  </a:lnTo>
                  <a:lnTo>
                    <a:pt x="5405" y="262156"/>
                  </a:lnTo>
                  <a:lnTo>
                    <a:pt x="0" y="304563"/>
                  </a:lnTo>
                  <a:lnTo>
                    <a:pt x="2553" y="330064"/>
                  </a:lnTo>
                  <a:lnTo>
                    <a:pt x="9421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43"/>
            <p:cNvSpPr/>
            <p:nvPr>
              <p:custDataLst>
                <p:tags r:id="rId170"/>
              </p:custDataLst>
            </p:nvPr>
          </p:nvSpPr>
          <p:spPr>
            <a:xfrm>
              <a:off x="1172929" y="622300"/>
              <a:ext cx="196449" cy="310672"/>
            </a:xfrm>
            <a:custGeom>
              <a:avLst/>
              <a:gdLst/>
              <a:ahLst/>
              <a:cxnLst/>
              <a:rect l="0" t="0" r="0" b="0"/>
              <a:pathLst>
                <a:path w="196449" h="310672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32875" y="36628"/>
                  </a:lnTo>
                  <a:lnTo>
                    <a:pt x="57015" y="66844"/>
                  </a:lnTo>
                  <a:lnTo>
                    <a:pt x="84207" y="103792"/>
                  </a:lnTo>
                  <a:lnTo>
                    <a:pt x="112756" y="143731"/>
                  </a:lnTo>
                  <a:lnTo>
                    <a:pt x="138144" y="185001"/>
                  </a:lnTo>
                  <a:lnTo>
                    <a:pt x="159776" y="224039"/>
                  </a:lnTo>
                  <a:lnTo>
                    <a:pt x="182443" y="269112"/>
                  </a:lnTo>
                  <a:lnTo>
                    <a:pt x="196448" y="310671"/>
                  </a:lnTo>
                  <a:lnTo>
                    <a:pt x="192321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44"/>
            <p:cNvSpPr/>
            <p:nvPr>
              <p:custDataLst>
                <p:tags r:id="rId171"/>
              </p:custDataLst>
            </p:nvPr>
          </p:nvSpPr>
          <p:spPr>
            <a:xfrm>
              <a:off x="997262" y="538667"/>
              <a:ext cx="126689" cy="451934"/>
            </a:xfrm>
            <a:custGeom>
              <a:avLst/>
              <a:gdLst/>
              <a:ahLst/>
              <a:cxnLst/>
              <a:rect l="0" t="0" r="0" b="0"/>
              <a:pathLst>
                <a:path w="126689" h="451934">
                  <a:moveTo>
                    <a:pt x="120338" y="26483"/>
                  </a:moveTo>
                  <a:lnTo>
                    <a:pt x="120338" y="26483"/>
                  </a:lnTo>
                  <a:lnTo>
                    <a:pt x="81025" y="0"/>
                  </a:lnTo>
                  <a:lnTo>
                    <a:pt x="75079" y="361"/>
                  </a:lnTo>
                  <a:lnTo>
                    <a:pt x="62829" y="6407"/>
                  </a:lnTo>
                  <a:lnTo>
                    <a:pt x="40660" y="35194"/>
                  </a:lnTo>
                  <a:lnTo>
                    <a:pt x="24483" y="70571"/>
                  </a:lnTo>
                  <a:lnTo>
                    <a:pt x="10002" y="118045"/>
                  </a:lnTo>
                  <a:lnTo>
                    <a:pt x="5153" y="147496"/>
                  </a:lnTo>
                  <a:lnTo>
                    <a:pt x="1215" y="179125"/>
                  </a:lnTo>
                  <a:lnTo>
                    <a:pt x="0" y="210794"/>
                  </a:lnTo>
                  <a:lnTo>
                    <a:pt x="602" y="242491"/>
                  </a:lnTo>
                  <a:lnTo>
                    <a:pt x="2414" y="274205"/>
                  </a:lnTo>
                  <a:lnTo>
                    <a:pt x="7150" y="303814"/>
                  </a:lnTo>
                  <a:lnTo>
                    <a:pt x="13835" y="332020"/>
                  </a:lnTo>
                  <a:lnTo>
                    <a:pt x="21819" y="359291"/>
                  </a:lnTo>
                  <a:lnTo>
                    <a:pt x="43861" y="399000"/>
                  </a:lnTo>
                  <a:lnTo>
                    <a:pt x="70120" y="425585"/>
                  </a:lnTo>
                  <a:lnTo>
                    <a:pt x="126688" y="451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45"/>
            <p:cNvSpPr/>
            <p:nvPr>
              <p:custDataLst>
                <p:tags r:id="rId172"/>
              </p:custDataLst>
            </p:nvPr>
          </p:nvSpPr>
          <p:spPr>
            <a:xfrm>
              <a:off x="707829" y="673100"/>
              <a:ext cx="130372" cy="259893"/>
            </a:xfrm>
            <a:custGeom>
              <a:avLst/>
              <a:gdLst/>
              <a:ahLst/>
              <a:cxnLst/>
              <a:rect l="0" t="0" r="0" b="0"/>
              <a:pathLst>
                <a:path w="130372" h="259893">
                  <a:moveTo>
                    <a:pt x="3371" y="139700"/>
                  </a:moveTo>
                  <a:lnTo>
                    <a:pt x="3371" y="139700"/>
                  </a:lnTo>
                  <a:lnTo>
                    <a:pt x="0" y="129587"/>
                  </a:lnTo>
                  <a:lnTo>
                    <a:pt x="226" y="120859"/>
                  </a:lnTo>
                  <a:lnTo>
                    <a:pt x="1275" y="116556"/>
                  </a:lnTo>
                  <a:lnTo>
                    <a:pt x="4090" y="112982"/>
                  </a:lnTo>
                  <a:lnTo>
                    <a:pt x="12863" y="107129"/>
                  </a:lnTo>
                  <a:lnTo>
                    <a:pt x="27580" y="105939"/>
                  </a:lnTo>
                  <a:lnTo>
                    <a:pt x="36444" y="106609"/>
                  </a:lnTo>
                  <a:lnTo>
                    <a:pt x="69144" y="121037"/>
                  </a:lnTo>
                  <a:lnTo>
                    <a:pt x="85755" y="144811"/>
                  </a:lnTo>
                  <a:lnTo>
                    <a:pt x="95725" y="175133"/>
                  </a:lnTo>
                  <a:lnTo>
                    <a:pt x="96665" y="218559"/>
                  </a:lnTo>
                  <a:lnTo>
                    <a:pt x="91637" y="242952"/>
                  </a:lnTo>
                  <a:lnTo>
                    <a:pt x="84698" y="256145"/>
                  </a:lnTo>
                  <a:lnTo>
                    <a:pt x="80873" y="259664"/>
                  </a:lnTo>
                  <a:lnTo>
                    <a:pt x="77617" y="259892"/>
                  </a:lnTo>
                  <a:lnTo>
                    <a:pt x="74740" y="257928"/>
                  </a:lnTo>
                  <a:lnTo>
                    <a:pt x="72117" y="254502"/>
                  </a:lnTo>
                  <a:lnTo>
                    <a:pt x="65054" y="209228"/>
                  </a:lnTo>
                  <a:lnTo>
                    <a:pt x="66299" y="161900"/>
                  </a:lnTo>
                  <a:lnTo>
                    <a:pt x="68606" y="135450"/>
                  </a:lnTo>
                  <a:lnTo>
                    <a:pt x="78696" y="89128"/>
                  </a:lnTo>
                  <a:lnTo>
                    <a:pt x="93293" y="50901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46"/>
            <p:cNvSpPr/>
            <p:nvPr>
              <p:custDataLst>
                <p:tags r:id="rId173"/>
              </p:custDataLst>
            </p:nvPr>
          </p:nvSpPr>
          <p:spPr>
            <a:xfrm>
              <a:off x="596900" y="508259"/>
              <a:ext cx="120016" cy="466566"/>
            </a:xfrm>
            <a:custGeom>
              <a:avLst/>
              <a:gdLst/>
              <a:ahLst/>
              <a:cxnLst/>
              <a:rect l="0" t="0" r="0" b="0"/>
              <a:pathLst>
                <a:path w="120016" h="466566">
                  <a:moveTo>
                    <a:pt x="12700" y="120391"/>
                  </a:moveTo>
                  <a:lnTo>
                    <a:pt x="12700" y="120391"/>
                  </a:lnTo>
                  <a:lnTo>
                    <a:pt x="12700" y="114924"/>
                  </a:lnTo>
                  <a:lnTo>
                    <a:pt x="9555" y="159265"/>
                  </a:lnTo>
                  <a:lnTo>
                    <a:pt x="13650" y="202465"/>
                  </a:lnTo>
                  <a:lnTo>
                    <a:pt x="17355" y="238007"/>
                  </a:lnTo>
                  <a:lnTo>
                    <a:pt x="21354" y="277322"/>
                  </a:lnTo>
                  <a:lnTo>
                    <a:pt x="25483" y="320196"/>
                  </a:lnTo>
                  <a:lnTo>
                    <a:pt x="30376" y="362299"/>
                  </a:lnTo>
                  <a:lnTo>
                    <a:pt x="37254" y="397474"/>
                  </a:lnTo>
                  <a:lnTo>
                    <a:pt x="45689" y="438302"/>
                  </a:lnTo>
                  <a:lnTo>
                    <a:pt x="50351" y="466565"/>
                  </a:lnTo>
                  <a:lnTo>
                    <a:pt x="50006" y="449591"/>
                  </a:lnTo>
                  <a:lnTo>
                    <a:pt x="44999" y="403023"/>
                  </a:lnTo>
                  <a:lnTo>
                    <a:pt x="41994" y="380073"/>
                  </a:lnTo>
                  <a:lnTo>
                    <a:pt x="38579" y="354896"/>
                  </a:lnTo>
                  <a:lnTo>
                    <a:pt x="35597" y="326822"/>
                  </a:lnTo>
                  <a:lnTo>
                    <a:pt x="32904" y="296817"/>
                  </a:lnTo>
                  <a:lnTo>
                    <a:pt x="30402" y="265525"/>
                  </a:lnTo>
                  <a:lnTo>
                    <a:pt x="28029" y="236197"/>
                  </a:lnTo>
                  <a:lnTo>
                    <a:pt x="25742" y="208178"/>
                  </a:lnTo>
                  <a:lnTo>
                    <a:pt x="23511" y="181033"/>
                  </a:lnTo>
                  <a:lnTo>
                    <a:pt x="21033" y="133937"/>
                  </a:lnTo>
                  <a:lnTo>
                    <a:pt x="21342" y="92545"/>
                  </a:lnTo>
                  <a:lnTo>
                    <a:pt x="26184" y="55333"/>
                  </a:lnTo>
                  <a:lnTo>
                    <a:pt x="40214" y="16134"/>
                  </a:lnTo>
                  <a:lnTo>
                    <a:pt x="51739" y="3499"/>
                  </a:lnTo>
                  <a:lnTo>
                    <a:pt x="57776" y="130"/>
                  </a:lnTo>
                  <a:lnTo>
                    <a:pt x="65329" y="0"/>
                  </a:lnTo>
                  <a:lnTo>
                    <a:pt x="83128" y="5501"/>
                  </a:lnTo>
                  <a:lnTo>
                    <a:pt x="99034" y="22527"/>
                  </a:lnTo>
                  <a:lnTo>
                    <a:pt x="111749" y="47968"/>
                  </a:lnTo>
                  <a:lnTo>
                    <a:pt x="119751" y="80442"/>
                  </a:lnTo>
                  <a:lnTo>
                    <a:pt x="120015" y="114160"/>
                  </a:lnTo>
                  <a:lnTo>
                    <a:pt x="114018" y="145844"/>
                  </a:lnTo>
                  <a:lnTo>
                    <a:pt x="101945" y="171685"/>
                  </a:lnTo>
                  <a:lnTo>
                    <a:pt x="75910" y="199324"/>
                  </a:lnTo>
                  <a:lnTo>
                    <a:pt x="42483" y="214177"/>
                  </a:lnTo>
                  <a:lnTo>
                    <a:pt x="32555" y="214665"/>
                  </a:lnTo>
                  <a:lnTo>
                    <a:pt x="0" y="202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512"/>
          <p:cNvGrpSpPr/>
          <p:nvPr/>
        </p:nvGrpSpPr>
        <p:grpSpPr>
          <a:xfrm>
            <a:off x="1948611" y="482600"/>
            <a:ext cx="571659" cy="438151"/>
            <a:chOff x="1948611" y="482600"/>
            <a:chExt cx="571659" cy="438151"/>
          </a:xfrm>
        </p:grpSpPr>
        <p:sp>
          <p:nvSpPr>
            <p:cNvPr id="11" name="SMARTInkShape-2447"/>
            <p:cNvSpPr/>
            <p:nvPr>
              <p:custDataLst>
                <p:tags r:id="rId162"/>
              </p:custDataLst>
            </p:nvPr>
          </p:nvSpPr>
          <p:spPr>
            <a:xfrm>
              <a:off x="2463800" y="482600"/>
              <a:ext cx="56470" cy="323851"/>
            </a:xfrm>
            <a:custGeom>
              <a:avLst/>
              <a:gdLst/>
              <a:ahLst/>
              <a:cxnLst/>
              <a:rect l="0" t="0" r="0" b="0"/>
              <a:pathLst>
                <a:path w="56470" h="323851">
                  <a:moveTo>
                    <a:pt x="6350" y="0"/>
                  </a:moveTo>
                  <a:lnTo>
                    <a:pt x="6350" y="0"/>
                  </a:lnTo>
                  <a:lnTo>
                    <a:pt x="21930" y="36628"/>
                  </a:lnTo>
                  <a:lnTo>
                    <a:pt x="42324" y="78037"/>
                  </a:lnTo>
                  <a:lnTo>
                    <a:pt x="52442" y="115352"/>
                  </a:lnTo>
                  <a:lnTo>
                    <a:pt x="56469" y="157806"/>
                  </a:lnTo>
                  <a:lnTo>
                    <a:pt x="51202" y="202545"/>
                  </a:lnTo>
                  <a:lnTo>
                    <a:pt x="39925" y="240774"/>
                  </a:lnTo>
                  <a:lnTo>
                    <a:pt x="19591" y="286300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48"/>
            <p:cNvSpPr/>
            <p:nvPr>
              <p:custDataLst>
                <p:tags r:id="rId163"/>
              </p:custDataLst>
            </p:nvPr>
          </p:nvSpPr>
          <p:spPr>
            <a:xfrm>
              <a:off x="2337683" y="521583"/>
              <a:ext cx="85294" cy="290851"/>
            </a:xfrm>
            <a:custGeom>
              <a:avLst/>
              <a:gdLst/>
              <a:ahLst/>
              <a:cxnLst/>
              <a:rect l="0" t="0" r="0" b="0"/>
              <a:pathLst>
                <a:path w="85294" h="290851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115" y="34389"/>
                  </a:lnTo>
                  <a:lnTo>
                    <a:pt x="4238" y="64888"/>
                  </a:lnTo>
                  <a:lnTo>
                    <a:pt x="7978" y="104313"/>
                  </a:lnTo>
                  <a:lnTo>
                    <a:pt x="11992" y="145825"/>
                  </a:lnTo>
                  <a:lnTo>
                    <a:pt x="15423" y="184970"/>
                  </a:lnTo>
                  <a:lnTo>
                    <a:pt x="17354" y="227281"/>
                  </a:lnTo>
                  <a:lnTo>
                    <a:pt x="17220" y="244443"/>
                  </a:lnTo>
                  <a:lnTo>
                    <a:pt x="16125" y="245923"/>
                  </a:lnTo>
                  <a:lnTo>
                    <a:pt x="14689" y="246204"/>
                  </a:lnTo>
                  <a:lnTo>
                    <a:pt x="9297" y="229745"/>
                  </a:lnTo>
                  <a:lnTo>
                    <a:pt x="9973" y="199155"/>
                  </a:lnTo>
                  <a:lnTo>
                    <a:pt x="18012" y="170022"/>
                  </a:lnTo>
                  <a:lnTo>
                    <a:pt x="25389" y="159741"/>
                  </a:lnTo>
                  <a:lnTo>
                    <a:pt x="29332" y="157000"/>
                  </a:lnTo>
                  <a:lnTo>
                    <a:pt x="33371" y="157289"/>
                  </a:lnTo>
                  <a:lnTo>
                    <a:pt x="41623" y="163255"/>
                  </a:lnTo>
                  <a:lnTo>
                    <a:pt x="67146" y="190106"/>
                  </a:lnTo>
                  <a:lnTo>
                    <a:pt x="81206" y="218533"/>
                  </a:lnTo>
                  <a:lnTo>
                    <a:pt x="85293" y="248593"/>
                  </a:lnTo>
                  <a:lnTo>
                    <a:pt x="83749" y="266864"/>
                  </a:lnTo>
                  <a:lnTo>
                    <a:pt x="80233" y="274276"/>
                  </a:lnTo>
                  <a:lnTo>
                    <a:pt x="68800" y="286275"/>
                  </a:lnTo>
                  <a:lnTo>
                    <a:pt x="62506" y="289333"/>
                  </a:lnTo>
                  <a:lnTo>
                    <a:pt x="49868" y="290850"/>
                  </a:lnTo>
                  <a:lnTo>
                    <a:pt x="44239" y="288856"/>
                  </a:lnTo>
                  <a:lnTo>
                    <a:pt x="24517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49"/>
            <p:cNvSpPr/>
            <p:nvPr>
              <p:custDataLst>
                <p:tags r:id="rId164"/>
              </p:custDataLst>
            </p:nvPr>
          </p:nvSpPr>
          <p:spPr>
            <a:xfrm>
              <a:off x="2184400" y="812800"/>
              <a:ext cx="57151" cy="107951"/>
            </a:xfrm>
            <a:custGeom>
              <a:avLst/>
              <a:gdLst/>
              <a:ahLst/>
              <a:cxnLst/>
              <a:rect l="0" t="0" r="0" b="0"/>
              <a:pathLst>
                <a:path w="57151" h="107951">
                  <a:moveTo>
                    <a:pt x="57150" y="0"/>
                  </a:moveTo>
                  <a:lnTo>
                    <a:pt x="57150" y="0"/>
                  </a:lnTo>
                  <a:lnTo>
                    <a:pt x="46480" y="29511"/>
                  </a:lnTo>
                  <a:lnTo>
                    <a:pt x="24547" y="6854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50"/>
            <p:cNvSpPr/>
            <p:nvPr>
              <p:custDataLst>
                <p:tags r:id="rId165"/>
              </p:custDataLst>
            </p:nvPr>
          </p:nvSpPr>
          <p:spPr>
            <a:xfrm>
              <a:off x="2044046" y="637550"/>
              <a:ext cx="108605" cy="139729"/>
            </a:xfrm>
            <a:custGeom>
              <a:avLst/>
              <a:gdLst/>
              <a:ahLst/>
              <a:cxnLst/>
              <a:rect l="0" t="0" r="0" b="0"/>
              <a:pathLst>
                <a:path w="108605" h="139729">
                  <a:moveTo>
                    <a:pt x="95904" y="29200"/>
                  </a:moveTo>
                  <a:lnTo>
                    <a:pt x="95904" y="29200"/>
                  </a:lnTo>
                  <a:lnTo>
                    <a:pt x="78227" y="6056"/>
                  </a:lnTo>
                  <a:lnTo>
                    <a:pt x="68292" y="1275"/>
                  </a:lnTo>
                  <a:lnTo>
                    <a:pt x="62679" y="0"/>
                  </a:lnTo>
                  <a:lnTo>
                    <a:pt x="48917" y="4228"/>
                  </a:lnTo>
                  <a:lnTo>
                    <a:pt x="41296" y="8318"/>
                  </a:lnTo>
                  <a:lnTo>
                    <a:pt x="17086" y="34302"/>
                  </a:lnTo>
                  <a:lnTo>
                    <a:pt x="2152" y="72183"/>
                  </a:lnTo>
                  <a:lnTo>
                    <a:pt x="0" y="107944"/>
                  </a:lnTo>
                  <a:lnTo>
                    <a:pt x="4126" y="124405"/>
                  </a:lnTo>
                  <a:lnTo>
                    <a:pt x="7202" y="130770"/>
                  </a:lnTo>
                  <a:lnTo>
                    <a:pt x="12075" y="135013"/>
                  </a:lnTo>
                  <a:lnTo>
                    <a:pt x="25015" y="139728"/>
                  </a:lnTo>
                  <a:lnTo>
                    <a:pt x="31006" y="138163"/>
                  </a:lnTo>
                  <a:lnTo>
                    <a:pt x="41425" y="128898"/>
                  </a:lnTo>
                  <a:lnTo>
                    <a:pt x="55225" y="104445"/>
                  </a:lnTo>
                  <a:lnTo>
                    <a:pt x="66754" y="63035"/>
                  </a:lnTo>
                  <a:lnTo>
                    <a:pt x="68837" y="51764"/>
                  </a:lnTo>
                  <a:lnTo>
                    <a:pt x="70098" y="49887"/>
                  </a:lnTo>
                  <a:lnTo>
                    <a:pt x="71645" y="50047"/>
                  </a:lnTo>
                  <a:lnTo>
                    <a:pt x="73381" y="51565"/>
                  </a:lnTo>
                  <a:lnTo>
                    <a:pt x="75310" y="58895"/>
                  </a:lnTo>
                  <a:lnTo>
                    <a:pt x="77579" y="69209"/>
                  </a:lnTo>
                  <a:lnTo>
                    <a:pt x="87495" y="86916"/>
                  </a:lnTo>
                  <a:lnTo>
                    <a:pt x="108604" y="11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51"/>
            <p:cNvSpPr/>
            <p:nvPr>
              <p:custDataLst>
                <p:tags r:id="rId166"/>
              </p:custDataLst>
            </p:nvPr>
          </p:nvSpPr>
          <p:spPr>
            <a:xfrm>
              <a:off x="1948611" y="527933"/>
              <a:ext cx="96090" cy="322968"/>
            </a:xfrm>
            <a:custGeom>
              <a:avLst/>
              <a:gdLst/>
              <a:ahLst/>
              <a:cxnLst/>
              <a:rect l="0" t="0" r="0" b="0"/>
              <a:pathLst>
                <a:path w="96090" h="322968">
                  <a:moveTo>
                    <a:pt x="96089" y="5467"/>
                  </a:moveTo>
                  <a:lnTo>
                    <a:pt x="96089" y="5467"/>
                  </a:lnTo>
                  <a:lnTo>
                    <a:pt x="92718" y="2096"/>
                  </a:lnTo>
                  <a:lnTo>
                    <a:pt x="89181" y="441"/>
                  </a:lnTo>
                  <a:lnTo>
                    <a:pt x="87251" y="0"/>
                  </a:lnTo>
                  <a:lnTo>
                    <a:pt x="77791" y="2749"/>
                  </a:lnTo>
                  <a:lnTo>
                    <a:pt x="55472" y="27325"/>
                  </a:lnTo>
                  <a:lnTo>
                    <a:pt x="29883" y="66663"/>
                  </a:lnTo>
                  <a:lnTo>
                    <a:pt x="15159" y="105102"/>
                  </a:lnTo>
                  <a:lnTo>
                    <a:pt x="5322" y="148057"/>
                  </a:lnTo>
                  <a:lnTo>
                    <a:pt x="9" y="191607"/>
                  </a:lnTo>
                  <a:lnTo>
                    <a:pt x="0" y="232129"/>
                  </a:lnTo>
                  <a:lnTo>
                    <a:pt x="10703" y="277159"/>
                  </a:lnTo>
                  <a:lnTo>
                    <a:pt x="25214" y="297669"/>
                  </a:lnTo>
                  <a:lnTo>
                    <a:pt x="51639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2452"/>
          <p:cNvSpPr/>
          <p:nvPr>
            <p:custDataLst>
              <p:tags r:id="rId1"/>
            </p:custDataLst>
          </p:nvPr>
        </p:nvSpPr>
        <p:spPr>
          <a:xfrm>
            <a:off x="2865069" y="524203"/>
            <a:ext cx="195632" cy="333048"/>
          </a:xfrm>
          <a:custGeom>
            <a:avLst/>
            <a:gdLst/>
            <a:ahLst/>
            <a:cxnLst/>
            <a:rect l="0" t="0" r="0" b="0"/>
            <a:pathLst>
              <a:path w="195632" h="333048">
                <a:moveTo>
                  <a:pt x="11481" y="72697"/>
                </a:moveTo>
                <a:lnTo>
                  <a:pt x="11481" y="72697"/>
                </a:lnTo>
                <a:lnTo>
                  <a:pt x="8110" y="76068"/>
                </a:lnTo>
                <a:lnTo>
                  <a:pt x="6014" y="88277"/>
                </a:lnTo>
                <a:lnTo>
                  <a:pt x="6011" y="132350"/>
                </a:lnTo>
                <a:lnTo>
                  <a:pt x="10252" y="178409"/>
                </a:lnTo>
                <a:lnTo>
                  <a:pt x="13992" y="211167"/>
                </a:lnTo>
                <a:lnTo>
                  <a:pt x="16125" y="244541"/>
                </a:lnTo>
                <a:lnTo>
                  <a:pt x="17494" y="284990"/>
                </a:lnTo>
                <a:lnTo>
                  <a:pt x="16901" y="285487"/>
                </a:lnTo>
                <a:lnTo>
                  <a:pt x="10879" y="262243"/>
                </a:lnTo>
                <a:lnTo>
                  <a:pt x="4953" y="219875"/>
                </a:lnTo>
                <a:lnTo>
                  <a:pt x="1524" y="177621"/>
                </a:lnTo>
                <a:lnTo>
                  <a:pt x="610" y="152524"/>
                </a:lnTo>
                <a:lnTo>
                  <a:pt x="0" y="125915"/>
                </a:lnTo>
                <a:lnTo>
                  <a:pt x="3086" y="83179"/>
                </a:lnTo>
                <a:lnTo>
                  <a:pt x="9866" y="50545"/>
                </a:lnTo>
                <a:lnTo>
                  <a:pt x="19936" y="28985"/>
                </a:lnTo>
                <a:lnTo>
                  <a:pt x="33348" y="14229"/>
                </a:lnTo>
                <a:lnTo>
                  <a:pt x="40875" y="8318"/>
                </a:lnTo>
                <a:lnTo>
                  <a:pt x="62410" y="1751"/>
                </a:lnTo>
                <a:lnTo>
                  <a:pt x="75067" y="0"/>
                </a:lnTo>
                <a:lnTo>
                  <a:pt x="100419" y="7461"/>
                </a:lnTo>
                <a:lnTo>
                  <a:pt x="125092" y="24653"/>
                </a:lnTo>
                <a:lnTo>
                  <a:pt x="147818" y="51109"/>
                </a:lnTo>
                <a:lnTo>
                  <a:pt x="164032" y="85445"/>
                </a:lnTo>
                <a:lnTo>
                  <a:pt x="174532" y="122813"/>
                </a:lnTo>
                <a:lnTo>
                  <a:pt x="179198" y="158235"/>
                </a:lnTo>
                <a:lnTo>
                  <a:pt x="181272" y="192794"/>
                </a:lnTo>
                <a:lnTo>
                  <a:pt x="182439" y="240220"/>
                </a:lnTo>
                <a:lnTo>
                  <a:pt x="182785" y="279202"/>
                </a:lnTo>
                <a:lnTo>
                  <a:pt x="184277" y="300649"/>
                </a:lnTo>
                <a:lnTo>
                  <a:pt x="195631" y="3330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514"/>
          <p:cNvGrpSpPr/>
          <p:nvPr/>
        </p:nvGrpSpPr>
        <p:grpSpPr>
          <a:xfrm>
            <a:off x="3404483" y="458344"/>
            <a:ext cx="545218" cy="341757"/>
            <a:chOff x="3404483" y="458344"/>
            <a:chExt cx="545218" cy="341757"/>
          </a:xfrm>
        </p:grpSpPr>
        <p:sp>
          <p:nvSpPr>
            <p:cNvPr id="18" name="SMARTInkShape-2453"/>
            <p:cNvSpPr/>
            <p:nvPr>
              <p:custDataLst>
                <p:tags r:id="rId158"/>
              </p:custDataLst>
            </p:nvPr>
          </p:nvSpPr>
          <p:spPr>
            <a:xfrm>
              <a:off x="3780941" y="654050"/>
              <a:ext cx="162410" cy="31751"/>
            </a:xfrm>
            <a:custGeom>
              <a:avLst/>
              <a:gdLst/>
              <a:ahLst/>
              <a:cxnLst/>
              <a:rect l="0" t="0" r="0" b="0"/>
              <a:pathLst>
                <a:path w="16241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10253" y="29868"/>
                  </a:lnTo>
                  <a:lnTo>
                    <a:pt x="42301" y="22961"/>
                  </a:lnTo>
                  <a:lnTo>
                    <a:pt x="77984" y="15849"/>
                  </a:lnTo>
                  <a:lnTo>
                    <a:pt x="119712" y="7985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54"/>
            <p:cNvSpPr/>
            <p:nvPr>
              <p:custDataLst>
                <p:tags r:id="rId159"/>
              </p:custDataLst>
            </p:nvPr>
          </p:nvSpPr>
          <p:spPr>
            <a:xfrm>
              <a:off x="3800324" y="547399"/>
              <a:ext cx="149377" cy="217209"/>
            </a:xfrm>
            <a:custGeom>
              <a:avLst/>
              <a:gdLst/>
              <a:ahLst/>
              <a:cxnLst/>
              <a:rect l="0" t="0" r="0" b="0"/>
              <a:pathLst>
                <a:path w="149377" h="217209">
                  <a:moveTo>
                    <a:pt x="111276" y="24101"/>
                  </a:moveTo>
                  <a:lnTo>
                    <a:pt x="111276" y="24101"/>
                  </a:lnTo>
                  <a:lnTo>
                    <a:pt x="106250" y="12168"/>
                  </a:lnTo>
                  <a:lnTo>
                    <a:pt x="105809" y="9795"/>
                  </a:lnTo>
                  <a:lnTo>
                    <a:pt x="101555" y="5278"/>
                  </a:lnTo>
                  <a:lnTo>
                    <a:pt x="94961" y="1624"/>
                  </a:lnTo>
                  <a:lnTo>
                    <a:pt x="87327" y="0"/>
                  </a:lnTo>
                  <a:lnTo>
                    <a:pt x="77349" y="4923"/>
                  </a:lnTo>
                  <a:lnTo>
                    <a:pt x="46954" y="35443"/>
                  </a:lnTo>
                  <a:lnTo>
                    <a:pt x="24013" y="73401"/>
                  </a:lnTo>
                  <a:lnTo>
                    <a:pt x="7182" y="115928"/>
                  </a:lnTo>
                  <a:lnTo>
                    <a:pt x="0" y="156437"/>
                  </a:lnTo>
                  <a:lnTo>
                    <a:pt x="4614" y="188509"/>
                  </a:lnTo>
                  <a:lnTo>
                    <a:pt x="9829" y="196500"/>
                  </a:lnTo>
                  <a:lnTo>
                    <a:pt x="25031" y="209143"/>
                  </a:lnTo>
                  <a:lnTo>
                    <a:pt x="43546" y="215703"/>
                  </a:lnTo>
                  <a:lnTo>
                    <a:pt x="64946" y="217208"/>
                  </a:lnTo>
                  <a:lnTo>
                    <a:pt x="101939" y="210121"/>
                  </a:lnTo>
                  <a:lnTo>
                    <a:pt x="119826" y="202967"/>
                  </a:lnTo>
                  <a:lnTo>
                    <a:pt x="149376" y="176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55"/>
            <p:cNvSpPr/>
            <p:nvPr>
              <p:custDataLst>
                <p:tags r:id="rId160"/>
              </p:custDataLst>
            </p:nvPr>
          </p:nvSpPr>
          <p:spPr>
            <a:xfrm>
              <a:off x="3556334" y="480293"/>
              <a:ext cx="69517" cy="319808"/>
            </a:xfrm>
            <a:custGeom>
              <a:avLst/>
              <a:gdLst/>
              <a:ahLst/>
              <a:cxnLst/>
              <a:rect l="0" t="0" r="0" b="0"/>
              <a:pathLst>
                <a:path w="69517" h="319808">
                  <a:moveTo>
                    <a:pt x="69516" y="21357"/>
                  </a:moveTo>
                  <a:lnTo>
                    <a:pt x="69516" y="21357"/>
                  </a:lnTo>
                  <a:lnTo>
                    <a:pt x="64446" y="15582"/>
                  </a:lnTo>
                  <a:lnTo>
                    <a:pt x="54589" y="963"/>
                  </a:lnTo>
                  <a:lnTo>
                    <a:pt x="51804" y="0"/>
                  </a:lnTo>
                  <a:lnTo>
                    <a:pt x="44945" y="811"/>
                  </a:lnTo>
                  <a:lnTo>
                    <a:pt x="24681" y="7787"/>
                  </a:lnTo>
                  <a:lnTo>
                    <a:pt x="11468" y="18120"/>
                  </a:lnTo>
                  <a:lnTo>
                    <a:pt x="5382" y="26033"/>
                  </a:lnTo>
                  <a:lnTo>
                    <a:pt x="2206" y="36135"/>
                  </a:lnTo>
                  <a:lnTo>
                    <a:pt x="0" y="77631"/>
                  </a:lnTo>
                  <a:lnTo>
                    <a:pt x="471" y="117445"/>
                  </a:lnTo>
                  <a:lnTo>
                    <a:pt x="4765" y="164676"/>
                  </a:lnTo>
                  <a:lnTo>
                    <a:pt x="8517" y="197708"/>
                  </a:lnTo>
                  <a:lnTo>
                    <a:pt x="11225" y="244667"/>
                  </a:lnTo>
                  <a:lnTo>
                    <a:pt x="12028" y="283119"/>
                  </a:lnTo>
                  <a:lnTo>
                    <a:pt x="12336" y="315936"/>
                  </a:lnTo>
                  <a:lnTo>
                    <a:pt x="13052" y="317226"/>
                  </a:lnTo>
                  <a:lnTo>
                    <a:pt x="14234" y="318086"/>
                  </a:lnTo>
                  <a:lnTo>
                    <a:pt x="18716" y="31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56"/>
            <p:cNvSpPr/>
            <p:nvPr>
              <p:custDataLst>
                <p:tags r:id="rId161"/>
              </p:custDataLst>
            </p:nvPr>
          </p:nvSpPr>
          <p:spPr>
            <a:xfrm>
              <a:off x="3404483" y="458344"/>
              <a:ext cx="138818" cy="157607"/>
            </a:xfrm>
            <a:custGeom>
              <a:avLst/>
              <a:gdLst/>
              <a:ahLst/>
              <a:cxnLst/>
              <a:rect l="0" t="0" r="0" b="0"/>
              <a:pathLst>
                <a:path w="138818" h="157607">
                  <a:moveTo>
                    <a:pt x="5467" y="11556"/>
                  </a:moveTo>
                  <a:lnTo>
                    <a:pt x="5467" y="11556"/>
                  </a:lnTo>
                  <a:lnTo>
                    <a:pt x="2096" y="8185"/>
                  </a:lnTo>
                  <a:lnTo>
                    <a:pt x="441" y="4649"/>
                  </a:lnTo>
                  <a:lnTo>
                    <a:pt x="0" y="2718"/>
                  </a:lnTo>
                  <a:lnTo>
                    <a:pt x="411" y="1430"/>
                  </a:lnTo>
                  <a:lnTo>
                    <a:pt x="1391" y="572"/>
                  </a:lnTo>
                  <a:lnTo>
                    <a:pt x="2749" y="0"/>
                  </a:lnTo>
                  <a:lnTo>
                    <a:pt x="8022" y="3127"/>
                  </a:lnTo>
                  <a:lnTo>
                    <a:pt x="29647" y="26746"/>
                  </a:lnTo>
                  <a:lnTo>
                    <a:pt x="61801" y="69747"/>
                  </a:lnTo>
                  <a:lnTo>
                    <a:pt x="97629" y="112943"/>
                  </a:lnTo>
                  <a:lnTo>
                    <a:pt x="138817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515"/>
          <p:cNvGrpSpPr/>
          <p:nvPr/>
        </p:nvGrpSpPr>
        <p:grpSpPr>
          <a:xfrm>
            <a:off x="4278497" y="328380"/>
            <a:ext cx="992184" cy="484421"/>
            <a:chOff x="4278497" y="328380"/>
            <a:chExt cx="992184" cy="484421"/>
          </a:xfrm>
        </p:grpSpPr>
        <p:sp>
          <p:nvSpPr>
            <p:cNvPr id="23" name="SMARTInkShape-2457"/>
            <p:cNvSpPr/>
            <p:nvPr>
              <p:custDataLst>
                <p:tags r:id="rId152"/>
              </p:custDataLst>
            </p:nvPr>
          </p:nvSpPr>
          <p:spPr>
            <a:xfrm>
              <a:off x="4278497" y="417494"/>
              <a:ext cx="147454" cy="312757"/>
            </a:xfrm>
            <a:custGeom>
              <a:avLst/>
              <a:gdLst/>
              <a:ahLst/>
              <a:cxnLst/>
              <a:rect l="0" t="0" r="0" b="0"/>
              <a:pathLst>
                <a:path w="147454" h="312757">
                  <a:moveTo>
                    <a:pt x="147453" y="14306"/>
                  </a:moveTo>
                  <a:lnTo>
                    <a:pt x="147453" y="14306"/>
                  </a:lnTo>
                  <a:lnTo>
                    <a:pt x="136608" y="4872"/>
                  </a:lnTo>
                  <a:lnTo>
                    <a:pt x="126405" y="0"/>
                  </a:lnTo>
                  <a:lnTo>
                    <a:pt x="107289" y="4891"/>
                  </a:lnTo>
                  <a:lnTo>
                    <a:pt x="83741" y="17882"/>
                  </a:lnTo>
                  <a:lnTo>
                    <a:pt x="51356" y="50408"/>
                  </a:lnTo>
                  <a:lnTo>
                    <a:pt x="24984" y="96578"/>
                  </a:lnTo>
                  <a:lnTo>
                    <a:pt x="12824" y="134362"/>
                  </a:lnTo>
                  <a:lnTo>
                    <a:pt x="4597" y="172792"/>
                  </a:lnTo>
                  <a:lnTo>
                    <a:pt x="0" y="209628"/>
                  </a:lnTo>
                  <a:lnTo>
                    <a:pt x="2791" y="256015"/>
                  </a:lnTo>
                  <a:lnTo>
                    <a:pt x="11192" y="278601"/>
                  </a:lnTo>
                  <a:lnTo>
                    <a:pt x="25744" y="296165"/>
                  </a:lnTo>
                  <a:lnTo>
                    <a:pt x="34564" y="303812"/>
                  </a:lnTo>
                  <a:lnTo>
                    <a:pt x="53771" y="310427"/>
                  </a:lnTo>
                  <a:lnTo>
                    <a:pt x="83953" y="31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58"/>
            <p:cNvSpPr/>
            <p:nvPr>
              <p:custDataLst>
                <p:tags r:id="rId153"/>
              </p:custDataLst>
            </p:nvPr>
          </p:nvSpPr>
          <p:spPr>
            <a:xfrm>
              <a:off x="4435822" y="527933"/>
              <a:ext cx="98079" cy="151518"/>
            </a:xfrm>
            <a:custGeom>
              <a:avLst/>
              <a:gdLst/>
              <a:ahLst/>
              <a:cxnLst/>
              <a:rect l="0" t="0" r="0" b="0"/>
              <a:pathLst>
                <a:path w="98079" h="151518">
                  <a:moveTo>
                    <a:pt x="98078" y="5467"/>
                  </a:moveTo>
                  <a:lnTo>
                    <a:pt x="98078" y="5467"/>
                  </a:lnTo>
                  <a:lnTo>
                    <a:pt x="62724" y="0"/>
                  </a:lnTo>
                  <a:lnTo>
                    <a:pt x="41742" y="2749"/>
                  </a:lnTo>
                  <a:lnTo>
                    <a:pt x="30471" y="9904"/>
                  </a:lnTo>
                  <a:lnTo>
                    <a:pt x="8366" y="38485"/>
                  </a:lnTo>
                  <a:lnTo>
                    <a:pt x="0" y="71224"/>
                  </a:lnTo>
                  <a:lnTo>
                    <a:pt x="4264" y="104365"/>
                  </a:lnTo>
                  <a:lnTo>
                    <a:pt x="14520" y="122094"/>
                  </a:lnTo>
                  <a:lnTo>
                    <a:pt x="21206" y="129785"/>
                  </a:lnTo>
                  <a:lnTo>
                    <a:pt x="38042" y="140212"/>
                  </a:lnTo>
                  <a:lnTo>
                    <a:pt x="66328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59"/>
            <p:cNvSpPr/>
            <p:nvPr>
              <p:custDataLst>
                <p:tags r:id="rId154"/>
              </p:custDataLst>
            </p:nvPr>
          </p:nvSpPr>
          <p:spPr>
            <a:xfrm>
              <a:off x="4610100" y="70485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50800" y="0"/>
                  </a:moveTo>
                  <a:lnTo>
                    <a:pt x="50800" y="0"/>
                  </a:lnTo>
                  <a:lnTo>
                    <a:pt x="19012" y="375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60"/>
            <p:cNvSpPr/>
            <p:nvPr>
              <p:custDataLst>
                <p:tags r:id="rId155"/>
              </p:custDataLst>
            </p:nvPr>
          </p:nvSpPr>
          <p:spPr>
            <a:xfrm>
              <a:off x="4788245" y="394108"/>
              <a:ext cx="171106" cy="319842"/>
            </a:xfrm>
            <a:custGeom>
              <a:avLst/>
              <a:gdLst/>
              <a:ahLst/>
              <a:cxnLst/>
              <a:rect l="0" t="0" r="0" b="0"/>
              <a:pathLst>
                <a:path w="171106" h="319842">
                  <a:moveTo>
                    <a:pt x="101255" y="253592"/>
                  </a:moveTo>
                  <a:lnTo>
                    <a:pt x="101255" y="253592"/>
                  </a:lnTo>
                  <a:lnTo>
                    <a:pt x="76014" y="219513"/>
                  </a:lnTo>
                  <a:lnTo>
                    <a:pt x="69380" y="201757"/>
                  </a:lnTo>
                  <a:lnTo>
                    <a:pt x="63334" y="195747"/>
                  </a:lnTo>
                  <a:lnTo>
                    <a:pt x="54063" y="192605"/>
                  </a:lnTo>
                  <a:lnTo>
                    <a:pt x="48626" y="191768"/>
                  </a:lnTo>
                  <a:lnTo>
                    <a:pt x="42886" y="194031"/>
                  </a:lnTo>
                  <a:lnTo>
                    <a:pt x="30863" y="204072"/>
                  </a:lnTo>
                  <a:lnTo>
                    <a:pt x="12195" y="228963"/>
                  </a:lnTo>
                  <a:lnTo>
                    <a:pt x="0" y="258681"/>
                  </a:lnTo>
                  <a:lnTo>
                    <a:pt x="43" y="279372"/>
                  </a:lnTo>
                  <a:lnTo>
                    <a:pt x="2030" y="289829"/>
                  </a:lnTo>
                  <a:lnTo>
                    <a:pt x="11764" y="305210"/>
                  </a:lnTo>
                  <a:lnTo>
                    <a:pt x="18311" y="311287"/>
                  </a:lnTo>
                  <a:lnTo>
                    <a:pt x="34993" y="318040"/>
                  </a:lnTo>
                  <a:lnTo>
                    <a:pt x="44380" y="319841"/>
                  </a:lnTo>
                  <a:lnTo>
                    <a:pt x="53461" y="317513"/>
                  </a:lnTo>
                  <a:lnTo>
                    <a:pt x="71076" y="305520"/>
                  </a:lnTo>
                  <a:lnTo>
                    <a:pt x="96860" y="272192"/>
                  </a:lnTo>
                  <a:lnTo>
                    <a:pt x="110120" y="235753"/>
                  </a:lnTo>
                  <a:lnTo>
                    <a:pt x="120012" y="189219"/>
                  </a:lnTo>
                  <a:lnTo>
                    <a:pt x="123638" y="161994"/>
                  </a:lnTo>
                  <a:lnTo>
                    <a:pt x="126760" y="133260"/>
                  </a:lnTo>
                  <a:lnTo>
                    <a:pt x="128136" y="107048"/>
                  </a:lnTo>
                  <a:lnTo>
                    <a:pt x="128348" y="82518"/>
                  </a:lnTo>
                  <a:lnTo>
                    <a:pt x="126702" y="41387"/>
                  </a:lnTo>
                  <a:lnTo>
                    <a:pt x="121103" y="8448"/>
                  </a:lnTo>
                  <a:lnTo>
                    <a:pt x="118015" y="3379"/>
                  </a:lnTo>
                  <a:lnTo>
                    <a:pt x="114544" y="0"/>
                  </a:lnTo>
                  <a:lnTo>
                    <a:pt x="111526" y="570"/>
                  </a:lnTo>
                  <a:lnTo>
                    <a:pt x="108808" y="3772"/>
                  </a:lnTo>
                  <a:lnTo>
                    <a:pt x="103906" y="16972"/>
                  </a:lnTo>
                  <a:lnTo>
                    <a:pt x="97886" y="55698"/>
                  </a:lnTo>
                  <a:lnTo>
                    <a:pt x="96229" y="96495"/>
                  </a:lnTo>
                  <a:lnTo>
                    <a:pt x="101138" y="140967"/>
                  </a:lnTo>
                  <a:lnTo>
                    <a:pt x="110375" y="185192"/>
                  </a:lnTo>
                  <a:lnTo>
                    <a:pt x="121536" y="226014"/>
                  </a:lnTo>
                  <a:lnTo>
                    <a:pt x="139720" y="271213"/>
                  </a:lnTo>
                  <a:lnTo>
                    <a:pt x="152217" y="287999"/>
                  </a:lnTo>
                  <a:lnTo>
                    <a:pt x="171105" y="304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61"/>
            <p:cNvSpPr/>
            <p:nvPr>
              <p:custDataLst>
                <p:tags r:id="rId156"/>
              </p:custDataLst>
            </p:nvPr>
          </p:nvSpPr>
          <p:spPr>
            <a:xfrm>
              <a:off x="5038242" y="400050"/>
              <a:ext cx="65321" cy="355601"/>
            </a:xfrm>
            <a:custGeom>
              <a:avLst/>
              <a:gdLst/>
              <a:ahLst/>
              <a:cxnLst/>
              <a:rect l="0" t="0" r="0" b="0"/>
              <a:pathLst>
                <a:path w="65321" h="3556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3150" y="34532"/>
                  </a:lnTo>
                  <a:lnTo>
                    <a:pt x="27867" y="67794"/>
                  </a:lnTo>
                  <a:lnTo>
                    <a:pt x="44756" y="109858"/>
                  </a:lnTo>
                  <a:lnTo>
                    <a:pt x="52223" y="133917"/>
                  </a:lnTo>
                  <a:lnTo>
                    <a:pt x="59318" y="159128"/>
                  </a:lnTo>
                  <a:lnTo>
                    <a:pt x="63342" y="183696"/>
                  </a:lnTo>
                  <a:lnTo>
                    <a:pt x="65320" y="207836"/>
                  </a:lnTo>
                  <a:lnTo>
                    <a:pt x="63519" y="253944"/>
                  </a:lnTo>
                  <a:lnTo>
                    <a:pt x="53311" y="295603"/>
                  </a:lnTo>
                  <a:lnTo>
                    <a:pt x="37485" y="323996"/>
                  </a:lnTo>
                  <a:lnTo>
                    <a:pt x="10008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62"/>
            <p:cNvSpPr/>
            <p:nvPr>
              <p:custDataLst>
                <p:tags r:id="rId157"/>
              </p:custDataLst>
            </p:nvPr>
          </p:nvSpPr>
          <p:spPr>
            <a:xfrm>
              <a:off x="5175250" y="328380"/>
              <a:ext cx="95431" cy="484421"/>
            </a:xfrm>
            <a:custGeom>
              <a:avLst/>
              <a:gdLst/>
              <a:ahLst/>
              <a:cxnLst/>
              <a:rect l="0" t="0" r="0" b="0"/>
              <a:pathLst>
                <a:path w="95431" h="484421">
                  <a:moveTo>
                    <a:pt x="0" y="8170"/>
                  </a:moveTo>
                  <a:lnTo>
                    <a:pt x="0" y="8170"/>
                  </a:lnTo>
                  <a:lnTo>
                    <a:pt x="0" y="1428"/>
                  </a:lnTo>
                  <a:lnTo>
                    <a:pt x="1411" y="148"/>
                  </a:lnTo>
                  <a:lnTo>
                    <a:pt x="3763" y="0"/>
                  </a:lnTo>
                  <a:lnTo>
                    <a:pt x="6742" y="606"/>
                  </a:lnTo>
                  <a:lnTo>
                    <a:pt x="24419" y="18315"/>
                  </a:lnTo>
                  <a:lnTo>
                    <a:pt x="54272" y="62760"/>
                  </a:lnTo>
                  <a:lnTo>
                    <a:pt x="70217" y="110043"/>
                  </a:lnTo>
                  <a:lnTo>
                    <a:pt x="76445" y="137469"/>
                  </a:lnTo>
                  <a:lnTo>
                    <a:pt x="82008" y="167042"/>
                  </a:lnTo>
                  <a:lnTo>
                    <a:pt x="87128" y="198045"/>
                  </a:lnTo>
                  <a:lnTo>
                    <a:pt x="91952" y="230004"/>
                  </a:lnTo>
                  <a:lnTo>
                    <a:pt x="94462" y="261187"/>
                  </a:lnTo>
                  <a:lnTo>
                    <a:pt x="95430" y="291853"/>
                  </a:lnTo>
                  <a:lnTo>
                    <a:pt x="95370" y="322176"/>
                  </a:lnTo>
                  <a:lnTo>
                    <a:pt x="91802" y="349446"/>
                  </a:lnTo>
                  <a:lnTo>
                    <a:pt x="85896" y="374682"/>
                  </a:lnTo>
                  <a:lnTo>
                    <a:pt x="69221" y="418714"/>
                  </a:lnTo>
                  <a:lnTo>
                    <a:pt x="40265" y="463070"/>
                  </a:lnTo>
                  <a:lnTo>
                    <a:pt x="25400" y="484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516"/>
          <p:cNvGrpSpPr/>
          <p:nvPr/>
        </p:nvGrpSpPr>
        <p:grpSpPr>
          <a:xfrm>
            <a:off x="5685898" y="603250"/>
            <a:ext cx="219603" cy="157966"/>
            <a:chOff x="5685898" y="603250"/>
            <a:chExt cx="219603" cy="157966"/>
          </a:xfrm>
        </p:grpSpPr>
        <p:sp>
          <p:nvSpPr>
            <p:cNvPr id="30" name="SMARTInkShape-2463"/>
            <p:cNvSpPr/>
            <p:nvPr>
              <p:custDataLst>
                <p:tags r:id="rId150"/>
              </p:custDataLst>
            </p:nvPr>
          </p:nvSpPr>
          <p:spPr>
            <a:xfrm>
              <a:off x="5721350" y="6032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6139" y="10819"/>
                  </a:lnTo>
                  <a:lnTo>
                    <a:pt x="89400" y="57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64"/>
            <p:cNvSpPr/>
            <p:nvPr>
              <p:custDataLst>
                <p:tags r:id="rId151"/>
              </p:custDataLst>
            </p:nvPr>
          </p:nvSpPr>
          <p:spPr>
            <a:xfrm>
              <a:off x="5685898" y="730250"/>
              <a:ext cx="219603" cy="30966"/>
            </a:xfrm>
            <a:custGeom>
              <a:avLst/>
              <a:gdLst/>
              <a:ahLst/>
              <a:cxnLst/>
              <a:rect l="0" t="0" r="0" b="0"/>
              <a:pathLst>
                <a:path w="219603" h="30966">
                  <a:moveTo>
                    <a:pt x="16402" y="19050"/>
                  </a:moveTo>
                  <a:lnTo>
                    <a:pt x="16402" y="19050"/>
                  </a:lnTo>
                  <a:lnTo>
                    <a:pt x="0" y="29985"/>
                  </a:lnTo>
                  <a:lnTo>
                    <a:pt x="6055" y="30965"/>
                  </a:lnTo>
                  <a:lnTo>
                    <a:pt x="20975" y="29990"/>
                  </a:lnTo>
                  <a:lnTo>
                    <a:pt x="63931" y="22213"/>
                  </a:lnTo>
                  <a:lnTo>
                    <a:pt x="105965" y="17398"/>
                  </a:lnTo>
                  <a:lnTo>
                    <a:pt x="150988" y="11025"/>
                  </a:lnTo>
                  <a:lnTo>
                    <a:pt x="189107" y="4900"/>
                  </a:lnTo>
                  <a:lnTo>
                    <a:pt x="219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17"/>
          <p:cNvGrpSpPr/>
          <p:nvPr/>
        </p:nvGrpSpPr>
        <p:grpSpPr>
          <a:xfrm>
            <a:off x="6677496" y="0"/>
            <a:ext cx="726605" cy="1528402"/>
            <a:chOff x="6677496" y="0"/>
            <a:chExt cx="726605" cy="1528402"/>
          </a:xfrm>
        </p:grpSpPr>
        <p:sp>
          <p:nvSpPr>
            <p:cNvPr id="33" name="SMARTInkShape-2465"/>
            <p:cNvSpPr/>
            <p:nvPr>
              <p:custDataLst>
                <p:tags r:id="rId144"/>
              </p:custDataLst>
            </p:nvPr>
          </p:nvSpPr>
          <p:spPr>
            <a:xfrm>
              <a:off x="6780983" y="331024"/>
              <a:ext cx="146868" cy="729245"/>
            </a:xfrm>
            <a:custGeom>
              <a:avLst/>
              <a:gdLst/>
              <a:ahLst/>
              <a:cxnLst/>
              <a:rect l="0" t="0" r="0" b="0"/>
              <a:pathLst>
                <a:path w="146868" h="729245">
                  <a:moveTo>
                    <a:pt x="146867" y="49976"/>
                  </a:moveTo>
                  <a:lnTo>
                    <a:pt x="146867" y="49976"/>
                  </a:lnTo>
                  <a:lnTo>
                    <a:pt x="105457" y="8567"/>
                  </a:lnTo>
                  <a:lnTo>
                    <a:pt x="94595" y="3350"/>
                  </a:lnTo>
                  <a:lnTo>
                    <a:pt x="70376" y="0"/>
                  </a:lnTo>
                  <a:lnTo>
                    <a:pt x="57838" y="5187"/>
                  </a:lnTo>
                  <a:lnTo>
                    <a:pt x="36998" y="23770"/>
                  </a:lnTo>
                  <a:lnTo>
                    <a:pt x="29171" y="32505"/>
                  </a:lnTo>
                  <a:lnTo>
                    <a:pt x="14784" y="68396"/>
                  </a:lnTo>
                  <a:lnTo>
                    <a:pt x="6790" y="103554"/>
                  </a:lnTo>
                  <a:lnTo>
                    <a:pt x="650" y="146460"/>
                  </a:lnTo>
                  <a:lnTo>
                    <a:pt x="0" y="170743"/>
                  </a:lnTo>
                  <a:lnTo>
                    <a:pt x="273" y="196104"/>
                  </a:lnTo>
                  <a:lnTo>
                    <a:pt x="2570" y="222184"/>
                  </a:lnTo>
                  <a:lnTo>
                    <a:pt x="6219" y="248742"/>
                  </a:lnTo>
                  <a:lnTo>
                    <a:pt x="10769" y="275620"/>
                  </a:lnTo>
                  <a:lnTo>
                    <a:pt x="16624" y="303417"/>
                  </a:lnTo>
                  <a:lnTo>
                    <a:pt x="23349" y="331825"/>
                  </a:lnTo>
                  <a:lnTo>
                    <a:pt x="30655" y="360642"/>
                  </a:lnTo>
                  <a:lnTo>
                    <a:pt x="39759" y="389731"/>
                  </a:lnTo>
                  <a:lnTo>
                    <a:pt x="50062" y="419002"/>
                  </a:lnTo>
                  <a:lnTo>
                    <a:pt x="61164" y="448393"/>
                  </a:lnTo>
                  <a:lnTo>
                    <a:pt x="72799" y="476454"/>
                  </a:lnTo>
                  <a:lnTo>
                    <a:pt x="84788" y="503628"/>
                  </a:lnTo>
                  <a:lnTo>
                    <a:pt x="97014" y="530211"/>
                  </a:lnTo>
                  <a:lnTo>
                    <a:pt x="105871" y="554988"/>
                  </a:lnTo>
                  <a:lnTo>
                    <a:pt x="117594" y="601333"/>
                  </a:lnTo>
                  <a:lnTo>
                    <a:pt x="121391" y="641687"/>
                  </a:lnTo>
                  <a:lnTo>
                    <a:pt x="120022" y="676320"/>
                  </a:lnTo>
                  <a:lnTo>
                    <a:pt x="114710" y="703471"/>
                  </a:lnTo>
                  <a:lnTo>
                    <a:pt x="109201" y="712828"/>
                  </a:lnTo>
                  <a:lnTo>
                    <a:pt x="93673" y="725107"/>
                  </a:lnTo>
                  <a:lnTo>
                    <a:pt x="80656" y="729153"/>
                  </a:lnTo>
                  <a:lnTo>
                    <a:pt x="75210" y="729244"/>
                  </a:lnTo>
                  <a:lnTo>
                    <a:pt x="65395" y="725582"/>
                  </a:lnTo>
                  <a:lnTo>
                    <a:pt x="51617" y="716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66"/>
            <p:cNvSpPr/>
            <p:nvPr>
              <p:custDataLst>
                <p:tags r:id="rId145"/>
              </p:custDataLst>
            </p:nvPr>
          </p:nvSpPr>
          <p:spPr>
            <a:xfrm>
              <a:off x="7213522" y="346423"/>
              <a:ext cx="124099" cy="796578"/>
            </a:xfrm>
            <a:custGeom>
              <a:avLst/>
              <a:gdLst/>
              <a:ahLst/>
              <a:cxnLst/>
              <a:rect l="0" t="0" r="0" b="0"/>
              <a:pathLst>
                <a:path w="124099" h="796578">
                  <a:moveTo>
                    <a:pt x="120728" y="40927"/>
                  </a:moveTo>
                  <a:lnTo>
                    <a:pt x="120728" y="40927"/>
                  </a:lnTo>
                  <a:lnTo>
                    <a:pt x="124098" y="27443"/>
                  </a:lnTo>
                  <a:lnTo>
                    <a:pt x="122974" y="21354"/>
                  </a:lnTo>
                  <a:lnTo>
                    <a:pt x="116082" y="8945"/>
                  </a:lnTo>
                  <a:lnTo>
                    <a:pt x="111281" y="4789"/>
                  </a:lnTo>
                  <a:lnTo>
                    <a:pt x="100301" y="171"/>
                  </a:lnTo>
                  <a:lnTo>
                    <a:pt x="88366" y="0"/>
                  </a:lnTo>
                  <a:lnTo>
                    <a:pt x="82219" y="943"/>
                  </a:lnTo>
                  <a:lnTo>
                    <a:pt x="60085" y="15753"/>
                  </a:lnTo>
                  <a:lnTo>
                    <a:pt x="39024" y="48128"/>
                  </a:lnTo>
                  <a:lnTo>
                    <a:pt x="19378" y="95742"/>
                  </a:lnTo>
                  <a:lnTo>
                    <a:pt x="8421" y="133493"/>
                  </a:lnTo>
                  <a:lnTo>
                    <a:pt x="963" y="175201"/>
                  </a:lnTo>
                  <a:lnTo>
                    <a:pt x="0" y="221960"/>
                  </a:lnTo>
                  <a:lnTo>
                    <a:pt x="5688" y="269082"/>
                  </a:lnTo>
                  <a:lnTo>
                    <a:pt x="15976" y="315896"/>
                  </a:lnTo>
                  <a:lnTo>
                    <a:pt x="29957" y="362572"/>
                  </a:lnTo>
                  <a:lnTo>
                    <a:pt x="36930" y="386591"/>
                  </a:lnTo>
                  <a:lnTo>
                    <a:pt x="43696" y="411069"/>
                  </a:lnTo>
                  <a:lnTo>
                    <a:pt x="50324" y="435855"/>
                  </a:lnTo>
                  <a:lnTo>
                    <a:pt x="56153" y="460846"/>
                  </a:lnTo>
                  <a:lnTo>
                    <a:pt x="61450" y="485973"/>
                  </a:lnTo>
                  <a:lnTo>
                    <a:pt x="66393" y="511191"/>
                  </a:lnTo>
                  <a:lnTo>
                    <a:pt x="77528" y="558026"/>
                  </a:lnTo>
                  <a:lnTo>
                    <a:pt x="88122" y="603065"/>
                  </a:lnTo>
                  <a:lnTo>
                    <a:pt x="95183" y="648953"/>
                  </a:lnTo>
                  <a:lnTo>
                    <a:pt x="96909" y="689574"/>
                  </a:lnTo>
                  <a:lnTo>
                    <a:pt x="93209" y="724325"/>
                  </a:lnTo>
                  <a:lnTo>
                    <a:pt x="71600" y="769736"/>
                  </a:lnTo>
                  <a:lnTo>
                    <a:pt x="57723" y="786037"/>
                  </a:lnTo>
                  <a:lnTo>
                    <a:pt x="44528" y="796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467"/>
            <p:cNvSpPr/>
            <p:nvPr>
              <p:custDataLst>
                <p:tags r:id="rId146"/>
              </p:custDataLst>
            </p:nvPr>
          </p:nvSpPr>
          <p:spPr>
            <a:xfrm>
              <a:off x="6731922" y="1391530"/>
              <a:ext cx="151479" cy="136872"/>
            </a:xfrm>
            <a:custGeom>
              <a:avLst/>
              <a:gdLst/>
              <a:ahLst/>
              <a:cxnLst/>
              <a:rect l="0" t="0" r="0" b="0"/>
              <a:pathLst>
                <a:path w="151479" h="136872">
                  <a:moveTo>
                    <a:pt x="113378" y="5470"/>
                  </a:moveTo>
                  <a:lnTo>
                    <a:pt x="113378" y="5470"/>
                  </a:lnTo>
                  <a:lnTo>
                    <a:pt x="110007" y="2099"/>
                  </a:lnTo>
                  <a:lnTo>
                    <a:pt x="104589" y="444"/>
                  </a:lnTo>
                  <a:lnTo>
                    <a:pt x="76107" y="0"/>
                  </a:lnTo>
                  <a:lnTo>
                    <a:pt x="62945" y="2568"/>
                  </a:lnTo>
                  <a:lnTo>
                    <a:pt x="40266" y="14723"/>
                  </a:lnTo>
                  <a:lnTo>
                    <a:pt x="15672" y="38472"/>
                  </a:lnTo>
                  <a:lnTo>
                    <a:pt x="624" y="67852"/>
                  </a:lnTo>
                  <a:lnTo>
                    <a:pt x="0" y="88464"/>
                  </a:lnTo>
                  <a:lnTo>
                    <a:pt x="1809" y="98899"/>
                  </a:lnTo>
                  <a:lnTo>
                    <a:pt x="7248" y="107267"/>
                  </a:lnTo>
                  <a:lnTo>
                    <a:pt x="24581" y="120328"/>
                  </a:lnTo>
                  <a:lnTo>
                    <a:pt x="61511" y="132243"/>
                  </a:lnTo>
                  <a:lnTo>
                    <a:pt x="100363" y="136871"/>
                  </a:lnTo>
                  <a:lnTo>
                    <a:pt x="151478" y="12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468"/>
            <p:cNvSpPr/>
            <p:nvPr>
              <p:custDataLst>
                <p:tags r:id="rId147"/>
              </p:custDataLst>
            </p:nvPr>
          </p:nvSpPr>
          <p:spPr>
            <a:xfrm>
              <a:off x="6677496" y="219"/>
              <a:ext cx="124608" cy="260132"/>
            </a:xfrm>
            <a:custGeom>
              <a:avLst/>
              <a:gdLst/>
              <a:ahLst/>
              <a:cxnLst/>
              <a:rect l="0" t="0" r="0" b="0"/>
              <a:pathLst>
                <a:path w="124608" h="260132">
                  <a:moveTo>
                    <a:pt x="59854" y="215681"/>
                  </a:moveTo>
                  <a:lnTo>
                    <a:pt x="59854" y="215681"/>
                  </a:lnTo>
                  <a:lnTo>
                    <a:pt x="71410" y="194666"/>
                  </a:lnTo>
                  <a:lnTo>
                    <a:pt x="68283" y="188467"/>
                  </a:lnTo>
                  <a:lnTo>
                    <a:pt x="62189" y="181714"/>
                  </a:lnTo>
                  <a:lnTo>
                    <a:pt x="54777" y="176360"/>
                  </a:lnTo>
                  <a:lnTo>
                    <a:pt x="50825" y="176062"/>
                  </a:lnTo>
                  <a:lnTo>
                    <a:pt x="42671" y="179493"/>
                  </a:lnTo>
                  <a:lnTo>
                    <a:pt x="14813" y="205950"/>
                  </a:lnTo>
                  <a:lnTo>
                    <a:pt x="4557" y="220529"/>
                  </a:lnTo>
                  <a:lnTo>
                    <a:pt x="0" y="234063"/>
                  </a:lnTo>
                  <a:lnTo>
                    <a:pt x="196" y="239225"/>
                  </a:lnTo>
                  <a:lnTo>
                    <a:pt x="1737" y="243371"/>
                  </a:lnTo>
                  <a:lnTo>
                    <a:pt x="10979" y="255096"/>
                  </a:lnTo>
                  <a:lnTo>
                    <a:pt x="15276" y="256069"/>
                  </a:lnTo>
                  <a:lnTo>
                    <a:pt x="27576" y="255268"/>
                  </a:lnTo>
                  <a:lnTo>
                    <a:pt x="50369" y="244109"/>
                  </a:lnTo>
                  <a:lnTo>
                    <a:pt x="71625" y="220655"/>
                  </a:lnTo>
                  <a:lnTo>
                    <a:pt x="92700" y="173938"/>
                  </a:lnTo>
                  <a:lnTo>
                    <a:pt x="101734" y="141390"/>
                  </a:lnTo>
                  <a:lnTo>
                    <a:pt x="110452" y="100113"/>
                  </a:lnTo>
                  <a:lnTo>
                    <a:pt x="118326" y="58484"/>
                  </a:lnTo>
                  <a:lnTo>
                    <a:pt x="124607" y="18742"/>
                  </a:lnTo>
                  <a:lnTo>
                    <a:pt x="123484" y="12422"/>
                  </a:lnTo>
                  <a:lnTo>
                    <a:pt x="119178" y="5399"/>
                  </a:lnTo>
                  <a:lnTo>
                    <a:pt x="114913" y="2278"/>
                  </a:lnTo>
                  <a:lnTo>
                    <a:pt x="108546" y="521"/>
                  </a:lnTo>
                  <a:lnTo>
                    <a:pt x="95447" y="0"/>
                  </a:lnTo>
                  <a:lnTo>
                    <a:pt x="91344" y="5572"/>
                  </a:lnTo>
                  <a:lnTo>
                    <a:pt x="81492" y="41792"/>
                  </a:lnTo>
                  <a:lnTo>
                    <a:pt x="73940" y="77249"/>
                  </a:lnTo>
                  <a:lnTo>
                    <a:pt x="73405" y="112763"/>
                  </a:lnTo>
                  <a:lnTo>
                    <a:pt x="77871" y="146656"/>
                  </a:lnTo>
                  <a:lnTo>
                    <a:pt x="88319" y="192093"/>
                  </a:lnTo>
                  <a:lnTo>
                    <a:pt x="102610" y="236004"/>
                  </a:lnTo>
                  <a:lnTo>
                    <a:pt x="110654" y="26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69"/>
            <p:cNvSpPr/>
            <p:nvPr>
              <p:custDataLst>
                <p:tags r:id="rId148"/>
              </p:custDataLst>
            </p:nvPr>
          </p:nvSpPr>
          <p:spPr>
            <a:xfrm>
              <a:off x="7262968" y="1296699"/>
              <a:ext cx="141133" cy="101263"/>
            </a:xfrm>
            <a:custGeom>
              <a:avLst/>
              <a:gdLst/>
              <a:ahLst/>
              <a:cxnLst/>
              <a:rect l="0" t="0" r="0" b="0"/>
              <a:pathLst>
                <a:path w="141133" h="101263">
                  <a:moveTo>
                    <a:pt x="83982" y="24101"/>
                  </a:moveTo>
                  <a:lnTo>
                    <a:pt x="83982" y="24101"/>
                  </a:lnTo>
                  <a:lnTo>
                    <a:pt x="83981" y="9795"/>
                  </a:lnTo>
                  <a:lnTo>
                    <a:pt x="81865" y="7508"/>
                  </a:lnTo>
                  <a:lnTo>
                    <a:pt x="70184" y="1624"/>
                  </a:lnTo>
                  <a:lnTo>
                    <a:pt x="64208" y="0"/>
                  </a:lnTo>
                  <a:lnTo>
                    <a:pt x="46765" y="5828"/>
                  </a:lnTo>
                  <a:lnTo>
                    <a:pt x="23723" y="26605"/>
                  </a:lnTo>
                  <a:lnTo>
                    <a:pt x="9134" y="51732"/>
                  </a:lnTo>
                  <a:lnTo>
                    <a:pt x="343" y="73681"/>
                  </a:lnTo>
                  <a:lnTo>
                    <a:pt x="0" y="79732"/>
                  </a:lnTo>
                  <a:lnTo>
                    <a:pt x="3383" y="90218"/>
                  </a:lnTo>
                  <a:lnTo>
                    <a:pt x="9590" y="97701"/>
                  </a:lnTo>
                  <a:lnTo>
                    <a:pt x="13220" y="100685"/>
                  </a:lnTo>
                  <a:lnTo>
                    <a:pt x="18464" y="101262"/>
                  </a:lnTo>
                  <a:lnTo>
                    <a:pt x="31815" y="98141"/>
                  </a:lnTo>
                  <a:lnTo>
                    <a:pt x="67896" y="75662"/>
                  </a:lnTo>
                  <a:lnTo>
                    <a:pt x="88507" y="57522"/>
                  </a:lnTo>
                  <a:lnTo>
                    <a:pt x="89116" y="57670"/>
                  </a:lnTo>
                  <a:lnTo>
                    <a:pt x="89520" y="58475"/>
                  </a:lnTo>
                  <a:lnTo>
                    <a:pt x="89792" y="59717"/>
                  </a:lnTo>
                  <a:lnTo>
                    <a:pt x="119804" y="81877"/>
                  </a:lnTo>
                  <a:lnTo>
                    <a:pt x="141132" y="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70"/>
            <p:cNvSpPr/>
            <p:nvPr>
              <p:custDataLst>
                <p:tags r:id="rId149"/>
              </p:custDataLst>
            </p:nvPr>
          </p:nvSpPr>
          <p:spPr>
            <a:xfrm>
              <a:off x="7219950" y="0"/>
              <a:ext cx="112810" cy="241815"/>
            </a:xfrm>
            <a:custGeom>
              <a:avLst/>
              <a:gdLst/>
              <a:ahLst/>
              <a:cxnLst/>
              <a:rect l="0" t="0" r="0" b="0"/>
              <a:pathLst>
                <a:path w="112810" h="241815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2786" y="1411"/>
                  </a:lnTo>
                  <a:lnTo>
                    <a:pt x="47690" y="41274"/>
                  </a:lnTo>
                  <a:lnTo>
                    <a:pt x="44009" y="75964"/>
                  </a:lnTo>
                  <a:lnTo>
                    <a:pt x="40726" y="112784"/>
                  </a:lnTo>
                  <a:lnTo>
                    <a:pt x="38877" y="159163"/>
                  </a:lnTo>
                  <a:lnTo>
                    <a:pt x="40135" y="195547"/>
                  </a:lnTo>
                  <a:lnTo>
                    <a:pt x="43597" y="206784"/>
                  </a:lnTo>
                  <a:lnTo>
                    <a:pt x="40825" y="201988"/>
                  </a:lnTo>
                  <a:lnTo>
                    <a:pt x="42278" y="184889"/>
                  </a:lnTo>
                  <a:lnTo>
                    <a:pt x="49130" y="173660"/>
                  </a:lnTo>
                  <a:lnTo>
                    <a:pt x="69145" y="150007"/>
                  </a:lnTo>
                  <a:lnTo>
                    <a:pt x="71496" y="148688"/>
                  </a:lnTo>
                  <a:lnTo>
                    <a:pt x="81635" y="150985"/>
                  </a:lnTo>
                  <a:lnTo>
                    <a:pt x="88291" y="153574"/>
                  </a:lnTo>
                  <a:lnTo>
                    <a:pt x="97566" y="162094"/>
                  </a:lnTo>
                  <a:lnTo>
                    <a:pt x="106754" y="180672"/>
                  </a:lnTo>
                  <a:lnTo>
                    <a:pt x="112809" y="208863"/>
                  </a:lnTo>
                  <a:lnTo>
                    <a:pt x="110484" y="214736"/>
                  </a:lnTo>
                  <a:lnTo>
                    <a:pt x="100374" y="225025"/>
                  </a:lnTo>
                  <a:lnTo>
                    <a:pt x="75444" y="238751"/>
                  </a:lnTo>
                  <a:lnTo>
                    <a:pt x="53992" y="241814"/>
                  </a:lnTo>
                  <a:lnTo>
                    <a:pt x="32463" y="23941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518"/>
          <p:cNvGrpSpPr/>
          <p:nvPr/>
        </p:nvGrpSpPr>
        <p:grpSpPr>
          <a:xfrm>
            <a:off x="7628115" y="500540"/>
            <a:ext cx="1035062" cy="598587"/>
            <a:chOff x="7628115" y="500540"/>
            <a:chExt cx="1035062" cy="598587"/>
          </a:xfrm>
        </p:grpSpPr>
        <p:sp>
          <p:nvSpPr>
            <p:cNvPr id="40" name="SMARTInkShape-2471"/>
            <p:cNvSpPr/>
            <p:nvPr>
              <p:custDataLst>
                <p:tags r:id="rId137"/>
              </p:custDataLst>
            </p:nvPr>
          </p:nvSpPr>
          <p:spPr>
            <a:xfrm>
              <a:off x="8528050" y="571500"/>
              <a:ext cx="135127" cy="488951"/>
            </a:xfrm>
            <a:custGeom>
              <a:avLst/>
              <a:gdLst/>
              <a:ahLst/>
              <a:cxnLst/>
              <a:rect l="0" t="0" r="0" b="0"/>
              <a:pathLst>
                <a:path w="135127" h="488951">
                  <a:moveTo>
                    <a:pt x="120650" y="0"/>
                  </a:moveTo>
                  <a:lnTo>
                    <a:pt x="120650" y="0"/>
                  </a:lnTo>
                  <a:lnTo>
                    <a:pt x="127391" y="13484"/>
                  </a:lnTo>
                  <a:lnTo>
                    <a:pt x="134955" y="55579"/>
                  </a:lnTo>
                  <a:lnTo>
                    <a:pt x="135126" y="78681"/>
                  </a:lnTo>
                  <a:lnTo>
                    <a:pt x="133828" y="106076"/>
                  </a:lnTo>
                  <a:lnTo>
                    <a:pt x="131552" y="136334"/>
                  </a:lnTo>
                  <a:lnTo>
                    <a:pt x="129329" y="171323"/>
                  </a:lnTo>
                  <a:lnTo>
                    <a:pt x="127142" y="209465"/>
                  </a:lnTo>
                  <a:lnTo>
                    <a:pt x="124978" y="249710"/>
                  </a:lnTo>
                  <a:lnTo>
                    <a:pt x="120713" y="285712"/>
                  </a:lnTo>
                  <a:lnTo>
                    <a:pt x="115048" y="318886"/>
                  </a:lnTo>
                  <a:lnTo>
                    <a:pt x="108448" y="350174"/>
                  </a:lnTo>
                  <a:lnTo>
                    <a:pt x="98405" y="377383"/>
                  </a:lnTo>
                  <a:lnTo>
                    <a:pt x="72192" y="424548"/>
                  </a:lnTo>
                  <a:lnTo>
                    <a:pt x="43610" y="455388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72"/>
            <p:cNvSpPr/>
            <p:nvPr>
              <p:custDataLst>
                <p:tags r:id="rId138"/>
              </p:custDataLst>
            </p:nvPr>
          </p:nvSpPr>
          <p:spPr>
            <a:xfrm>
              <a:off x="7693093" y="500540"/>
              <a:ext cx="98358" cy="432911"/>
            </a:xfrm>
            <a:custGeom>
              <a:avLst/>
              <a:gdLst/>
              <a:ahLst/>
              <a:cxnLst/>
              <a:rect l="0" t="0" r="0" b="0"/>
              <a:pathLst>
                <a:path w="98358" h="432911">
                  <a:moveTo>
                    <a:pt x="98357" y="51910"/>
                  </a:moveTo>
                  <a:lnTo>
                    <a:pt x="98357" y="51910"/>
                  </a:lnTo>
                  <a:lnTo>
                    <a:pt x="98357" y="6094"/>
                  </a:lnTo>
                  <a:lnTo>
                    <a:pt x="98357" y="2316"/>
                  </a:lnTo>
                  <a:lnTo>
                    <a:pt x="96945" y="503"/>
                  </a:lnTo>
                  <a:lnTo>
                    <a:pt x="94594" y="0"/>
                  </a:lnTo>
                  <a:lnTo>
                    <a:pt x="91615" y="370"/>
                  </a:lnTo>
                  <a:lnTo>
                    <a:pt x="67196" y="24488"/>
                  </a:lnTo>
                  <a:lnTo>
                    <a:pt x="48760" y="58772"/>
                  </a:lnTo>
                  <a:lnTo>
                    <a:pt x="32570" y="102938"/>
                  </a:lnTo>
                  <a:lnTo>
                    <a:pt x="26276" y="127556"/>
                  </a:lnTo>
                  <a:lnTo>
                    <a:pt x="20669" y="153141"/>
                  </a:lnTo>
                  <a:lnTo>
                    <a:pt x="15521" y="180075"/>
                  </a:lnTo>
                  <a:lnTo>
                    <a:pt x="10677" y="207909"/>
                  </a:lnTo>
                  <a:lnTo>
                    <a:pt x="6037" y="236342"/>
                  </a:lnTo>
                  <a:lnTo>
                    <a:pt x="2944" y="263059"/>
                  </a:lnTo>
                  <a:lnTo>
                    <a:pt x="882" y="288632"/>
                  </a:lnTo>
                  <a:lnTo>
                    <a:pt x="0" y="334920"/>
                  </a:lnTo>
                  <a:lnTo>
                    <a:pt x="4313" y="371955"/>
                  </a:lnTo>
                  <a:lnTo>
                    <a:pt x="4077" y="417943"/>
                  </a:lnTo>
                  <a:lnTo>
                    <a:pt x="3107" y="432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73"/>
            <p:cNvSpPr/>
            <p:nvPr>
              <p:custDataLst>
                <p:tags r:id="rId139"/>
              </p:custDataLst>
            </p:nvPr>
          </p:nvSpPr>
          <p:spPr>
            <a:xfrm>
              <a:off x="7628115" y="730250"/>
              <a:ext cx="163336" cy="38101"/>
            </a:xfrm>
            <a:custGeom>
              <a:avLst/>
              <a:gdLst/>
              <a:ahLst/>
              <a:cxnLst/>
              <a:rect l="0" t="0" r="0" b="0"/>
              <a:pathLst>
                <a:path w="1633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4193" y="38100"/>
                  </a:lnTo>
                  <a:lnTo>
                    <a:pt x="2207" y="37394"/>
                  </a:lnTo>
                  <a:lnTo>
                    <a:pt x="883" y="36219"/>
                  </a:lnTo>
                  <a:lnTo>
                    <a:pt x="0" y="34729"/>
                  </a:lnTo>
                  <a:lnTo>
                    <a:pt x="822" y="33030"/>
                  </a:lnTo>
                  <a:lnTo>
                    <a:pt x="5500" y="29262"/>
                  </a:lnTo>
                  <a:lnTo>
                    <a:pt x="49712" y="20388"/>
                  </a:lnTo>
                  <a:lnTo>
                    <a:pt x="93607" y="10431"/>
                  </a:lnTo>
                  <a:lnTo>
                    <a:pt x="139853" y="3404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74"/>
            <p:cNvSpPr/>
            <p:nvPr>
              <p:custDataLst>
                <p:tags r:id="rId140"/>
              </p:custDataLst>
            </p:nvPr>
          </p:nvSpPr>
          <p:spPr>
            <a:xfrm>
              <a:off x="7883661" y="577850"/>
              <a:ext cx="110990" cy="323851"/>
            </a:xfrm>
            <a:custGeom>
              <a:avLst/>
              <a:gdLst/>
              <a:ahLst/>
              <a:cxnLst/>
              <a:rect l="0" t="0" r="0" b="0"/>
              <a:pathLst>
                <a:path w="110990" h="323851">
                  <a:moveTo>
                    <a:pt x="110989" y="0"/>
                  </a:moveTo>
                  <a:lnTo>
                    <a:pt x="110989" y="0"/>
                  </a:lnTo>
                  <a:lnTo>
                    <a:pt x="100875" y="0"/>
                  </a:lnTo>
                  <a:lnTo>
                    <a:pt x="81102" y="6742"/>
                  </a:lnTo>
                  <a:lnTo>
                    <a:pt x="53999" y="31161"/>
                  </a:lnTo>
                  <a:lnTo>
                    <a:pt x="26996" y="75320"/>
                  </a:lnTo>
                  <a:lnTo>
                    <a:pt x="13452" y="114144"/>
                  </a:lnTo>
                  <a:lnTo>
                    <a:pt x="4139" y="155858"/>
                  </a:lnTo>
                  <a:lnTo>
                    <a:pt x="0" y="195565"/>
                  </a:lnTo>
                  <a:lnTo>
                    <a:pt x="42" y="232497"/>
                  </a:lnTo>
                  <a:lnTo>
                    <a:pt x="3823" y="264904"/>
                  </a:lnTo>
                  <a:lnTo>
                    <a:pt x="17147" y="297604"/>
                  </a:lnTo>
                  <a:lnTo>
                    <a:pt x="34789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475"/>
            <p:cNvSpPr/>
            <p:nvPr>
              <p:custDataLst>
                <p:tags r:id="rId141"/>
              </p:custDataLst>
            </p:nvPr>
          </p:nvSpPr>
          <p:spPr>
            <a:xfrm>
              <a:off x="7977258" y="720242"/>
              <a:ext cx="112643" cy="150436"/>
            </a:xfrm>
            <a:custGeom>
              <a:avLst/>
              <a:gdLst/>
              <a:ahLst/>
              <a:cxnLst/>
              <a:rect l="0" t="0" r="0" b="0"/>
              <a:pathLst>
                <a:path w="112643" h="150436">
                  <a:moveTo>
                    <a:pt x="30092" y="3658"/>
                  </a:moveTo>
                  <a:lnTo>
                    <a:pt x="30092" y="3658"/>
                  </a:lnTo>
                  <a:lnTo>
                    <a:pt x="30092" y="0"/>
                  </a:lnTo>
                  <a:lnTo>
                    <a:pt x="30092" y="1562"/>
                  </a:lnTo>
                  <a:lnTo>
                    <a:pt x="40218" y="46873"/>
                  </a:lnTo>
                  <a:lnTo>
                    <a:pt x="40401" y="91687"/>
                  </a:lnTo>
                  <a:lnTo>
                    <a:pt x="36085" y="112632"/>
                  </a:lnTo>
                  <a:lnTo>
                    <a:pt x="22461" y="138174"/>
                  </a:lnTo>
                  <a:lnTo>
                    <a:pt x="13529" y="147639"/>
                  </a:lnTo>
                  <a:lnTo>
                    <a:pt x="9878" y="149740"/>
                  </a:lnTo>
                  <a:lnTo>
                    <a:pt x="6738" y="150435"/>
                  </a:lnTo>
                  <a:lnTo>
                    <a:pt x="3939" y="150193"/>
                  </a:lnTo>
                  <a:lnTo>
                    <a:pt x="2074" y="148620"/>
                  </a:lnTo>
                  <a:lnTo>
                    <a:pt x="0" y="143110"/>
                  </a:lnTo>
                  <a:lnTo>
                    <a:pt x="12318" y="121961"/>
                  </a:lnTo>
                  <a:lnTo>
                    <a:pt x="47985" y="79828"/>
                  </a:lnTo>
                  <a:lnTo>
                    <a:pt x="83377" y="34700"/>
                  </a:lnTo>
                  <a:lnTo>
                    <a:pt x="91574" y="25077"/>
                  </a:lnTo>
                  <a:lnTo>
                    <a:pt x="91541" y="25698"/>
                  </a:lnTo>
                  <a:lnTo>
                    <a:pt x="84576" y="47335"/>
                  </a:lnTo>
                  <a:lnTo>
                    <a:pt x="82324" y="82083"/>
                  </a:lnTo>
                  <a:lnTo>
                    <a:pt x="84586" y="97075"/>
                  </a:lnTo>
                  <a:lnTo>
                    <a:pt x="93587" y="108912"/>
                  </a:lnTo>
                  <a:lnTo>
                    <a:pt x="112642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76"/>
            <p:cNvSpPr/>
            <p:nvPr>
              <p:custDataLst>
                <p:tags r:id="rId142"/>
              </p:custDataLst>
            </p:nvPr>
          </p:nvSpPr>
          <p:spPr>
            <a:xfrm>
              <a:off x="8172450" y="86360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37970" y="15914"/>
                  </a:lnTo>
                  <a:lnTo>
                    <a:pt x="11556" y="6114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77"/>
            <p:cNvSpPr/>
            <p:nvPr>
              <p:custDataLst>
                <p:tags r:id="rId143"/>
              </p:custDataLst>
            </p:nvPr>
          </p:nvSpPr>
          <p:spPr>
            <a:xfrm>
              <a:off x="8292133" y="736600"/>
              <a:ext cx="189212" cy="362527"/>
            </a:xfrm>
            <a:custGeom>
              <a:avLst/>
              <a:gdLst/>
              <a:ahLst/>
              <a:cxnLst/>
              <a:rect l="0" t="0" r="0" b="0"/>
              <a:pathLst>
                <a:path w="189212" h="362527">
                  <a:moveTo>
                    <a:pt x="7317" y="0"/>
                  </a:moveTo>
                  <a:lnTo>
                    <a:pt x="7317" y="0"/>
                  </a:lnTo>
                  <a:lnTo>
                    <a:pt x="0" y="37734"/>
                  </a:lnTo>
                  <a:lnTo>
                    <a:pt x="3125" y="57223"/>
                  </a:lnTo>
                  <a:lnTo>
                    <a:pt x="16187" y="80690"/>
                  </a:lnTo>
                  <a:lnTo>
                    <a:pt x="29368" y="90660"/>
                  </a:lnTo>
                  <a:lnTo>
                    <a:pt x="36835" y="94307"/>
                  </a:lnTo>
                  <a:lnTo>
                    <a:pt x="43928" y="95327"/>
                  </a:lnTo>
                  <a:lnTo>
                    <a:pt x="57455" y="92697"/>
                  </a:lnTo>
                  <a:lnTo>
                    <a:pt x="92820" y="73736"/>
                  </a:lnTo>
                  <a:lnTo>
                    <a:pt x="138307" y="29231"/>
                  </a:lnTo>
                  <a:lnTo>
                    <a:pt x="147886" y="19323"/>
                  </a:lnTo>
                  <a:lnTo>
                    <a:pt x="148302" y="19937"/>
                  </a:lnTo>
                  <a:lnTo>
                    <a:pt x="147874" y="21758"/>
                  </a:lnTo>
                  <a:lnTo>
                    <a:pt x="134095" y="46370"/>
                  </a:lnTo>
                  <a:lnTo>
                    <a:pt x="130488" y="79356"/>
                  </a:lnTo>
                  <a:lnTo>
                    <a:pt x="135691" y="122212"/>
                  </a:lnTo>
                  <a:lnTo>
                    <a:pt x="147157" y="158974"/>
                  </a:lnTo>
                  <a:lnTo>
                    <a:pt x="161660" y="198831"/>
                  </a:lnTo>
                  <a:lnTo>
                    <a:pt x="175397" y="238653"/>
                  </a:lnTo>
                  <a:lnTo>
                    <a:pt x="183854" y="275166"/>
                  </a:lnTo>
                  <a:lnTo>
                    <a:pt x="189211" y="317343"/>
                  </a:lnTo>
                  <a:lnTo>
                    <a:pt x="182938" y="339067"/>
                  </a:lnTo>
                  <a:lnTo>
                    <a:pt x="177314" y="348811"/>
                  </a:lnTo>
                  <a:lnTo>
                    <a:pt x="170743" y="355308"/>
                  </a:lnTo>
                  <a:lnTo>
                    <a:pt x="155916" y="362526"/>
                  </a:lnTo>
                  <a:lnTo>
                    <a:pt x="139918" y="361971"/>
                  </a:lnTo>
                  <a:lnTo>
                    <a:pt x="115267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2478"/>
          <p:cNvSpPr/>
          <p:nvPr>
            <p:custDataLst>
              <p:tags r:id="rId2"/>
            </p:custDataLst>
          </p:nvPr>
        </p:nvSpPr>
        <p:spPr>
          <a:xfrm>
            <a:off x="9030012" y="588443"/>
            <a:ext cx="387039" cy="341721"/>
          </a:xfrm>
          <a:custGeom>
            <a:avLst/>
            <a:gdLst/>
            <a:ahLst/>
            <a:cxnLst/>
            <a:rect l="0" t="0" r="0" b="0"/>
            <a:pathLst>
              <a:path w="387039" h="341721">
                <a:moveTo>
                  <a:pt x="82238" y="275157"/>
                </a:moveTo>
                <a:lnTo>
                  <a:pt x="82238" y="275157"/>
                </a:lnTo>
                <a:lnTo>
                  <a:pt x="97433" y="258551"/>
                </a:lnTo>
                <a:lnTo>
                  <a:pt x="104301" y="242250"/>
                </a:lnTo>
                <a:lnTo>
                  <a:pt x="105944" y="223308"/>
                </a:lnTo>
                <a:lnTo>
                  <a:pt x="103827" y="208134"/>
                </a:lnTo>
                <a:lnTo>
                  <a:pt x="96773" y="195745"/>
                </a:lnTo>
                <a:lnTo>
                  <a:pt x="91927" y="190466"/>
                </a:lnTo>
                <a:lnTo>
                  <a:pt x="80900" y="184600"/>
                </a:lnTo>
                <a:lnTo>
                  <a:pt x="74996" y="183035"/>
                </a:lnTo>
                <a:lnTo>
                  <a:pt x="59029" y="186942"/>
                </a:lnTo>
                <a:lnTo>
                  <a:pt x="40879" y="197145"/>
                </a:lnTo>
                <a:lnTo>
                  <a:pt x="23404" y="213439"/>
                </a:lnTo>
                <a:lnTo>
                  <a:pt x="4441" y="249187"/>
                </a:lnTo>
                <a:lnTo>
                  <a:pt x="0" y="287688"/>
                </a:lnTo>
                <a:lnTo>
                  <a:pt x="9893" y="322536"/>
                </a:lnTo>
                <a:lnTo>
                  <a:pt x="17780" y="330732"/>
                </a:lnTo>
                <a:lnTo>
                  <a:pt x="39714" y="341720"/>
                </a:lnTo>
                <a:lnTo>
                  <a:pt x="64044" y="341429"/>
                </a:lnTo>
                <a:lnTo>
                  <a:pt x="76458" y="338389"/>
                </a:lnTo>
                <a:lnTo>
                  <a:pt x="99660" y="323721"/>
                </a:lnTo>
                <a:lnTo>
                  <a:pt x="120319" y="302385"/>
                </a:lnTo>
                <a:lnTo>
                  <a:pt x="136557" y="276440"/>
                </a:lnTo>
                <a:lnTo>
                  <a:pt x="145185" y="237157"/>
                </a:lnTo>
                <a:lnTo>
                  <a:pt x="147486" y="213840"/>
                </a:lnTo>
                <a:lnTo>
                  <a:pt x="149725" y="187007"/>
                </a:lnTo>
                <a:lnTo>
                  <a:pt x="151923" y="157829"/>
                </a:lnTo>
                <a:lnTo>
                  <a:pt x="154095" y="127088"/>
                </a:lnTo>
                <a:lnTo>
                  <a:pt x="155542" y="100950"/>
                </a:lnTo>
                <a:lnTo>
                  <a:pt x="157150" y="56856"/>
                </a:lnTo>
                <a:lnTo>
                  <a:pt x="152221" y="25969"/>
                </a:lnTo>
                <a:lnTo>
                  <a:pt x="141923" y="0"/>
                </a:lnTo>
                <a:lnTo>
                  <a:pt x="134870" y="10813"/>
                </a:lnTo>
                <a:lnTo>
                  <a:pt x="120881" y="52194"/>
                </a:lnTo>
                <a:lnTo>
                  <a:pt x="114934" y="92807"/>
                </a:lnTo>
                <a:lnTo>
                  <a:pt x="116995" y="139079"/>
                </a:lnTo>
                <a:lnTo>
                  <a:pt x="120734" y="182222"/>
                </a:lnTo>
                <a:lnTo>
                  <a:pt x="126159" y="219742"/>
                </a:lnTo>
                <a:lnTo>
                  <a:pt x="145006" y="266928"/>
                </a:lnTo>
                <a:lnTo>
                  <a:pt x="153174" y="278555"/>
                </a:lnTo>
                <a:lnTo>
                  <a:pt x="159156" y="283723"/>
                </a:lnTo>
                <a:lnTo>
                  <a:pt x="161739" y="282984"/>
                </a:lnTo>
                <a:lnTo>
                  <a:pt x="166490" y="276519"/>
                </a:lnTo>
                <a:lnTo>
                  <a:pt x="188104" y="235285"/>
                </a:lnTo>
                <a:lnTo>
                  <a:pt x="211805" y="204487"/>
                </a:lnTo>
                <a:lnTo>
                  <a:pt x="229048" y="192756"/>
                </a:lnTo>
                <a:lnTo>
                  <a:pt x="233734" y="191295"/>
                </a:lnTo>
                <a:lnTo>
                  <a:pt x="237563" y="191027"/>
                </a:lnTo>
                <a:lnTo>
                  <a:pt x="240821" y="191554"/>
                </a:lnTo>
                <a:lnTo>
                  <a:pt x="243699" y="194021"/>
                </a:lnTo>
                <a:lnTo>
                  <a:pt x="248777" y="202408"/>
                </a:lnTo>
                <a:lnTo>
                  <a:pt x="255604" y="225771"/>
                </a:lnTo>
                <a:lnTo>
                  <a:pt x="255353" y="251666"/>
                </a:lnTo>
                <a:lnTo>
                  <a:pt x="248784" y="266833"/>
                </a:lnTo>
                <a:lnTo>
                  <a:pt x="235795" y="289452"/>
                </a:lnTo>
                <a:lnTo>
                  <a:pt x="232095" y="292094"/>
                </a:lnTo>
                <a:lnTo>
                  <a:pt x="230120" y="291387"/>
                </a:lnTo>
                <a:lnTo>
                  <a:pt x="226044" y="286839"/>
                </a:lnTo>
                <a:lnTo>
                  <a:pt x="229407" y="274469"/>
                </a:lnTo>
                <a:lnTo>
                  <a:pt x="254672" y="228369"/>
                </a:lnTo>
                <a:lnTo>
                  <a:pt x="288939" y="184390"/>
                </a:lnTo>
                <a:lnTo>
                  <a:pt x="301416" y="167648"/>
                </a:lnTo>
                <a:lnTo>
                  <a:pt x="302439" y="168207"/>
                </a:lnTo>
                <a:lnTo>
                  <a:pt x="303122" y="169990"/>
                </a:lnTo>
                <a:lnTo>
                  <a:pt x="286691" y="211968"/>
                </a:lnTo>
                <a:lnTo>
                  <a:pt x="286231" y="228023"/>
                </a:lnTo>
                <a:lnTo>
                  <a:pt x="288083" y="235268"/>
                </a:lnTo>
                <a:lnTo>
                  <a:pt x="295785" y="247080"/>
                </a:lnTo>
                <a:lnTo>
                  <a:pt x="300803" y="252206"/>
                </a:lnTo>
                <a:lnTo>
                  <a:pt x="317666" y="257901"/>
                </a:lnTo>
                <a:lnTo>
                  <a:pt x="328090" y="259420"/>
                </a:lnTo>
                <a:lnTo>
                  <a:pt x="350962" y="255463"/>
                </a:lnTo>
                <a:lnTo>
                  <a:pt x="387038" y="2434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520"/>
          <p:cNvGrpSpPr/>
          <p:nvPr/>
        </p:nvGrpSpPr>
        <p:grpSpPr>
          <a:xfrm>
            <a:off x="9650982" y="475448"/>
            <a:ext cx="413769" cy="515153"/>
            <a:chOff x="9650982" y="475448"/>
            <a:chExt cx="413769" cy="515153"/>
          </a:xfrm>
        </p:grpSpPr>
        <p:sp>
          <p:nvSpPr>
            <p:cNvPr id="49" name="SMARTInkShape-2479"/>
            <p:cNvSpPr/>
            <p:nvPr>
              <p:custDataLst>
                <p:tags r:id="rId135"/>
              </p:custDataLst>
            </p:nvPr>
          </p:nvSpPr>
          <p:spPr>
            <a:xfrm>
              <a:off x="10058400" y="946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80"/>
            <p:cNvSpPr/>
            <p:nvPr>
              <p:custDataLst>
                <p:tags r:id="rId136"/>
              </p:custDataLst>
            </p:nvPr>
          </p:nvSpPr>
          <p:spPr>
            <a:xfrm>
              <a:off x="9650982" y="475448"/>
              <a:ext cx="309212" cy="515153"/>
            </a:xfrm>
            <a:custGeom>
              <a:avLst/>
              <a:gdLst/>
              <a:ahLst/>
              <a:cxnLst/>
              <a:rect l="0" t="0" r="0" b="0"/>
              <a:pathLst>
                <a:path w="309212" h="515153">
                  <a:moveTo>
                    <a:pt x="102618" y="305602"/>
                  </a:moveTo>
                  <a:lnTo>
                    <a:pt x="102618" y="305602"/>
                  </a:lnTo>
                  <a:lnTo>
                    <a:pt x="115483" y="290855"/>
                  </a:lnTo>
                  <a:lnTo>
                    <a:pt x="123817" y="272193"/>
                  </a:lnTo>
                  <a:lnTo>
                    <a:pt x="123403" y="250940"/>
                  </a:lnTo>
                  <a:lnTo>
                    <a:pt x="115440" y="230139"/>
                  </a:lnTo>
                  <a:lnTo>
                    <a:pt x="104318" y="220793"/>
                  </a:lnTo>
                  <a:lnTo>
                    <a:pt x="97401" y="217312"/>
                  </a:lnTo>
                  <a:lnTo>
                    <a:pt x="80308" y="215327"/>
                  </a:lnTo>
                  <a:lnTo>
                    <a:pt x="70811" y="215785"/>
                  </a:lnTo>
                  <a:lnTo>
                    <a:pt x="50851" y="225702"/>
                  </a:lnTo>
                  <a:lnTo>
                    <a:pt x="30927" y="243985"/>
                  </a:lnTo>
                  <a:lnTo>
                    <a:pt x="12665" y="270926"/>
                  </a:lnTo>
                  <a:lnTo>
                    <a:pt x="0" y="314456"/>
                  </a:lnTo>
                  <a:lnTo>
                    <a:pt x="2682" y="341993"/>
                  </a:lnTo>
                  <a:lnTo>
                    <a:pt x="6361" y="355262"/>
                  </a:lnTo>
                  <a:lnTo>
                    <a:pt x="19856" y="375651"/>
                  </a:lnTo>
                  <a:lnTo>
                    <a:pt x="28393" y="384051"/>
                  </a:lnTo>
                  <a:lnTo>
                    <a:pt x="38319" y="388946"/>
                  </a:lnTo>
                  <a:lnTo>
                    <a:pt x="60635" y="392503"/>
                  </a:lnTo>
                  <a:lnTo>
                    <a:pt x="82782" y="384206"/>
                  </a:lnTo>
                  <a:lnTo>
                    <a:pt x="102975" y="368054"/>
                  </a:lnTo>
                  <a:lnTo>
                    <a:pt x="119004" y="346764"/>
                  </a:lnTo>
                  <a:lnTo>
                    <a:pt x="131302" y="315665"/>
                  </a:lnTo>
                  <a:lnTo>
                    <a:pt x="141472" y="274091"/>
                  </a:lnTo>
                  <a:lnTo>
                    <a:pt x="146160" y="247200"/>
                  </a:lnTo>
                  <a:lnTo>
                    <a:pt x="150695" y="217984"/>
                  </a:lnTo>
                  <a:lnTo>
                    <a:pt x="154425" y="187218"/>
                  </a:lnTo>
                  <a:lnTo>
                    <a:pt x="157617" y="155418"/>
                  </a:lnTo>
                  <a:lnTo>
                    <a:pt x="160450" y="122929"/>
                  </a:lnTo>
                  <a:lnTo>
                    <a:pt x="162340" y="95626"/>
                  </a:lnTo>
                  <a:lnTo>
                    <a:pt x="164438" y="50237"/>
                  </a:lnTo>
                  <a:lnTo>
                    <a:pt x="162250" y="13176"/>
                  </a:lnTo>
                  <a:lnTo>
                    <a:pt x="160011" y="6935"/>
                  </a:lnTo>
                  <a:lnTo>
                    <a:pt x="157108" y="2774"/>
                  </a:lnTo>
                  <a:lnTo>
                    <a:pt x="153761" y="0"/>
                  </a:lnTo>
                  <a:lnTo>
                    <a:pt x="150118" y="973"/>
                  </a:lnTo>
                  <a:lnTo>
                    <a:pt x="142309" y="9580"/>
                  </a:lnTo>
                  <a:lnTo>
                    <a:pt x="123236" y="43776"/>
                  </a:lnTo>
                  <a:lnTo>
                    <a:pt x="115310" y="77522"/>
                  </a:lnTo>
                  <a:lnTo>
                    <a:pt x="111786" y="115333"/>
                  </a:lnTo>
                  <a:lnTo>
                    <a:pt x="110221" y="153305"/>
                  </a:lnTo>
                  <a:lnTo>
                    <a:pt x="111406" y="191348"/>
                  </a:lnTo>
                  <a:lnTo>
                    <a:pt x="116402" y="226600"/>
                  </a:lnTo>
                  <a:lnTo>
                    <a:pt x="134375" y="264163"/>
                  </a:lnTo>
                  <a:lnTo>
                    <a:pt x="147071" y="279188"/>
                  </a:lnTo>
                  <a:lnTo>
                    <a:pt x="152713" y="282349"/>
                  </a:lnTo>
                  <a:lnTo>
                    <a:pt x="157887" y="283044"/>
                  </a:lnTo>
                  <a:lnTo>
                    <a:pt x="162748" y="282097"/>
                  </a:lnTo>
                  <a:lnTo>
                    <a:pt x="166693" y="278643"/>
                  </a:lnTo>
                  <a:lnTo>
                    <a:pt x="190048" y="239105"/>
                  </a:lnTo>
                  <a:lnTo>
                    <a:pt x="191243" y="234460"/>
                  </a:lnTo>
                  <a:lnTo>
                    <a:pt x="191334" y="230657"/>
                  </a:lnTo>
                  <a:lnTo>
                    <a:pt x="192101" y="228828"/>
                  </a:lnTo>
                  <a:lnTo>
                    <a:pt x="193318" y="228313"/>
                  </a:lnTo>
                  <a:lnTo>
                    <a:pt x="194834" y="228676"/>
                  </a:lnTo>
                  <a:lnTo>
                    <a:pt x="190875" y="236605"/>
                  </a:lnTo>
                  <a:lnTo>
                    <a:pt x="186855" y="242671"/>
                  </a:lnTo>
                  <a:lnTo>
                    <a:pt x="184272" y="256936"/>
                  </a:lnTo>
                  <a:lnTo>
                    <a:pt x="184571" y="264692"/>
                  </a:lnTo>
                  <a:lnTo>
                    <a:pt x="190546" y="278953"/>
                  </a:lnTo>
                  <a:lnTo>
                    <a:pt x="203929" y="295119"/>
                  </a:lnTo>
                  <a:lnTo>
                    <a:pt x="208259" y="298613"/>
                  </a:lnTo>
                  <a:lnTo>
                    <a:pt x="218713" y="302496"/>
                  </a:lnTo>
                  <a:lnTo>
                    <a:pt x="224465" y="303531"/>
                  </a:lnTo>
                  <a:lnTo>
                    <a:pt x="230415" y="302105"/>
                  </a:lnTo>
                  <a:lnTo>
                    <a:pt x="242672" y="294876"/>
                  </a:lnTo>
                  <a:lnTo>
                    <a:pt x="261472" y="275534"/>
                  </a:lnTo>
                  <a:lnTo>
                    <a:pt x="290639" y="228336"/>
                  </a:lnTo>
                  <a:lnTo>
                    <a:pt x="292876" y="226575"/>
                  </a:lnTo>
                  <a:lnTo>
                    <a:pt x="293662" y="227517"/>
                  </a:lnTo>
                  <a:lnTo>
                    <a:pt x="294065" y="234914"/>
                  </a:lnTo>
                  <a:lnTo>
                    <a:pt x="296848" y="256357"/>
                  </a:lnTo>
                  <a:lnTo>
                    <a:pt x="295944" y="300813"/>
                  </a:lnTo>
                  <a:lnTo>
                    <a:pt x="302187" y="341578"/>
                  </a:lnTo>
                  <a:lnTo>
                    <a:pt x="309211" y="385641"/>
                  </a:lnTo>
                  <a:lnTo>
                    <a:pt x="307530" y="425508"/>
                  </a:lnTo>
                  <a:lnTo>
                    <a:pt x="297690" y="470163"/>
                  </a:lnTo>
                  <a:lnTo>
                    <a:pt x="287624" y="486690"/>
                  </a:lnTo>
                  <a:lnTo>
                    <a:pt x="274448" y="499680"/>
                  </a:lnTo>
                  <a:lnTo>
                    <a:pt x="261537" y="507805"/>
                  </a:lnTo>
                  <a:lnTo>
                    <a:pt x="227979" y="513701"/>
                  </a:lnTo>
                  <a:lnTo>
                    <a:pt x="204218" y="515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521"/>
          <p:cNvGrpSpPr/>
          <p:nvPr/>
        </p:nvGrpSpPr>
        <p:grpSpPr>
          <a:xfrm>
            <a:off x="1370638" y="1346200"/>
            <a:ext cx="3137863" cy="2470151"/>
            <a:chOff x="1370638" y="1346200"/>
            <a:chExt cx="3137863" cy="2470151"/>
          </a:xfrm>
        </p:grpSpPr>
        <p:sp>
          <p:nvSpPr>
            <p:cNvPr id="52" name="SMARTInkShape-2481"/>
            <p:cNvSpPr/>
            <p:nvPr>
              <p:custDataLst>
                <p:tags r:id="rId104"/>
              </p:custDataLst>
            </p:nvPr>
          </p:nvSpPr>
          <p:spPr>
            <a:xfrm>
              <a:off x="2790342" y="1713002"/>
              <a:ext cx="961164" cy="693649"/>
            </a:xfrm>
            <a:custGeom>
              <a:avLst/>
              <a:gdLst/>
              <a:ahLst/>
              <a:cxnLst/>
              <a:rect l="0" t="0" r="0" b="0"/>
              <a:pathLst>
                <a:path w="961164" h="693649">
                  <a:moveTo>
                    <a:pt x="3658" y="693648"/>
                  </a:moveTo>
                  <a:lnTo>
                    <a:pt x="3658" y="693648"/>
                  </a:lnTo>
                  <a:lnTo>
                    <a:pt x="0" y="693648"/>
                  </a:lnTo>
                  <a:lnTo>
                    <a:pt x="1562" y="693648"/>
                  </a:lnTo>
                  <a:lnTo>
                    <a:pt x="4608" y="689885"/>
                  </a:lnTo>
                  <a:lnTo>
                    <a:pt x="40853" y="644843"/>
                  </a:lnTo>
                  <a:lnTo>
                    <a:pt x="85234" y="603066"/>
                  </a:lnTo>
                  <a:lnTo>
                    <a:pt x="107431" y="584576"/>
                  </a:lnTo>
                  <a:lnTo>
                    <a:pt x="133518" y="563783"/>
                  </a:lnTo>
                  <a:lnTo>
                    <a:pt x="162198" y="541455"/>
                  </a:lnTo>
                  <a:lnTo>
                    <a:pt x="193312" y="517397"/>
                  </a:lnTo>
                  <a:lnTo>
                    <a:pt x="226050" y="492186"/>
                  </a:lnTo>
                  <a:lnTo>
                    <a:pt x="259869" y="466207"/>
                  </a:lnTo>
                  <a:lnTo>
                    <a:pt x="297232" y="439009"/>
                  </a:lnTo>
                  <a:lnTo>
                    <a:pt x="336957" y="411000"/>
                  </a:lnTo>
                  <a:lnTo>
                    <a:pt x="378258" y="382449"/>
                  </a:lnTo>
                  <a:lnTo>
                    <a:pt x="422019" y="352127"/>
                  </a:lnTo>
                  <a:lnTo>
                    <a:pt x="467421" y="320623"/>
                  </a:lnTo>
                  <a:lnTo>
                    <a:pt x="513916" y="288331"/>
                  </a:lnTo>
                  <a:lnTo>
                    <a:pt x="561141" y="256925"/>
                  </a:lnTo>
                  <a:lnTo>
                    <a:pt x="608852" y="226111"/>
                  </a:lnTo>
                  <a:lnTo>
                    <a:pt x="656888" y="195690"/>
                  </a:lnTo>
                  <a:lnTo>
                    <a:pt x="701611" y="167648"/>
                  </a:lnTo>
                  <a:lnTo>
                    <a:pt x="744127" y="141192"/>
                  </a:lnTo>
                  <a:lnTo>
                    <a:pt x="785170" y="115794"/>
                  </a:lnTo>
                  <a:lnTo>
                    <a:pt x="820294" y="93923"/>
                  </a:lnTo>
                  <a:lnTo>
                    <a:pt x="851471" y="74404"/>
                  </a:lnTo>
                  <a:lnTo>
                    <a:pt x="880017" y="56452"/>
                  </a:lnTo>
                  <a:lnTo>
                    <a:pt x="921142" y="28979"/>
                  </a:lnTo>
                  <a:lnTo>
                    <a:pt x="961163" y="309"/>
                  </a:lnTo>
                  <a:lnTo>
                    <a:pt x="960906" y="0"/>
                  </a:lnTo>
                  <a:lnTo>
                    <a:pt x="959323" y="499"/>
                  </a:lnTo>
                  <a:lnTo>
                    <a:pt x="937108" y="26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82"/>
            <p:cNvSpPr/>
            <p:nvPr>
              <p:custDataLst>
                <p:tags r:id="rId105"/>
              </p:custDataLst>
            </p:nvPr>
          </p:nvSpPr>
          <p:spPr>
            <a:xfrm>
              <a:off x="2635250" y="1683716"/>
              <a:ext cx="824563" cy="564185"/>
            </a:xfrm>
            <a:custGeom>
              <a:avLst/>
              <a:gdLst/>
              <a:ahLst/>
              <a:cxnLst/>
              <a:rect l="0" t="0" r="0" b="0"/>
              <a:pathLst>
                <a:path w="824563" h="564185">
                  <a:moveTo>
                    <a:pt x="0" y="564184"/>
                  </a:moveTo>
                  <a:lnTo>
                    <a:pt x="0" y="564184"/>
                  </a:lnTo>
                  <a:lnTo>
                    <a:pt x="27437" y="546872"/>
                  </a:lnTo>
                  <a:lnTo>
                    <a:pt x="69535" y="507010"/>
                  </a:lnTo>
                  <a:lnTo>
                    <a:pt x="116872" y="466654"/>
                  </a:lnTo>
                  <a:lnTo>
                    <a:pt x="140003" y="447658"/>
                  </a:lnTo>
                  <a:lnTo>
                    <a:pt x="166713" y="425822"/>
                  </a:lnTo>
                  <a:lnTo>
                    <a:pt x="195809" y="402093"/>
                  </a:lnTo>
                  <a:lnTo>
                    <a:pt x="227200" y="377806"/>
                  </a:lnTo>
                  <a:lnTo>
                    <a:pt x="260122" y="353149"/>
                  </a:lnTo>
                  <a:lnTo>
                    <a:pt x="294065" y="328244"/>
                  </a:lnTo>
                  <a:lnTo>
                    <a:pt x="330099" y="302468"/>
                  </a:lnTo>
                  <a:lnTo>
                    <a:pt x="367527" y="276112"/>
                  </a:lnTo>
                  <a:lnTo>
                    <a:pt x="405885" y="249369"/>
                  </a:lnTo>
                  <a:lnTo>
                    <a:pt x="444157" y="223780"/>
                  </a:lnTo>
                  <a:lnTo>
                    <a:pt x="482371" y="198959"/>
                  </a:lnTo>
                  <a:lnTo>
                    <a:pt x="520547" y="174651"/>
                  </a:lnTo>
                  <a:lnTo>
                    <a:pt x="557287" y="152095"/>
                  </a:lnTo>
                  <a:lnTo>
                    <a:pt x="593069" y="130708"/>
                  </a:lnTo>
                  <a:lnTo>
                    <a:pt x="628212" y="110100"/>
                  </a:lnTo>
                  <a:lnTo>
                    <a:pt x="660108" y="91422"/>
                  </a:lnTo>
                  <a:lnTo>
                    <a:pt x="689839" y="74032"/>
                  </a:lnTo>
                  <a:lnTo>
                    <a:pt x="718126" y="57499"/>
                  </a:lnTo>
                  <a:lnTo>
                    <a:pt x="764608" y="29722"/>
                  </a:lnTo>
                  <a:lnTo>
                    <a:pt x="811221" y="3658"/>
                  </a:lnTo>
                  <a:lnTo>
                    <a:pt x="820214" y="0"/>
                  </a:lnTo>
                  <a:lnTo>
                    <a:pt x="824092" y="384"/>
                  </a:lnTo>
                  <a:lnTo>
                    <a:pt x="824562" y="3462"/>
                  </a:lnTo>
                  <a:lnTo>
                    <a:pt x="822758" y="8336"/>
                  </a:lnTo>
                  <a:lnTo>
                    <a:pt x="781050" y="4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83"/>
            <p:cNvSpPr/>
            <p:nvPr>
              <p:custDataLst>
                <p:tags r:id="rId106"/>
              </p:custDataLst>
            </p:nvPr>
          </p:nvSpPr>
          <p:spPr>
            <a:xfrm>
              <a:off x="2667440" y="1686095"/>
              <a:ext cx="450411" cy="276056"/>
            </a:xfrm>
            <a:custGeom>
              <a:avLst/>
              <a:gdLst/>
              <a:ahLst/>
              <a:cxnLst/>
              <a:rect l="0" t="0" r="0" b="0"/>
              <a:pathLst>
                <a:path w="450411" h="276056">
                  <a:moveTo>
                    <a:pt x="24960" y="276055"/>
                  </a:moveTo>
                  <a:lnTo>
                    <a:pt x="24960" y="276055"/>
                  </a:lnTo>
                  <a:lnTo>
                    <a:pt x="0" y="276055"/>
                  </a:lnTo>
                  <a:lnTo>
                    <a:pt x="20959" y="258477"/>
                  </a:lnTo>
                  <a:lnTo>
                    <a:pt x="60463" y="230865"/>
                  </a:lnTo>
                  <a:lnTo>
                    <a:pt x="98595" y="203759"/>
                  </a:lnTo>
                  <a:lnTo>
                    <a:pt x="143765" y="170546"/>
                  </a:lnTo>
                  <a:lnTo>
                    <a:pt x="169779" y="153504"/>
                  </a:lnTo>
                  <a:lnTo>
                    <a:pt x="197707" y="136499"/>
                  </a:lnTo>
                  <a:lnTo>
                    <a:pt x="226908" y="119518"/>
                  </a:lnTo>
                  <a:lnTo>
                    <a:pt x="254842" y="102552"/>
                  </a:lnTo>
                  <a:lnTo>
                    <a:pt x="281931" y="85598"/>
                  </a:lnTo>
                  <a:lnTo>
                    <a:pt x="308458" y="68650"/>
                  </a:lnTo>
                  <a:lnTo>
                    <a:pt x="354864" y="40412"/>
                  </a:lnTo>
                  <a:lnTo>
                    <a:pt x="393129" y="18219"/>
                  </a:lnTo>
                  <a:lnTo>
                    <a:pt x="428420" y="614"/>
                  </a:lnTo>
                  <a:lnTo>
                    <a:pt x="435044" y="0"/>
                  </a:lnTo>
                  <a:lnTo>
                    <a:pt x="450410" y="3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84"/>
            <p:cNvSpPr/>
            <p:nvPr>
              <p:custDataLst>
                <p:tags r:id="rId107"/>
              </p:custDataLst>
            </p:nvPr>
          </p:nvSpPr>
          <p:spPr>
            <a:xfrm>
              <a:off x="2667000" y="252730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31750" y="0"/>
                  </a:moveTo>
                  <a:lnTo>
                    <a:pt x="31750" y="0"/>
                  </a:lnTo>
                  <a:lnTo>
                    <a:pt x="22316" y="41262"/>
                  </a:lnTo>
                  <a:lnTo>
                    <a:pt x="17444" y="74077"/>
                  </a:lnTo>
                  <a:lnTo>
                    <a:pt x="7364" y="12151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85"/>
            <p:cNvSpPr/>
            <p:nvPr>
              <p:custDataLst>
                <p:tags r:id="rId108"/>
              </p:custDataLst>
            </p:nvPr>
          </p:nvSpPr>
          <p:spPr>
            <a:xfrm>
              <a:off x="2655594" y="2990850"/>
              <a:ext cx="24107" cy="393701"/>
            </a:xfrm>
            <a:custGeom>
              <a:avLst/>
              <a:gdLst/>
              <a:ahLst/>
              <a:cxnLst/>
              <a:rect l="0" t="0" r="0" b="0"/>
              <a:pathLst>
                <a:path w="24107" h="393701">
                  <a:moveTo>
                    <a:pt x="5056" y="0"/>
                  </a:moveTo>
                  <a:lnTo>
                    <a:pt x="5056" y="0"/>
                  </a:lnTo>
                  <a:lnTo>
                    <a:pt x="692" y="39851"/>
                  </a:lnTo>
                  <a:lnTo>
                    <a:pt x="0" y="81579"/>
                  </a:lnTo>
                  <a:lnTo>
                    <a:pt x="3244" y="125223"/>
                  </a:lnTo>
                  <a:lnTo>
                    <a:pt x="4519" y="169434"/>
                  </a:lnTo>
                  <a:lnTo>
                    <a:pt x="4897" y="213107"/>
                  </a:lnTo>
                  <a:lnTo>
                    <a:pt x="5009" y="253173"/>
                  </a:lnTo>
                  <a:lnTo>
                    <a:pt x="5748" y="291149"/>
                  </a:lnTo>
                  <a:lnTo>
                    <a:pt x="10079" y="334062"/>
                  </a:lnTo>
                  <a:lnTo>
                    <a:pt x="12642" y="372780"/>
                  </a:lnTo>
                  <a:lnTo>
                    <a:pt x="24106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86"/>
            <p:cNvSpPr/>
            <p:nvPr>
              <p:custDataLst>
                <p:tags r:id="rId109"/>
              </p:custDataLst>
            </p:nvPr>
          </p:nvSpPr>
          <p:spPr>
            <a:xfrm>
              <a:off x="4006850" y="14478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7631" y="1366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87"/>
            <p:cNvSpPr/>
            <p:nvPr>
              <p:custDataLst>
                <p:tags r:id="rId110"/>
              </p:custDataLst>
            </p:nvPr>
          </p:nvSpPr>
          <p:spPr>
            <a:xfrm>
              <a:off x="3949700" y="20383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12308" y="33710"/>
                  </a:lnTo>
                  <a:lnTo>
                    <a:pt x="7117" y="6907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88"/>
            <p:cNvSpPr/>
            <p:nvPr>
              <p:custDataLst>
                <p:tags r:id="rId111"/>
              </p:custDataLst>
            </p:nvPr>
          </p:nvSpPr>
          <p:spPr>
            <a:xfrm>
              <a:off x="3949700" y="2622550"/>
              <a:ext cx="1" cy="209551"/>
            </a:xfrm>
            <a:custGeom>
              <a:avLst/>
              <a:gdLst/>
              <a:ahLst/>
              <a:cxnLst/>
              <a:rect l="0" t="0" r="0" b="0"/>
              <a:pathLst>
                <a:path w="1" h="209551">
                  <a:moveTo>
                    <a:pt x="0" y="0"/>
                  </a:moveTo>
                  <a:lnTo>
                    <a:pt x="0" y="0"/>
                  </a:lnTo>
                  <a:lnTo>
                    <a:pt x="0" y="39145"/>
                  </a:lnTo>
                  <a:lnTo>
                    <a:pt x="0" y="75804"/>
                  </a:lnTo>
                  <a:lnTo>
                    <a:pt x="0" y="110733"/>
                  </a:lnTo>
                  <a:lnTo>
                    <a:pt x="0" y="15173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489"/>
            <p:cNvSpPr/>
            <p:nvPr>
              <p:custDataLst>
                <p:tags r:id="rId112"/>
              </p:custDataLst>
            </p:nvPr>
          </p:nvSpPr>
          <p:spPr>
            <a:xfrm>
              <a:off x="3876479" y="3225800"/>
              <a:ext cx="9722" cy="158751"/>
            </a:xfrm>
            <a:custGeom>
              <a:avLst/>
              <a:gdLst/>
              <a:ahLst/>
              <a:cxnLst/>
              <a:rect l="0" t="0" r="0" b="0"/>
              <a:pathLst>
                <a:path w="9722" h="158751">
                  <a:moveTo>
                    <a:pt x="3371" y="0"/>
                  </a:moveTo>
                  <a:lnTo>
                    <a:pt x="3371" y="0"/>
                  </a:lnTo>
                  <a:lnTo>
                    <a:pt x="2665" y="45626"/>
                  </a:lnTo>
                  <a:lnTo>
                    <a:pt x="0" y="79545"/>
                  </a:lnTo>
                  <a:lnTo>
                    <a:pt x="2108" y="112023"/>
                  </a:lnTo>
                  <a:lnTo>
                    <a:pt x="972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90"/>
            <p:cNvSpPr/>
            <p:nvPr>
              <p:custDataLst>
                <p:tags r:id="rId113"/>
              </p:custDataLst>
            </p:nvPr>
          </p:nvSpPr>
          <p:spPr>
            <a:xfrm>
              <a:off x="2679700" y="19177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91"/>
            <p:cNvSpPr/>
            <p:nvPr>
              <p:custDataLst>
                <p:tags r:id="rId114"/>
              </p:custDataLst>
            </p:nvPr>
          </p:nvSpPr>
          <p:spPr>
            <a:xfrm>
              <a:off x="2616200" y="14224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831" y="58934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92"/>
            <p:cNvSpPr/>
            <p:nvPr>
              <p:custDataLst>
                <p:tags r:id="rId115"/>
              </p:custDataLst>
            </p:nvPr>
          </p:nvSpPr>
          <p:spPr>
            <a:xfrm>
              <a:off x="2463800" y="2647950"/>
              <a:ext cx="400051" cy="25401"/>
            </a:xfrm>
            <a:custGeom>
              <a:avLst/>
              <a:gdLst/>
              <a:ahLst/>
              <a:cxnLst/>
              <a:rect l="0" t="0" r="0" b="0"/>
              <a:pathLst>
                <a:path w="400051" h="25401">
                  <a:moveTo>
                    <a:pt x="0" y="25400"/>
                  </a:moveTo>
                  <a:lnTo>
                    <a:pt x="0" y="25400"/>
                  </a:lnTo>
                  <a:lnTo>
                    <a:pt x="40452" y="22029"/>
                  </a:lnTo>
                  <a:lnTo>
                    <a:pt x="84771" y="18493"/>
                  </a:lnTo>
                  <a:lnTo>
                    <a:pt x="109431" y="16562"/>
                  </a:lnTo>
                  <a:lnTo>
                    <a:pt x="135748" y="14569"/>
                  </a:lnTo>
                  <a:lnTo>
                    <a:pt x="163171" y="12535"/>
                  </a:lnTo>
                  <a:lnTo>
                    <a:pt x="191331" y="10473"/>
                  </a:lnTo>
                  <a:lnTo>
                    <a:pt x="218571" y="9099"/>
                  </a:lnTo>
                  <a:lnTo>
                    <a:pt x="245197" y="8182"/>
                  </a:lnTo>
                  <a:lnTo>
                    <a:pt x="271415" y="7572"/>
                  </a:lnTo>
                  <a:lnTo>
                    <a:pt x="297360" y="6459"/>
                  </a:lnTo>
                  <a:lnTo>
                    <a:pt x="323123" y="5012"/>
                  </a:lnTo>
                  <a:lnTo>
                    <a:pt x="365860" y="2227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93"/>
            <p:cNvSpPr/>
            <p:nvPr>
              <p:custDataLst>
                <p:tags r:id="rId116"/>
              </p:custDataLst>
            </p:nvPr>
          </p:nvSpPr>
          <p:spPr>
            <a:xfrm>
              <a:off x="3606800" y="2584450"/>
              <a:ext cx="425451" cy="25401"/>
            </a:xfrm>
            <a:custGeom>
              <a:avLst/>
              <a:gdLst/>
              <a:ahLst/>
              <a:cxnLst/>
              <a:rect l="0" t="0" r="0" b="0"/>
              <a:pathLst>
                <a:path w="425451" h="25401">
                  <a:moveTo>
                    <a:pt x="0" y="25400"/>
                  </a:moveTo>
                  <a:lnTo>
                    <a:pt x="0" y="25400"/>
                  </a:lnTo>
                  <a:lnTo>
                    <a:pt x="30104" y="19756"/>
                  </a:lnTo>
                  <a:lnTo>
                    <a:pt x="53936" y="15287"/>
                  </a:lnTo>
                  <a:lnTo>
                    <a:pt x="80407" y="12308"/>
                  </a:lnTo>
                  <a:lnTo>
                    <a:pt x="108638" y="10322"/>
                  </a:lnTo>
                  <a:lnTo>
                    <a:pt x="138042" y="8998"/>
                  </a:lnTo>
                  <a:lnTo>
                    <a:pt x="169639" y="7410"/>
                  </a:lnTo>
                  <a:lnTo>
                    <a:pt x="202698" y="5645"/>
                  </a:lnTo>
                  <a:lnTo>
                    <a:pt x="236732" y="3764"/>
                  </a:lnTo>
                  <a:lnTo>
                    <a:pt x="272827" y="2509"/>
                  </a:lnTo>
                  <a:lnTo>
                    <a:pt x="310296" y="1672"/>
                  </a:lnTo>
                  <a:lnTo>
                    <a:pt x="348681" y="1115"/>
                  </a:lnTo>
                  <a:lnTo>
                    <a:pt x="425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494"/>
            <p:cNvSpPr/>
            <p:nvPr>
              <p:custDataLst>
                <p:tags r:id="rId117"/>
              </p:custDataLst>
            </p:nvPr>
          </p:nvSpPr>
          <p:spPr>
            <a:xfrm>
              <a:off x="2044700" y="2667883"/>
              <a:ext cx="63501" cy="5468"/>
            </a:xfrm>
            <a:custGeom>
              <a:avLst/>
              <a:gdLst/>
              <a:ahLst/>
              <a:cxnLst/>
              <a:rect l="0" t="0" r="0" b="0"/>
              <a:pathLst>
                <a:path w="63501" h="54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5580" y="0"/>
                  </a:lnTo>
                  <a:lnTo>
                    <a:pt x="635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95"/>
            <p:cNvSpPr/>
            <p:nvPr>
              <p:custDataLst>
                <p:tags r:id="rId118"/>
              </p:custDataLst>
            </p:nvPr>
          </p:nvSpPr>
          <p:spPr>
            <a:xfrm>
              <a:off x="4171950" y="1778000"/>
              <a:ext cx="336551" cy="1"/>
            </a:xfrm>
            <a:custGeom>
              <a:avLst/>
              <a:gdLst/>
              <a:ahLst/>
              <a:cxnLst/>
              <a:rect l="0" t="0" r="0" b="0"/>
              <a:pathLst>
                <a:path w="336551" h="1">
                  <a:moveTo>
                    <a:pt x="0" y="0"/>
                  </a:moveTo>
                  <a:lnTo>
                    <a:pt x="0" y="0"/>
                  </a:lnTo>
                  <a:lnTo>
                    <a:pt x="33867" y="0"/>
                  </a:lnTo>
                  <a:lnTo>
                    <a:pt x="60678" y="0"/>
                  </a:lnTo>
                  <a:lnTo>
                    <a:pt x="91252" y="0"/>
                  </a:lnTo>
                  <a:lnTo>
                    <a:pt x="124334" y="0"/>
                  </a:lnTo>
                  <a:lnTo>
                    <a:pt x="159090" y="0"/>
                  </a:lnTo>
                  <a:lnTo>
                    <a:pt x="194254" y="0"/>
                  </a:lnTo>
                  <a:lnTo>
                    <a:pt x="229692" y="0"/>
                  </a:lnTo>
                  <a:lnTo>
                    <a:pt x="265311" y="0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96"/>
            <p:cNvSpPr/>
            <p:nvPr>
              <p:custDataLst>
                <p:tags r:id="rId119"/>
              </p:custDataLst>
            </p:nvPr>
          </p:nvSpPr>
          <p:spPr>
            <a:xfrm>
              <a:off x="2457450" y="17272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3710" y="6350"/>
                  </a:lnTo>
                  <a:lnTo>
                    <a:pt x="70956" y="44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497"/>
            <p:cNvSpPr/>
            <p:nvPr>
              <p:custDataLst>
                <p:tags r:id="rId120"/>
              </p:custDataLst>
            </p:nvPr>
          </p:nvSpPr>
          <p:spPr>
            <a:xfrm>
              <a:off x="3168650" y="17145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0" y="0"/>
                  </a:lnTo>
                  <a:lnTo>
                    <a:pt x="37081" y="0"/>
                  </a:lnTo>
                  <a:lnTo>
                    <a:pt x="75982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98"/>
            <p:cNvSpPr/>
            <p:nvPr>
              <p:custDataLst>
                <p:tags r:id="rId121"/>
              </p:custDataLst>
            </p:nvPr>
          </p:nvSpPr>
          <p:spPr>
            <a:xfrm>
              <a:off x="1974850" y="17653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1" y="767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99"/>
            <p:cNvSpPr/>
            <p:nvPr>
              <p:custDataLst>
                <p:tags r:id="rId122"/>
              </p:custDataLst>
            </p:nvPr>
          </p:nvSpPr>
          <p:spPr>
            <a:xfrm>
              <a:off x="1900099" y="1785233"/>
              <a:ext cx="72408" cy="59737"/>
            </a:xfrm>
            <a:custGeom>
              <a:avLst/>
              <a:gdLst/>
              <a:ahLst/>
              <a:cxnLst/>
              <a:rect l="0" t="0" r="0" b="0"/>
              <a:pathLst>
                <a:path w="72408" h="59737">
                  <a:moveTo>
                    <a:pt x="23951" y="5467"/>
                  </a:moveTo>
                  <a:lnTo>
                    <a:pt x="23951" y="5467"/>
                  </a:lnTo>
                  <a:lnTo>
                    <a:pt x="7549" y="0"/>
                  </a:lnTo>
                  <a:lnTo>
                    <a:pt x="5961" y="411"/>
                  </a:lnTo>
                  <a:lnTo>
                    <a:pt x="2315" y="2750"/>
                  </a:lnTo>
                  <a:lnTo>
                    <a:pt x="224" y="11785"/>
                  </a:lnTo>
                  <a:lnTo>
                    <a:pt x="0" y="24503"/>
                  </a:lnTo>
                  <a:lnTo>
                    <a:pt x="5605" y="48033"/>
                  </a:lnTo>
                  <a:lnTo>
                    <a:pt x="7487" y="52894"/>
                  </a:lnTo>
                  <a:lnTo>
                    <a:pt x="10153" y="56135"/>
                  </a:lnTo>
                  <a:lnTo>
                    <a:pt x="16878" y="59736"/>
                  </a:lnTo>
                  <a:lnTo>
                    <a:pt x="26452" y="57574"/>
                  </a:lnTo>
                  <a:lnTo>
                    <a:pt x="31968" y="55021"/>
                  </a:lnTo>
                  <a:lnTo>
                    <a:pt x="39979" y="46541"/>
                  </a:lnTo>
                  <a:lnTo>
                    <a:pt x="45186" y="36422"/>
                  </a:lnTo>
                  <a:lnTo>
                    <a:pt x="47500" y="27221"/>
                  </a:lnTo>
                  <a:lnTo>
                    <a:pt x="46647" y="20310"/>
                  </a:lnTo>
                  <a:lnTo>
                    <a:pt x="45431" y="17478"/>
                  </a:lnTo>
                  <a:lnTo>
                    <a:pt x="43916" y="16297"/>
                  </a:lnTo>
                  <a:lnTo>
                    <a:pt x="42200" y="16215"/>
                  </a:lnTo>
                  <a:lnTo>
                    <a:pt x="38412" y="18005"/>
                  </a:lnTo>
                  <a:lnTo>
                    <a:pt x="34376" y="21152"/>
                  </a:lnTo>
                  <a:lnTo>
                    <a:pt x="33723" y="22274"/>
                  </a:lnTo>
                  <a:lnTo>
                    <a:pt x="33994" y="23022"/>
                  </a:lnTo>
                  <a:lnTo>
                    <a:pt x="34879" y="23520"/>
                  </a:lnTo>
                  <a:lnTo>
                    <a:pt x="54172" y="24429"/>
                  </a:lnTo>
                  <a:lnTo>
                    <a:pt x="66458" y="21120"/>
                  </a:lnTo>
                  <a:lnTo>
                    <a:pt x="69223" y="19430"/>
                  </a:lnTo>
                  <a:lnTo>
                    <a:pt x="72294" y="15671"/>
                  </a:lnTo>
                  <a:lnTo>
                    <a:pt x="72407" y="14386"/>
                  </a:lnTo>
                  <a:lnTo>
                    <a:pt x="71778" y="13530"/>
                  </a:lnTo>
                  <a:lnTo>
                    <a:pt x="68401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00"/>
            <p:cNvSpPr/>
            <p:nvPr>
              <p:custDataLst>
                <p:tags r:id="rId123"/>
              </p:custDataLst>
            </p:nvPr>
          </p:nvSpPr>
          <p:spPr>
            <a:xfrm>
              <a:off x="1370638" y="1428983"/>
              <a:ext cx="147013" cy="445524"/>
            </a:xfrm>
            <a:custGeom>
              <a:avLst/>
              <a:gdLst/>
              <a:ahLst/>
              <a:cxnLst/>
              <a:rect l="0" t="0" r="0" b="0"/>
              <a:pathLst>
                <a:path w="147013" h="445524">
                  <a:moveTo>
                    <a:pt x="147012" y="336317"/>
                  </a:moveTo>
                  <a:lnTo>
                    <a:pt x="147012" y="336317"/>
                  </a:lnTo>
                  <a:lnTo>
                    <a:pt x="106535" y="306823"/>
                  </a:lnTo>
                  <a:lnTo>
                    <a:pt x="74576" y="282984"/>
                  </a:lnTo>
                  <a:lnTo>
                    <a:pt x="49506" y="275829"/>
                  </a:lnTo>
                  <a:lnTo>
                    <a:pt x="41791" y="276942"/>
                  </a:lnTo>
                  <a:lnTo>
                    <a:pt x="27575" y="283822"/>
                  </a:lnTo>
                  <a:lnTo>
                    <a:pt x="16083" y="301462"/>
                  </a:lnTo>
                  <a:lnTo>
                    <a:pt x="3561" y="342923"/>
                  </a:lnTo>
                  <a:lnTo>
                    <a:pt x="0" y="375236"/>
                  </a:lnTo>
                  <a:lnTo>
                    <a:pt x="3122" y="403709"/>
                  </a:lnTo>
                  <a:lnTo>
                    <a:pt x="14857" y="424830"/>
                  </a:lnTo>
                  <a:lnTo>
                    <a:pt x="22925" y="433425"/>
                  </a:lnTo>
                  <a:lnTo>
                    <a:pt x="43179" y="442976"/>
                  </a:lnTo>
                  <a:lnTo>
                    <a:pt x="54507" y="445523"/>
                  </a:lnTo>
                  <a:lnTo>
                    <a:pt x="65586" y="443693"/>
                  </a:lnTo>
                  <a:lnTo>
                    <a:pt x="87304" y="432253"/>
                  </a:lnTo>
                  <a:lnTo>
                    <a:pt x="115994" y="395865"/>
                  </a:lnTo>
                  <a:lnTo>
                    <a:pt x="128052" y="361607"/>
                  </a:lnTo>
                  <a:lnTo>
                    <a:pt x="132941" y="319335"/>
                  </a:lnTo>
                  <a:lnTo>
                    <a:pt x="131281" y="293245"/>
                  </a:lnTo>
                  <a:lnTo>
                    <a:pt x="128058" y="265269"/>
                  </a:lnTo>
                  <a:lnTo>
                    <a:pt x="123087" y="234624"/>
                  </a:lnTo>
                  <a:lnTo>
                    <a:pt x="116951" y="202199"/>
                  </a:lnTo>
                  <a:lnTo>
                    <a:pt x="110038" y="168589"/>
                  </a:lnTo>
                  <a:lnTo>
                    <a:pt x="102607" y="137009"/>
                  </a:lnTo>
                  <a:lnTo>
                    <a:pt x="94831" y="106784"/>
                  </a:lnTo>
                  <a:lnTo>
                    <a:pt x="86825" y="77462"/>
                  </a:lnTo>
                  <a:lnTo>
                    <a:pt x="74166" y="35474"/>
                  </a:lnTo>
                  <a:lnTo>
                    <a:pt x="60987" y="3291"/>
                  </a:lnTo>
                  <a:lnTo>
                    <a:pt x="57912" y="0"/>
                  </a:lnTo>
                  <a:lnTo>
                    <a:pt x="54451" y="2039"/>
                  </a:lnTo>
                  <a:lnTo>
                    <a:pt x="46842" y="15593"/>
                  </a:lnTo>
                  <a:lnTo>
                    <a:pt x="40638" y="47018"/>
                  </a:lnTo>
                  <a:lnTo>
                    <a:pt x="37646" y="90617"/>
                  </a:lnTo>
                  <a:lnTo>
                    <a:pt x="38824" y="116073"/>
                  </a:lnTo>
                  <a:lnTo>
                    <a:pt x="41020" y="142921"/>
                  </a:lnTo>
                  <a:lnTo>
                    <a:pt x="46012" y="169992"/>
                  </a:lnTo>
                  <a:lnTo>
                    <a:pt x="52867" y="197211"/>
                  </a:lnTo>
                  <a:lnTo>
                    <a:pt x="60966" y="224530"/>
                  </a:lnTo>
                  <a:lnTo>
                    <a:pt x="81252" y="271817"/>
                  </a:lnTo>
                  <a:lnTo>
                    <a:pt x="115262" y="33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01"/>
            <p:cNvSpPr/>
            <p:nvPr>
              <p:custDataLst>
                <p:tags r:id="rId124"/>
              </p:custDataLst>
            </p:nvPr>
          </p:nvSpPr>
          <p:spPr>
            <a:xfrm>
              <a:off x="1524327" y="2576135"/>
              <a:ext cx="272724" cy="153411"/>
            </a:xfrm>
            <a:custGeom>
              <a:avLst/>
              <a:gdLst/>
              <a:ahLst/>
              <a:cxnLst/>
              <a:rect l="0" t="0" r="0" b="0"/>
              <a:pathLst>
                <a:path w="272724" h="153411">
                  <a:moveTo>
                    <a:pt x="107623" y="21015"/>
                  </a:moveTo>
                  <a:lnTo>
                    <a:pt x="107623" y="21015"/>
                  </a:lnTo>
                  <a:lnTo>
                    <a:pt x="104252" y="14273"/>
                  </a:lnTo>
                  <a:lnTo>
                    <a:pt x="98834" y="9082"/>
                  </a:lnTo>
                  <a:lnTo>
                    <a:pt x="90311" y="4423"/>
                  </a:lnTo>
                  <a:lnTo>
                    <a:pt x="77116" y="0"/>
                  </a:lnTo>
                  <a:lnTo>
                    <a:pt x="50449" y="285"/>
                  </a:lnTo>
                  <a:lnTo>
                    <a:pt x="32353" y="12507"/>
                  </a:lnTo>
                  <a:lnTo>
                    <a:pt x="16314" y="33462"/>
                  </a:lnTo>
                  <a:lnTo>
                    <a:pt x="1468" y="75581"/>
                  </a:lnTo>
                  <a:lnTo>
                    <a:pt x="0" y="102417"/>
                  </a:lnTo>
                  <a:lnTo>
                    <a:pt x="4124" y="114088"/>
                  </a:lnTo>
                  <a:lnTo>
                    <a:pt x="19996" y="134583"/>
                  </a:lnTo>
                  <a:lnTo>
                    <a:pt x="46805" y="147454"/>
                  </a:lnTo>
                  <a:lnTo>
                    <a:pt x="82004" y="153410"/>
                  </a:lnTo>
                  <a:lnTo>
                    <a:pt x="125870" y="151354"/>
                  </a:lnTo>
                  <a:lnTo>
                    <a:pt x="152243" y="147419"/>
                  </a:lnTo>
                  <a:lnTo>
                    <a:pt x="181114" y="141973"/>
                  </a:lnTo>
                  <a:lnTo>
                    <a:pt x="211651" y="135520"/>
                  </a:lnTo>
                  <a:lnTo>
                    <a:pt x="272723" y="122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02"/>
            <p:cNvSpPr/>
            <p:nvPr>
              <p:custDataLst>
                <p:tags r:id="rId125"/>
              </p:custDataLst>
            </p:nvPr>
          </p:nvSpPr>
          <p:spPr>
            <a:xfrm>
              <a:off x="1888393" y="2655544"/>
              <a:ext cx="103038" cy="78682"/>
            </a:xfrm>
            <a:custGeom>
              <a:avLst/>
              <a:gdLst/>
              <a:ahLst/>
              <a:cxnLst/>
              <a:rect l="0" t="0" r="0" b="0"/>
              <a:pathLst>
                <a:path w="103038" h="78682">
                  <a:moveTo>
                    <a:pt x="35657" y="24156"/>
                  </a:moveTo>
                  <a:lnTo>
                    <a:pt x="35657" y="24156"/>
                  </a:lnTo>
                  <a:lnTo>
                    <a:pt x="35657" y="0"/>
                  </a:lnTo>
                  <a:lnTo>
                    <a:pt x="28915" y="5867"/>
                  </a:lnTo>
                  <a:lnTo>
                    <a:pt x="3055" y="48678"/>
                  </a:lnTo>
                  <a:lnTo>
                    <a:pt x="0" y="58809"/>
                  </a:lnTo>
                  <a:lnTo>
                    <a:pt x="597" y="63485"/>
                  </a:lnTo>
                  <a:lnTo>
                    <a:pt x="5023" y="72445"/>
                  </a:lnTo>
                  <a:lnTo>
                    <a:pt x="8179" y="75399"/>
                  </a:lnTo>
                  <a:lnTo>
                    <a:pt x="15448" y="78681"/>
                  </a:lnTo>
                  <a:lnTo>
                    <a:pt x="27146" y="76376"/>
                  </a:lnTo>
                  <a:lnTo>
                    <a:pt x="61022" y="60028"/>
                  </a:lnTo>
                  <a:lnTo>
                    <a:pt x="81194" y="42546"/>
                  </a:lnTo>
                  <a:lnTo>
                    <a:pt x="89366" y="30702"/>
                  </a:lnTo>
                  <a:lnTo>
                    <a:pt x="89102" y="27814"/>
                  </a:lnTo>
                  <a:lnTo>
                    <a:pt x="87515" y="25184"/>
                  </a:lnTo>
                  <a:lnTo>
                    <a:pt x="85045" y="22725"/>
                  </a:lnTo>
                  <a:lnTo>
                    <a:pt x="81988" y="22496"/>
                  </a:lnTo>
                  <a:lnTo>
                    <a:pt x="74828" y="26005"/>
                  </a:lnTo>
                  <a:lnTo>
                    <a:pt x="66235" y="32543"/>
                  </a:lnTo>
                  <a:lnTo>
                    <a:pt x="59220" y="45691"/>
                  </a:lnTo>
                  <a:lnTo>
                    <a:pt x="58594" y="55129"/>
                  </a:lnTo>
                  <a:lnTo>
                    <a:pt x="60668" y="63322"/>
                  </a:lnTo>
                  <a:lnTo>
                    <a:pt x="63942" y="69315"/>
                  </a:lnTo>
                  <a:lnTo>
                    <a:pt x="66508" y="70490"/>
                  </a:lnTo>
                  <a:lnTo>
                    <a:pt x="73122" y="69913"/>
                  </a:lnTo>
                  <a:lnTo>
                    <a:pt x="84779" y="65622"/>
                  </a:lnTo>
                  <a:lnTo>
                    <a:pt x="97170" y="53140"/>
                  </a:lnTo>
                  <a:lnTo>
                    <a:pt x="101802" y="43858"/>
                  </a:lnTo>
                  <a:lnTo>
                    <a:pt x="103037" y="39407"/>
                  </a:lnTo>
                  <a:lnTo>
                    <a:pt x="102449" y="35735"/>
                  </a:lnTo>
                  <a:lnTo>
                    <a:pt x="100646" y="32581"/>
                  </a:lnTo>
                  <a:lnTo>
                    <a:pt x="98033" y="29773"/>
                  </a:lnTo>
                  <a:lnTo>
                    <a:pt x="91367" y="26652"/>
                  </a:lnTo>
                  <a:lnTo>
                    <a:pt x="87614" y="25820"/>
                  </a:lnTo>
                  <a:lnTo>
                    <a:pt x="84406" y="25971"/>
                  </a:lnTo>
                  <a:lnTo>
                    <a:pt x="78960" y="28020"/>
                  </a:lnTo>
                  <a:lnTo>
                    <a:pt x="77226" y="29554"/>
                  </a:lnTo>
                  <a:lnTo>
                    <a:pt x="75299" y="33140"/>
                  </a:lnTo>
                  <a:lnTo>
                    <a:pt x="76196" y="35790"/>
                  </a:lnTo>
                  <a:lnTo>
                    <a:pt x="86457" y="49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03"/>
            <p:cNvSpPr/>
            <p:nvPr>
              <p:custDataLst>
                <p:tags r:id="rId126"/>
              </p:custDataLst>
            </p:nvPr>
          </p:nvSpPr>
          <p:spPr>
            <a:xfrm>
              <a:off x="3790950" y="3539929"/>
              <a:ext cx="147952" cy="276422"/>
            </a:xfrm>
            <a:custGeom>
              <a:avLst/>
              <a:gdLst/>
              <a:ahLst/>
              <a:cxnLst/>
              <a:rect l="0" t="0" r="0" b="0"/>
              <a:pathLst>
                <a:path w="147952" h="27642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5400" y="4645"/>
                  </a:lnTo>
                  <a:lnTo>
                    <a:pt x="35452" y="47353"/>
                  </a:lnTo>
                  <a:lnTo>
                    <a:pt x="35434" y="87664"/>
                  </a:lnTo>
                  <a:lnTo>
                    <a:pt x="30960" y="130887"/>
                  </a:lnTo>
                  <a:lnTo>
                    <a:pt x="25166" y="174974"/>
                  </a:lnTo>
                  <a:lnTo>
                    <a:pt x="18981" y="215553"/>
                  </a:lnTo>
                  <a:lnTo>
                    <a:pt x="12679" y="242394"/>
                  </a:lnTo>
                  <a:lnTo>
                    <a:pt x="10569" y="247386"/>
                  </a:lnTo>
                  <a:lnTo>
                    <a:pt x="10574" y="248598"/>
                  </a:lnTo>
                  <a:lnTo>
                    <a:pt x="14342" y="244299"/>
                  </a:lnTo>
                  <a:lnTo>
                    <a:pt x="34510" y="206382"/>
                  </a:lnTo>
                  <a:lnTo>
                    <a:pt x="56086" y="174059"/>
                  </a:lnTo>
                  <a:lnTo>
                    <a:pt x="64202" y="168669"/>
                  </a:lnTo>
                  <a:lnTo>
                    <a:pt x="82627" y="164561"/>
                  </a:lnTo>
                  <a:lnTo>
                    <a:pt x="112833" y="169586"/>
                  </a:lnTo>
                  <a:lnTo>
                    <a:pt x="137384" y="183382"/>
                  </a:lnTo>
                  <a:lnTo>
                    <a:pt x="142389" y="189701"/>
                  </a:lnTo>
                  <a:lnTo>
                    <a:pt x="147951" y="204247"/>
                  </a:lnTo>
                  <a:lnTo>
                    <a:pt x="146612" y="212077"/>
                  </a:lnTo>
                  <a:lnTo>
                    <a:pt x="137597" y="228303"/>
                  </a:lnTo>
                  <a:lnTo>
                    <a:pt x="103172" y="253305"/>
                  </a:lnTo>
                  <a:lnTo>
                    <a:pt x="60595" y="268475"/>
                  </a:lnTo>
                  <a:lnTo>
                    <a:pt x="15628" y="274851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504"/>
            <p:cNvSpPr/>
            <p:nvPr>
              <p:custDataLst>
                <p:tags r:id="rId127"/>
              </p:custDataLst>
            </p:nvPr>
          </p:nvSpPr>
          <p:spPr>
            <a:xfrm>
              <a:off x="3829050" y="3198776"/>
              <a:ext cx="67637" cy="56151"/>
            </a:xfrm>
            <a:custGeom>
              <a:avLst/>
              <a:gdLst/>
              <a:ahLst/>
              <a:cxnLst/>
              <a:rect l="0" t="0" r="0" b="0"/>
              <a:pathLst>
                <a:path w="67637" h="56151">
                  <a:moveTo>
                    <a:pt x="0" y="39724"/>
                  </a:moveTo>
                  <a:lnTo>
                    <a:pt x="0" y="39724"/>
                  </a:lnTo>
                  <a:lnTo>
                    <a:pt x="0" y="21090"/>
                  </a:lnTo>
                  <a:lnTo>
                    <a:pt x="705" y="40963"/>
                  </a:lnTo>
                  <a:lnTo>
                    <a:pt x="3371" y="49917"/>
                  </a:lnTo>
                  <a:lnTo>
                    <a:pt x="5775" y="52870"/>
                  </a:lnTo>
                  <a:lnTo>
                    <a:pt x="12209" y="56150"/>
                  </a:lnTo>
                  <a:lnTo>
                    <a:pt x="21654" y="55727"/>
                  </a:lnTo>
                  <a:lnTo>
                    <a:pt x="33613" y="51775"/>
                  </a:lnTo>
                  <a:lnTo>
                    <a:pt x="54096" y="38356"/>
                  </a:lnTo>
                  <a:lnTo>
                    <a:pt x="62378" y="29473"/>
                  </a:lnTo>
                  <a:lnTo>
                    <a:pt x="66529" y="18940"/>
                  </a:lnTo>
                  <a:lnTo>
                    <a:pt x="67636" y="13168"/>
                  </a:lnTo>
                  <a:lnTo>
                    <a:pt x="66258" y="8615"/>
                  </a:lnTo>
                  <a:lnTo>
                    <a:pt x="63222" y="4873"/>
                  </a:lnTo>
                  <a:lnTo>
                    <a:pt x="59081" y="1674"/>
                  </a:lnTo>
                  <a:lnTo>
                    <a:pt x="46954" y="0"/>
                  </a:lnTo>
                  <a:lnTo>
                    <a:pt x="32863" y="2313"/>
                  </a:lnTo>
                  <a:lnTo>
                    <a:pt x="19545" y="8045"/>
                  </a:lnTo>
                  <a:lnTo>
                    <a:pt x="15146" y="11549"/>
                  </a:lnTo>
                  <a:lnTo>
                    <a:pt x="10259" y="19206"/>
                  </a:lnTo>
                  <a:lnTo>
                    <a:pt x="7508" y="31450"/>
                  </a:lnTo>
                  <a:lnTo>
                    <a:pt x="8746" y="39809"/>
                  </a:lnTo>
                  <a:lnTo>
                    <a:pt x="12700" y="5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505"/>
            <p:cNvSpPr/>
            <p:nvPr>
              <p:custDataLst>
                <p:tags r:id="rId128"/>
              </p:custDataLst>
            </p:nvPr>
          </p:nvSpPr>
          <p:spPr>
            <a:xfrm>
              <a:off x="2556979" y="3514332"/>
              <a:ext cx="205272" cy="105169"/>
            </a:xfrm>
            <a:custGeom>
              <a:avLst/>
              <a:gdLst/>
              <a:ahLst/>
              <a:cxnLst/>
              <a:rect l="0" t="0" r="0" b="0"/>
              <a:pathLst>
                <a:path w="205272" h="105169">
                  <a:moveTo>
                    <a:pt x="110021" y="48018"/>
                  </a:moveTo>
                  <a:lnTo>
                    <a:pt x="110021" y="48018"/>
                  </a:lnTo>
                  <a:lnTo>
                    <a:pt x="106650" y="37905"/>
                  </a:lnTo>
                  <a:lnTo>
                    <a:pt x="94441" y="21503"/>
                  </a:lnTo>
                  <a:lnTo>
                    <a:pt x="77418" y="6609"/>
                  </a:lnTo>
                  <a:lnTo>
                    <a:pt x="65192" y="1392"/>
                  </a:lnTo>
                  <a:lnTo>
                    <a:pt x="58968" y="0"/>
                  </a:lnTo>
                  <a:lnTo>
                    <a:pt x="42645" y="5980"/>
                  </a:lnTo>
                  <a:lnTo>
                    <a:pt x="25043" y="19457"/>
                  </a:lnTo>
                  <a:lnTo>
                    <a:pt x="5350" y="49433"/>
                  </a:lnTo>
                  <a:lnTo>
                    <a:pt x="0" y="67932"/>
                  </a:lnTo>
                  <a:lnTo>
                    <a:pt x="1386" y="83680"/>
                  </a:lnTo>
                  <a:lnTo>
                    <a:pt x="3731" y="90843"/>
                  </a:lnTo>
                  <a:lnTo>
                    <a:pt x="8116" y="95617"/>
                  </a:lnTo>
                  <a:lnTo>
                    <a:pt x="20515" y="100924"/>
                  </a:lnTo>
                  <a:lnTo>
                    <a:pt x="37315" y="99518"/>
                  </a:lnTo>
                  <a:lnTo>
                    <a:pt x="55835" y="92779"/>
                  </a:lnTo>
                  <a:lnTo>
                    <a:pt x="81422" y="73118"/>
                  </a:lnTo>
                  <a:lnTo>
                    <a:pt x="114249" y="32126"/>
                  </a:lnTo>
                  <a:lnTo>
                    <a:pt x="115662" y="33190"/>
                  </a:lnTo>
                  <a:lnTo>
                    <a:pt x="137922" y="62352"/>
                  </a:lnTo>
                  <a:lnTo>
                    <a:pt x="161484" y="83701"/>
                  </a:lnTo>
                  <a:lnTo>
                    <a:pt x="205271" y="105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06"/>
            <p:cNvSpPr/>
            <p:nvPr>
              <p:custDataLst>
                <p:tags r:id="rId129"/>
              </p:custDataLst>
            </p:nvPr>
          </p:nvSpPr>
          <p:spPr>
            <a:xfrm>
              <a:off x="2628900" y="3155892"/>
              <a:ext cx="79955" cy="153112"/>
            </a:xfrm>
            <a:custGeom>
              <a:avLst/>
              <a:gdLst/>
              <a:ahLst/>
              <a:cxnLst/>
              <a:rect l="0" t="0" r="0" b="0"/>
              <a:pathLst>
                <a:path w="79955" h="153112">
                  <a:moveTo>
                    <a:pt x="44450" y="82608"/>
                  </a:moveTo>
                  <a:lnTo>
                    <a:pt x="44450" y="82608"/>
                  </a:lnTo>
                  <a:lnTo>
                    <a:pt x="56659" y="38416"/>
                  </a:lnTo>
                  <a:lnTo>
                    <a:pt x="62899" y="1030"/>
                  </a:lnTo>
                  <a:lnTo>
                    <a:pt x="61688" y="0"/>
                  </a:lnTo>
                  <a:lnTo>
                    <a:pt x="59470" y="725"/>
                  </a:lnTo>
                  <a:lnTo>
                    <a:pt x="56580" y="2620"/>
                  </a:lnTo>
                  <a:lnTo>
                    <a:pt x="36733" y="37488"/>
                  </a:lnTo>
                  <a:lnTo>
                    <a:pt x="20056" y="79195"/>
                  </a:lnTo>
                  <a:lnTo>
                    <a:pt x="11430" y="114130"/>
                  </a:lnTo>
                  <a:lnTo>
                    <a:pt x="12716" y="140553"/>
                  </a:lnTo>
                  <a:lnTo>
                    <a:pt x="15764" y="150224"/>
                  </a:lnTo>
                  <a:lnTo>
                    <a:pt x="18271" y="152380"/>
                  </a:lnTo>
                  <a:lnTo>
                    <a:pt x="21353" y="153111"/>
                  </a:lnTo>
                  <a:lnTo>
                    <a:pt x="24818" y="152893"/>
                  </a:lnTo>
                  <a:lnTo>
                    <a:pt x="34314" y="145126"/>
                  </a:lnTo>
                  <a:lnTo>
                    <a:pt x="57656" y="113772"/>
                  </a:lnTo>
                  <a:lnTo>
                    <a:pt x="76169" y="74313"/>
                  </a:lnTo>
                  <a:lnTo>
                    <a:pt x="79954" y="49419"/>
                  </a:lnTo>
                  <a:lnTo>
                    <a:pt x="78339" y="40106"/>
                  </a:lnTo>
                  <a:lnTo>
                    <a:pt x="74804" y="38046"/>
                  </a:lnTo>
                  <a:lnTo>
                    <a:pt x="63350" y="37638"/>
                  </a:lnTo>
                  <a:lnTo>
                    <a:pt x="50733" y="45453"/>
                  </a:lnTo>
                  <a:lnTo>
                    <a:pt x="28758" y="70095"/>
                  </a:lnTo>
                  <a:lnTo>
                    <a:pt x="23365" y="82691"/>
                  </a:lnTo>
                  <a:lnTo>
                    <a:pt x="21927" y="89013"/>
                  </a:lnTo>
                  <a:lnTo>
                    <a:pt x="22379" y="93934"/>
                  </a:lnTo>
                  <a:lnTo>
                    <a:pt x="24092" y="97919"/>
                  </a:lnTo>
                  <a:lnTo>
                    <a:pt x="26644" y="101282"/>
                  </a:lnTo>
                  <a:lnTo>
                    <a:pt x="29757" y="102818"/>
                  </a:lnTo>
                  <a:lnTo>
                    <a:pt x="36979" y="102644"/>
                  </a:lnTo>
                  <a:lnTo>
                    <a:pt x="46774" y="94571"/>
                  </a:lnTo>
                  <a:lnTo>
                    <a:pt x="70309" y="66391"/>
                  </a:lnTo>
                  <a:lnTo>
                    <a:pt x="77109" y="52117"/>
                  </a:lnTo>
                  <a:lnTo>
                    <a:pt x="79427" y="40129"/>
                  </a:lnTo>
                  <a:lnTo>
                    <a:pt x="78104" y="32449"/>
                  </a:lnTo>
                  <a:lnTo>
                    <a:pt x="75353" y="30824"/>
                  </a:lnTo>
                  <a:lnTo>
                    <a:pt x="66651" y="30900"/>
                  </a:lnTo>
                  <a:lnTo>
                    <a:pt x="46481" y="41652"/>
                  </a:lnTo>
                  <a:lnTo>
                    <a:pt x="14849" y="75394"/>
                  </a:lnTo>
                  <a:lnTo>
                    <a:pt x="0" y="95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07"/>
            <p:cNvSpPr/>
            <p:nvPr>
              <p:custDataLst>
                <p:tags r:id="rId130"/>
              </p:custDataLst>
            </p:nvPr>
          </p:nvSpPr>
          <p:spPr>
            <a:xfrm>
              <a:off x="1569956" y="3201723"/>
              <a:ext cx="2811545" cy="100278"/>
            </a:xfrm>
            <a:custGeom>
              <a:avLst/>
              <a:gdLst/>
              <a:ahLst/>
              <a:cxnLst/>
              <a:rect l="0" t="0" r="0" b="0"/>
              <a:pathLst>
                <a:path w="2811545" h="100278">
                  <a:moveTo>
                    <a:pt x="271544" y="100277"/>
                  </a:moveTo>
                  <a:lnTo>
                    <a:pt x="271544" y="100277"/>
                  </a:lnTo>
                  <a:lnTo>
                    <a:pt x="224507" y="76340"/>
                  </a:lnTo>
                  <a:lnTo>
                    <a:pt x="185257" y="62827"/>
                  </a:lnTo>
                  <a:lnTo>
                    <a:pt x="143824" y="51647"/>
                  </a:lnTo>
                  <a:lnTo>
                    <a:pt x="102596" y="43386"/>
                  </a:lnTo>
                  <a:lnTo>
                    <a:pt x="63106" y="39714"/>
                  </a:lnTo>
                  <a:lnTo>
                    <a:pt x="18657" y="34277"/>
                  </a:lnTo>
                  <a:lnTo>
                    <a:pt x="0" y="31568"/>
                  </a:lnTo>
                  <a:lnTo>
                    <a:pt x="203" y="31893"/>
                  </a:lnTo>
                  <a:lnTo>
                    <a:pt x="7956" y="34136"/>
                  </a:lnTo>
                  <a:lnTo>
                    <a:pt x="37742" y="33722"/>
                  </a:lnTo>
                  <a:lnTo>
                    <a:pt x="58526" y="32623"/>
                  </a:lnTo>
                  <a:lnTo>
                    <a:pt x="87904" y="31891"/>
                  </a:lnTo>
                  <a:lnTo>
                    <a:pt x="123012" y="31403"/>
                  </a:lnTo>
                  <a:lnTo>
                    <a:pt x="161939" y="31077"/>
                  </a:lnTo>
                  <a:lnTo>
                    <a:pt x="209058" y="30155"/>
                  </a:lnTo>
                  <a:lnTo>
                    <a:pt x="261636" y="28834"/>
                  </a:lnTo>
                  <a:lnTo>
                    <a:pt x="317856" y="27249"/>
                  </a:lnTo>
                  <a:lnTo>
                    <a:pt x="382852" y="24780"/>
                  </a:lnTo>
                  <a:lnTo>
                    <a:pt x="453699" y="21723"/>
                  </a:lnTo>
                  <a:lnTo>
                    <a:pt x="528447" y="18275"/>
                  </a:lnTo>
                  <a:lnTo>
                    <a:pt x="611441" y="15270"/>
                  </a:lnTo>
                  <a:lnTo>
                    <a:pt x="699931" y="12561"/>
                  </a:lnTo>
                  <a:lnTo>
                    <a:pt x="792085" y="10050"/>
                  </a:lnTo>
                  <a:lnTo>
                    <a:pt x="889505" y="7670"/>
                  </a:lnTo>
                  <a:lnTo>
                    <a:pt x="990434" y="5378"/>
                  </a:lnTo>
                  <a:lnTo>
                    <a:pt x="1093704" y="3144"/>
                  </a:lnTo>
                  <a:lnTo>
                    <a:pt x="1199945" y="1655"/>
                  </a:lnTo>
                  <a:lnTo>
                    <a:pt x="1308167" y="662"/>
                  </a:lnTo>
                  <a:lnTo>
                    <a:pt x="1417709" y="0"/>
                  </a:lnTo>
                  <a:lnTo>
                    <a:pt x="1528837" y="265"/>
                  </a:lnTo>
                  <a:lnTo>
                    <a:pt x="1641023" y="1147"/>
                  </a:lnTo>
                  <a:lnTo>
                    <a:pt x="1753913" y="2440"/>
                  </a:lnTo>
                  <a:lnTo>
                    <a:pt x="1863746" y="4008"/>
                  </a:lnTo>
                  <a:lnTo>
                    <a:pt x="1971539" y="5759"/>
                  </a:lnTo>
                  <a:lnTo>
                    <a:pt x="2077974" y="7631"/>
                  </a:lnTo>
                  <a:lnTo>
                    <a:pt x="2177153" y="9586"/>
                  </a:lnTo>
                  <a:lnTo>
                    <a:pt x="2271494" y="11594"/>
                  </a:lnTo>
                  <a:lnTo>
                    <a:pt x="2362611" y="13638"/>
                  </a:lnTo>
                  <a:lnTo>
                    <a:pt x="2442405" y="15001"/>
                  </a:lnTo>
                  <a:lnTo>
                    <a:pt x="2514652" y="15910"/>
                  </a:lnTo>
                  <a:lnTo>
                    <a:pt x="2581865" y="16516"/>
                  </a:lnTo>
                  <a:lnTo>
                    <a:pt x="2637258" y="16919"/>
                  </a:lnTo>
                  <a:lnTo>
                    <a:pt x="2684770" y="17188"/>
                  </a:lnTo>
                  <a:lnTo>
                    <a:pt x="2727028" y="17368"/>
                  </a:lnTo>
                  <a:lnTo>
                    <a:pt x="2811544" y="17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08"/>
            <p:cNvSpPr/>
            <p:nvPr>
              <p:custDataLst>
                <p:tags r:id="rId131"/>
              </p:custDataLst>
            </p:nvPr>
          </p:nvSpPr>
          <p:spPr>
            <a:xfrm>
              <a:off x="1955800" y="1346200"/>
              <a:ext cx="40341" cy="2159001"/>
            </a:xfrm>
            <a:custGeom>
              <a:avLst/>
              <a:gdLst/>
              <a:ahLst/>
              <a:cxnLst/>
              <a:rect l="0" t="0" r="0" b="0"/>
              <a:pathLst>
                <a:path w="40341" h="21590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3257" y="7526"/>
                  </a:lnTo>
                  <a:lnTo>
                    <a:pt x="21277" y="48837"/>
                  </a:lnTo>
                  <a:lnTo>
                    <a:pt x="27331" y="88498"/>
                  </a:lnTo>
                  <a:lnTo>
                    <a:pt x="30920" y="111915"/>
                  </a:lnTo>
                  <a:lnTo>
                    <a:pt x="34019" y="138816"/>
                  </a:lnTo>
                  <a:lnTo>
                    <a:pt x="36791" y="168038"/>
                  </a:lnTo>
                  <a:lnTo>
                    <a:pt x="39344" y="198809"/>
                  </a:lnTo>
                  <a:lnTo>
                    <a:pt x="40340" y="235550"/>
                  </a:lnTo>
                  <a:lnTo>
                    <a:pt x="40299" y="276273"/>
                  </a:lnTo>
                  <a:lnTo>
                    <a:pt x="39566" y="319648"/>
                  </a:lnTo>
                  <a:lnTo>
                    <a:pt x="38372" y="367616"/>
                  </a:lnTo>
                  <a:lnTo>
                    <a:pt x="36870" y="418644"/>
                  </a:lnTo>
                  <a:lnTo>
                    <a:pt x="35163" y="471712"/>
                  </a:lnTo>
                  <a:lnTo>
                    <a:pt x="33320" y="528258"/>
                  </a:lnTo>
                  <a:lnTo>
                    <a:pt x="31385" y="587122"/>
                  </a:lnTo>
                  <a:lnTo>
                    <a:pt x="29390" y="647531"/>
                  </a:lnTo>
                  <a:lnTo>
                    <a:pt x="28060" y="708971"/>
                  </a:lnTo>
                  <a:lnTo>
                    <a:pt x="27174" y="771097"/>
                  </a:lnTo>
                  <a:lnTo>
                    <a:pt x="26582" y="833681"/>
                  </a:lnTo>
                  <a:lnTo>
                    <a:pt x="26894" y="897276"/>
                  </a:lnTo>
                  <a:lnTo>
                    <a:pt x="27807" y="961545"/>
                  </a:lnTo>
                  <a:lnTo>
                    <a:pt x="29121" y="1026264"/>
                  </a:lnTo>
                  <a:lnTo>
                    <a:pt x="29997" y="1091987"/>
                  </a:lnTo>
                  <a:lnTo>
                    <a:pt x="30582" y="1158380"/>
                  </a:lnTo>
                  <a:lnTo>
                    <a:pt x="30971" y="1225220"/>
                  </a:lnTo>
                  <a:lnTo>
                    <a:pt x="31231" y="1290241"/>
                  </a:lnTo>
                  <a:lnTo>
                    <a:pt x="31404" y="1354050"/>
                  </a:lnTo>
                  <a:lnTo>
                    <a:pt x="31519" y="1417050"/>
                  </a:lnTo>
                  <a:lnTo>
                    <a:pt x="30890" y="1479511"/>
                  </a:lnTo>
                  <a:lnTo>
                    <a:pt x="29766" y="1541613"/>
                  </a:lnTo>
                  <a:lnTo>
                    <a:pt x="28310" y="1603475"/>
                  </a:lnTo>
                  <a:lnTo>
                    <a:pt x="26635" y="1661650"/>
                  </a:lnTo>
                  <a:lnTo>
                    <a:pt x="24812" y="1717367"/>
                  </a:lnTo>
                  <a:lnTo>
                    <a:pt x="22891" y="1771445"/>
                  </a:lnTo>
                  <a:lnTo>
                    <a:pt x="20905" y="1821607"/>
                  </a:lnTo>
                  <a:lnTo>
                    <a:pt x="18876" y="1869161"/>
                  </a:lnTo>
                  <a:lnTo>
                    <a:pt x="16817" y="1914973"/>
                  </a:lnTo>
                  <a:lnTo>
                    <a:pt x="14034" y="1956099"/>
                  </a:lnTo>
                  <a:lnTo>
                    <a:pt x="10767" y="1994100"/>
                  </a:lnTo>
                  <a:lnTo>
                    <a:pt x="7178" y="2030016"/>
                  </a:lnTo>
                  <a:lnTo>
                    <a:pt x="4785" y="2060311"/>
                  </a:lnTo>
                  <a:lnTo>
                    <a:pt x="3190" y="2086857"/>
                  </a:lnTo>
                  <a:lnTo>
                    <a:pt x="1418" y="2126937"/>
                  </a:lnTo>
                  <a:lnTo>
                    <a:pt x="0" y="2159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09"/>
            <p:cNvSpPr/>
            <p:nvPr>
              <p:custDataLst>
                <p:tags r:id="rId132"/>
              </p:custDataLst>
            </p:nvPr>
          </p:nvSpPr>
          <p:spPr>
            <a:xfrm>
              <a:off x="3600450" y="2317750"/>
              <a:ext cx="323851" cy="254001"/>
            </a:xfrm>
            <a:custGeom>
              <a:avLst/>
              <a:gdLst/>
              <a:ahLst/>
              <a:cxnLst/>
              <a:rect l="0" t="0" r="0" b="0"/>
              <a:pathLst>
                <a:path w="323851" h="254001">
                  <a:moveTo>
                    <a:pt x="0" y="254000"/>
                  </a:moveTo>
                  <a:lnTo>
                    <a:pt x="0" y="254000"/>
                  </a:lnTo>
                  <a:lnTo>
                    <a:pt x="3371" y="254000"/>
                  </a:lnTo>
                  <a:lnTo>
                    <a:pt x="40620" y="211905"/>
                  </a:lnTo>
                  <a:lnTo>
                    <a:pt x="72146" y="179317"/>
                  </a:lnTo>
                  <a:lnTo>
                    <a:pt x="112498" y="140374"/>
                  </a:lnTo>
                  <a:lnTo>
                    <a:pt x="137088" y="121100"/>
                  </a:lnTo>
                  <a:lnTo>
                    <a:pt x="163359" y="101900"/>
                  </a:lnTo>
                  <a:lnTo>
                    <a:pt x="192867" y="82044"/>
                  </a:lnTo>
                  <a:lnTo>
                    <a:pt x="224533" y="61752"/>
                  </a:lnTo>
                  <a:lnTo>
                    <a:pt x="257639" y="41168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10"/>
            <p:cNvSpPr/>
            <p:nvPr>
              <p:custDataLst>
                <p:tags r:id="rId133"/>
              </p:custDataLst>
            </p:nvPr>
          </p:nvSpPr>
          <p:spPr>
            <a:xfrm>
              <a:off x="2762250" y="1928261"/>
              <a:ext cx="1035051" cy="668890"/>
            </a:xfrm>
            <a:custGeom>
              <a:avLst/>
              <a:gdLst/>
              <a:ahLst/>
              <a:cxnLst/>
              <a:rect l="0" t="0" r="0" b="0"/>
              <a:pathLst>
                <a:path w="1035051" h="668890">
                  <a:moveTo>
                    <a:pt x="0" y="668889"/>
                  </a:moveTo>
                  <a:lnTo>
                    <a:pt x="0" y="668889"/>
                  </a:lnTo>
                  <a:lnTo>
                    <a:pt x="39563" y="641259"/>
                  </a:lnTo>
                  <a:lnTo>
                    <a:pt x="75928" y="615547"/>
                  </a:lnTo>
                  <a:lnTo>
                    <a:pt x="108535" y="594381"/>
                  </a:lnTo>
                  <a:lnTo>
                    <a:pt x="148897" y="568512"/>
                  </a:lnTo>
                  <a:lnTo>
                    <a:pt x="194588" y="538669"/>
                  </a:lnTo>
                  <a:lnTo>
                    <a:pt x="218625" y="522809"/>
                  </a:lnTo>
                  <a:lnTo>
                    <a:pt x="245233" y="505180"/>
                  </a:lnTo>
                  <a:lnTo>
                    <a:pt x="273556" y="486372"/>
                  </a:lnTo>
                  <a:lnTo>
                    <a:pt x="303020" y="466778"/>
                  </a:lnTo>
                  <a:lnTo>
                    <a:pt x="333952" y="445954"/>
                  </a:lnTo>
                  <a:lnTo>
                    <a:pt x="365863" y="424310"/>
                  </a:lnTo>
                  <a:lnTo>
                    <a:pt x="398425" y="402119"/>
                  </a:lnTo>
                  <a:lnTo>
                    <a:pt x="433539" y="378859"/>
                  </a:lnTo>
                  <a:lnTo>
                    <a:pt x="470354" y="354886"/>
                  </a:lnTo>
                  <a:lnTo>
                    <a:pt x="508302" y="330437"/>
                  </a:lnTo>
                  <a:lnTo>
                    <a:pt x="547713" y="304965"/>
                  </a:lnTo>
                  <a:lnTo>
                    <a:pt x="588097" y="278812"/>
                  </a:lnTo>
                  <a:lnTo>
                    <a:pt x="629131" y="252205"/>
                  </a:lnTo>
                  <a:lnTo>
                    <a:pt x="667777" y="226705"/>
                  </a:lnTo>
                  <a:lnTo>
                    <a:pt x="704829" y="201944"/>
                  </a:lnTo>
                  <a:lnTo>
                    <a:pt x="740819" y="177676"/>
                  </a:lnTo>
                  <a:lnTo>
                    <a:pt x="773280" y="155852"/>
                  </a:lnTo>
                  <a:lnTo>
                    <a:pt x="803386" y="135659"/>
                  </a:lnTo>
                  <a:lnTo>
                    <a:pt x="831924" y="116552"/>
                  </a:lnTo>
                  <a:lnTo>
                    <a:pt x="878685" y="85915"/>
                  </a:lnTo>
                  <a:lnTo>
                    <a:pt x="916871" y="61245"/>
                  </a:lnTo>
                  <a:lnTo>
                    <a:pt x="961463" y="31490"/>
                  </a:lnTo>
                  <a:lnTo>
                    <a:pt x="1005978" y="1048"/>
                  </a:lnTo>
                  <a:lnTo>
                    <a:pt x="1010024" y="0"/>
                  </a:lnTo>
                  <a:lnTo>
                    <a:pt x="1013428" y="8"/>
                  </a:lnTo>
                  <a:lnTo>
                    <a:pt x="1035050" y="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11"/>
            <p:cNvSpPr/>
            <p:nvPr>
              <p:custDataLst>
                <p:tags r:id="rId134"/>
              </p:custDataLst>
            </p:nvPr>
          </p:nvSpPr>
          <p:spPr>
            <a:xfrm>
              <a:off x="3308350" y="2120900"/>
              <a:ext cx="596901" cy="412751"/>
            </a:xfrm>
            <a:custGeom>
              <a:avLst/>
              <a:gdLst/>
              <a:ahLst/>
              <a:cxnLst/>
              <a:rect l="0" t="0" r="0" b="0"/>
              <a:pathLst>
                <a:path w="596901" h="412751">
                  <a:moveTo>
                    <a:pt x="0" y="412750"/>
                  </a:moveTo>
                  <a:lnTo>
                    <a:pt x="0" y="412750"/>
                  </a:lnTo>
                  <a:lnTo>
                    <a:pt x="8789" y="398935"/>
                  </a:lnTo>
                  <a:lnTo>
                    <a:pt x="27136" y="382896"/>
                  </a:lnTo>
                  <a:lnTo>
                    <a:pt x="73075" y="353132"/>
                  </a:lnTo>
                  <a:lnTo>
                    <a:pt x="110787" y="325706"/>
                  </a:lnTo>
                  <a:lnTo>
                    <a:pt x="140961" y="300686"/>
                  </a:lnTo>
                  <a:lnTo>
                    <a:pt x="177890" y="268399"/>
                  </a:lnTo>
                  <a:lnTo>
                    <a:pt x="225347" y="231001"/>
                  </a:lnTo>
                  <a:lnTo>
                    <a:pt x="251832" y="211151"/>
                  </a:lnTo>
                  <a:lnTo>
                    <a:pt x="280071" y="190156"/>
                  </a:lnTo>
                  <a:lnTo>
                    <a:pt x="309481" y="168398"/>
                  </a:lnTo>
                  <a:lnTo>
                    <a:pt x="339670" y="146132"/>
                  </a:lnTo>
                  <a:lnTo>
                    <a:pt x="369675" y="124938"/>
                  </a:lnTo>
                  <a:lnTo>
                    <a:pt x="399555" y="104459"/>
                  </a:lnTo>
                  <a:lnTo>
                    <a:pt x="429353" y="84456"/>
                  </a:lnTo>
                  <a:lnTo>
                    <a:pt x="455569" y="67593"/>
                  </a:lnTo>
                  <a:lnTo>
                    <a:pt x="501631" y="39448"/>
                  </a:lnTo>
                  <a:lnTo>
                    <a:pt x="537625" y="20825"/>
                  </a:lnTo>
                  <a:lnTo>
                    <a:pt x="581742" y="4114"/>
                  </a:lnTo>
                  <a:lnTo>
                    <a:pt x="596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2512"/>
          <p:cNvSpPr/>
          <p:nvPr>
            <p:custDataLst>
              <p:tags r:id="rId3"/>
            </p:custDataLst>
          </p:nvPr>
        </p:nvSpPr>
        <p:spPr>
          <a:xfrm>
            <a:off x="4737100" y="2590800"/>
            <a:ext cx="558801" cy="19051"/>
          </a:xfrm>
          <a:custGeom>
            <a:avLst/>
            <a:gdLst/>
            <a:ahLst/>
            <a:cxnLst/>
            <a:rect l="0" t="0" r="0" b="0"/>
            <a:pathLst>
              <a:path w="558801" h="19051">
                <a:moveTo>
                  <a:pt x="0" y="0"/>
                </a:moveTo>
                <a:lnTo>
                  <a:pt x="0" y="0"/>
                </a:lnTo>
                <a:lnTo>
                  <a:pt x="39511" y="1881"/>
                </a:lnTo>
                <a:lnTo>
                  <a:pt x="70791" y="3371"/>
                </a:lnTo>
                <a:lnTo>
                  <a:pt x="104344" y="5069"/>
                </a:lnTo>
                <a:lnTo>
                  <a:pt x="139413" y="6907"/>
                </a:lnTo>
                <a:lnTo>
                  <a:pt x="175492" y="8838"/>
                </a:lnTo>
                <a:lnTo>
                  <a:pt x="210127" y="10125"/>
                </a:lnTo>
                <a:lnTo>
                  <a:pt x="243802" y="10984"/>
                </a:lnTo>
                <a:lnTo>
                  <a:pt x="276835" y="11556"/>
                </a:lnTo>
                <a:lnTo>
                  <a:pt x="308734" y="12642"/>
                </a:lnTo>
                <a:lnTo>
                  <a:pt x="339878" y="14073"/>
                </a:lnTo>
                <a:lnTo>
                  <a:pt x="370518" y="15732"/>
                </a:lnTo>
                <a:lnTo>
                  <a:pt x="398707" y="16838"/>
                </a:lnTo>
                <a:lnTo>
                  <a:pt x="425260" y="17575"/>
                </a:lnTo>
                <a:lnTo>
                  <a:pt x="450723" y="18067"/>
                </a:lnTo>
                <a:lnTo>
                  <a:pt x="495949" y="18613"/>
                </a:lnTo>
                <a:lnTo>
                  <a:pt x="55880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523"/>
          <p:cNvGrpSpPr/>
          <p:nvPr/>
        </p:nvGrpSpPr>
        <p:grpSpPr>
          <a:xfrm>
            <a:off x="6049156" y="2682899"/>
            <a:ext cx="1522599" cy="651421"/>
            <a:chOff x="6049156" y="2682899"/>
            <a:chExt cx="1522599" cy="651421"/>
          </a:xfrm>
        </p:grpSpPr>
        <p:sp>
          <p:nvSpPr>
            <p:cNvPr id="85" name="SMARTInkShape-2513"/>
            <p:cNvSpPr/>
            <p:nvPr>
              <p:custDataLst>
                <p:tags r:id="rId95"/>
              </p:custDataLst>
            </p:nvPr>
          </p:nvSpPr>
          <p:spPr>
            <a:xfrm>
              <a:off x="7512050" y="2803041"/>
              <a:ext cx="59705" cy="397360"/>
            </a:xfrm>
            <a:custGeom>
              <a:avLst/>
              <a:gdLst/>
              <a:ahLst/>
              <a:cxnLst/>
              <a:rect l="0" t="0" r="0" b="0"/>
              <a:pathLst>
                <a:path w="59705" h="3973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2" y="1563"/>
                  </a:lnTo>
                  <a:lnTo>
                    <a:pt x="24419" y="13151"/>
                  </a:lnTo>
                  <a:lnTo>
                    <a:pt x="33901" y="31631"/>
                  </a:lnTo>
                  <a:lnTo>
                    <a:pt x="43205" y="75447"/>
                  </a:lnTo>
                  <a:lnTo>
                    <a:pt x="48130" y="115292"/>
                  </a:lnTo>
                  <a:lnTo>
                    <a:pt x="50431" y="138759"/>
                  </a:lnTo>
                  <a:lnTo>
                    <a:pt x="52671" y="163576"/>
                  </a:lnTo>
                  <a:lnTo>
                    <a:pt x="54870" y="188586"/>
                  </a:lnTo>
                  <a:lnTo>
                    <a:pt x="57041" y="213728"/>
                  </a:lnTo>
                  <a:lnTo>
                    <a:pt x="59193" y="238955"/>
                  </a:lnTo>
                  <a:lnTo>
                    <a:pt x="59704" y="283918"/>
                  </a:lnTo>
                  <a:lnTo>
                    <a:pt x="55463" y="322246"/>
                  </a:lnTo>
                  <a:lnTo>
                    <a:pt x="38619" y="362247"/>
                  </a:lnTo>
                  <a:lnTo>
                    <a:pt x="19050" y="39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14"/>
            <p:cNvSpPr/>
            <p:nvPr>
              <p:custDataLst>
                <p:tags r:id="rId96"/>
              </p:custDataLst>
            </p:nvPr>
          </p:nvSpPr>
          <p:spPr>
            <a:xfrm>
              <a:off x="7245459" y="2883471"/>
              <a:ext cx="170050" cy="450849"/>
            </a:xfrm>
            <a:custGeom>
              <a:avLst/>
              <a:gdLst/>
              <a:ahLst/>
              <a:cxnLst/>
              <a:rect l="0" t="0" r="0" b="0"/>
              <a:pathLst>
                <a:path w="170050" h="450849">
                  <a:moveTo>
                    <a:pt x="31641" y="158179"/>
                  </a:moveTo>
                  <a:lnTo>
                    <a:pt x="31641" y="158179"/>
                  </a:lnTo>
                  <a:lnTo>
                    <a:pt x="28270" y="161550"/>
                  </a:lnTo>
                  <a:lnTo>
                    <a:pt x="26174" y="173759"/>
                  </a:lnTo>
                  <a:lnTo>
                    <a:pt x="25683" y="203674"/>
                  </a:lnTo>
                  <a:lnTo>
                    <a:pt x="28288" y="244016"/>
                  </a:lnTo>
                  <a:lnTo>
                    <a:pt x="38852" y="280760"/>
                  </a:lnTo>
                  <a:lnTo>
                    <a:pt x="45429" y="319669"/>
                  </a:lnTo>
                  <a:lnTo>
                    <a:pt x="47647" y="359069"/>
                  </a:lnTo>
                  <a:lnTo>
                    <a:pt x="46280" y="395395"/>
                  </a:lnTo>
                  <a:lnTo>
                    <a:pt x="40360" y="437948"/>
                  </a:lnTo>
                  <a:lnTo>
                    <a:pt x="38458" y="450848"/>
                  </a:lnTo>
                  <a:lnTo>
                    <a:pt x="38302" y="450658"/>
                  </a:lnTo>
                  <a:lnTo>
                    <a:pt x="25809" y="411588"/>
                  </a:lnTo>
                  <a:lnTo>
                    <a:pt x="20111" y="380637"/>
                  </a:lnTo>
                  <a:lnTo>
                    <a:pt x="13817" y="336777"/>
                  </a:lnTo>
                  <a:lnTo>
                    <a:pt x="9175" y="308289"/>
                  </a:lnTo>
                  <a:lnTo>
                    <a:pt x="3963" y="277302"/>
                  </a:lnTo>
                  <a:lnTo>
                    <a:pt x="1194" y="246061"/>
                  </a:lnTo>
                  <a:lnTo>
                    <a:pt x="55" y="214650"/>
                  </a:lnTo>
                  <a:lnTo>
                    <a:pt x="0" y="183127"/>
                  </a:lnTo>
                  <a:lnTo>
                    <a:pt x="668" y="155761"/>
                  </a:lnTo>
                  <a:lnTo>
                    <a:pt x="3294" y="108421"/>
                  </a:lnTo>
                  <a:lnTo>
                    <a:pt x="8694" y="73740"/>
                  </a:lnTo>
                  <a:lnTo>
                    <a:pt x="21549" y="36264"/>
                  </a:lnTo>
                  <a:lnTo>
                    <a:pt x="27030" y="26102"/>
                  </a:lnTo>
                  <a:lnTo>
                    <a:pt x="44408" y="11049"/>
                  </a:lnTo>
                  <a:lnTo>
                    <a:pt x="64832" y="1771"/>
                  </a:lnTo>
                  <a:lnTo>
                    <a:pt x="83316" y="0"/>
                  </a:lnTo>
                  <a:lnTo>
                    <a:pt x="100939" y="5327"/>
                  </a:lnTo>
                  <a:lnTo>
                    <a:pt x="109590" y="9711"/>
                  </a:lnTo>
                  <a:lnTo>
                    <a:pt x="121083" y="23990"/>
                  </a:lnTo>
                  <a:lnTo>
                    <a:pt x="127837" y="42095"/>
                  </a:lnTo>
                  <a:lnTo>
                    <a:pt x="130839" y="61901"/>
                  </a:lnTo>
                  <a:lnTo>
                    <a:pt x="126529" y="80581"/>
                  </a:lnTo>
                  <a:lnTo>
                    <a:pt x="112202" y="105084"/>
                  </a:lnTo>
                  <a:lnTo>
                    <a:pt x="101313" y="116942"/>
                  </a:lnTo>
                  <a:lnTo>
                    <a:pt x="83259" y="126059"/>
                  </a:lnTo>
                  <a:lnTo>
                    <a:pt x="84687" y="128146"/>
                  </a:lnTo>
                  <a:lnTo>
                    <a:pt x="86054" y="129690"/>
                  </a:lnTo>
                  <a:lnTo>
                    <a:pt x="123903" y="139250"/>
                  </a:lnTo>
                  <a:lnTo>
                    <a:pt x="145056" y="157117"/>
                  </a:lnTo>
                  <a:lnTo>
                    <a:pt x="164729" y="183656"/>
                  </a:lnTo>
                  <a:lnTo>
                    <a:pt x="170049" y="205485"/>
                  </a:lnTo>
                  <a:lnTo>
                    <a:pt x="169356" y="228593"/>
                  </a:lnTo>
                  <a:lnTo>
                    <a:pt x="164343" y="250622"/>
                  </a:lnTo>
                  <a:lnTo>
                    <a:pt x="155531" y="266528"/>
                  </a:lnTo>
                  <a:lnTo>
                    <a:pt x="145264" y="276889"/>
                  </a:lnTo>
                  <a:lnTo>
                    <a:pt x="135997" y="281495"/>
                  </a:lnTo>
                  <a:lnTo>
                    <a:pt x="132256" y="282017"/>
                  </a:lnTo>
                  <a:lnTo>
                    <a:pt x="126218" y="280716"/>
                  </a:lnTo>
                  <a:lnTo>
                    <a:pt x="124326" y="276559"/>
                  </a:lnTo>
                  <a:lnTo>
                    <a:pt x="120541" y="247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15"/>
            <p:cNvSpPr/>
            <p:nvPr>
              <p:custDataLst>
                <p:tags r:id="rId97"/>
              </p:custDataLst>
            </p:nvPr>
          </p:nvSpPr>
          <p:spPr>
            <a:xfrm>
              <a:off x="6991350" y="3130550"/>
              <a:ext cx="36336" cy="114301"/>
            </a:xfrm>
            <a:custGeom>
              <a:avLst/>
              <a:gdLst/>
              <a:ahLst/>
              <a:cxnLst/>
              <a:rect l="0" t="0" r="0" b="0"/>
              <a:pathLst>
                <a:path w="36336" h="114301">
                  <a:moveTo>
                    <a:pt x="25400" y="0"/>
                  </a:moveTo>
                  <a:lnTo>
                    <a:pt x="25400" y="0"/>
                  </a:lnTo>
                  <a:lnTo>
                    <a:pt x="32142" y="3371"/>
                  </a:lnTo>
                  <a:lnTo>
                    <a:pt x="34128" y="6481"/>
                  </a:lnTo>
                  <a:lnTo>
                    <a:pt x="36335" y="15580"/>
                  </a:lnTo>
                  <a:lnTo>
                    <a:pt x="34205" y="35974"/>
                  </a:lnTo>
                  <a:lnTo>
                    <a:pt x="17731" y="7687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16"/>
            <p:cNvSpPr/>
            <p:nvPr>
              <p:custDataLst>
                <p:tags r:id="rId98"/>
              </p:custDataLst>
            </p:nvPr>
          </p:nvSpPr>
          <p:spPr>
            <a:xfrm>
              <a:off x="6683187" y="2940573"/>
              <a:ext cx="181164" cy="221728"/>
            </a:xfrm>
            <a:custGeom>
              <a:avLst/>
              <a:gdLst/>
              <a:ahLst/>
              <a:cxnLst/>
              <a:rect l="0" t="0" r="0" b="0"/>
              <a:pathLst>
                <a:path w="181164" h="221728">
                  <a:moveTo>
                    <a:pt x="181163" y="12177"/>
                  </a:moveTo>
                  <a:lnTo>
                    <a:pt x="181163" y="12177"/>
                  </a:lnTo>
                  <a:lnTo>
                    <a:pt x="177792" y="5435"/>
                  </a:lnTo>
                  <a:lnTo>
                    <a:pt x="176094" y="3449"/>
                  </a:lnTo>
                  <a:lnTo>
                    <a:pt x="169606" y="0"/>
                  </a:lnTo>
                  <a:lnTo>
                    <a:pt x="167090" y="1591"/>
                  </a:lnTo>
                  <a:lnTo>
                    <a:pt x="165431" y="3003"/>
                  </a:lnTo>
                  <a:lnTo>
                    <a:pt x="148735" y="36848"/>
                  </a:lnTo>
                  <a:lnTo>
                    <a:pt x="132346" y="83137"/>
                  </a:lnTo>
                  <a:lnTo>
                    <a:pt x="109745" y="127977"/>
                  </a:lnTo>
                  <a:lnTo>
                    <a:pt x="86937" y="157338"/>
                  </a:lnTo>
                  <a:lnTo>
                    <a:pt x="70611" y="167945"/>
                  </a:lnTo>
                  <a:lnTo>
                    <a:pt x="53948" y="171248"/>
                  </a:lnTo>
                  <a:lnTo>
                    <a:pt x="45553" y="171141"/>
                  </a:lnTo>
                  <a:lnTo>
                    <a:pt x="30581" y="165378"/>
                  </a:lnTo>
                  <a:lnTo>
                    <a:pt x="17576" y="155055"/>
                  </a:lnTo>
                  <a:lnTo>
                    <a:pt x="3733" y="134788"/>
                  </a:lnTo>
                  <a:lnTo>
                    <a:pt x="0" y="124056"/>
                  </a:lnTo>
                  <a:lnTo>
                    <a:pt x="415" y="119218"/>
                  </a:lnTo>
                  <a:lnTo>
                    <a:pt x="4640" y="110080"/>
                  </a:lnTo>
                  <a:lnTo>
                    <a:pt x="8448" y="107079"/>
                  </a:lnTo>
                  <a:lnTo>
                    <a:pt x="18323" y="103745"/>
                  </a:lnTo>
                  <a:lnTo>
                    <a:pt x="45895" y="108609"/>
                  </a:lnTo>
                  <a:lnTo>
                    <a:pt x="80876" y="125729"/>
                  </a:lnTo>
                  <a:lnTo>
                    <a:pt x="120483" y="161163"/>
                  </a:lnTo>
                  <a:lnTo>
                    <a:pt x="157302" y="204623"/>
                  </a:lnTo>
                  <a:lnTo>
                    <a:pt x="168463" y="22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17"/>
            <p:cNvSpPr/>
            <p:nvPr>
              <p:custDataLst>
                <p:tags r:id="rId99"/>
              </p:custDataLst>
            </p:nvPr>
          </p:nvSpPr>
          <p:spPr>
            <a:xfrm>
              <a:off x="6515355" y="2814395"/>
              <a:ext cx="101346" cy="405056"/>
            </a:xfrm>
            <a:custGeom>
              <a:avLst/>
              <a:gdLst/>
              <a:ahLst/>
              <a:cxnLst/>
              <a:rect l="0" t="0" r="0" b="0"/>
              <a:pathLst>
                <a:path w="101346" h="405056">
                  <a:moveTo>
                    <a:pt x="101345" y="36755"/>
                  </a:moveTo>
                  <a:lnTo>
                    <a:pt x="101345" y="36755"/>
                  </a:lnTo>
                  <a:lnTo>
                    <a:pt x="101345" y="3195"/>
                  </a:lnTo>
                  <a:lnTo>
                    <a:pt x="99228" y="1682"/>
                  </a:lnTo>
                  <a:lnTo>
                    <a:pt x="91232" y="0"/>
                  </a:lnTo>
                  <a:lnTo>
                    <a:pt x="78740" y="4897"/>
                  </a:lnTo>
                  <a:lnTo>
                    <a:pt x="71458" y="9166"/>
                  </a:lnTo>
                  <a:lnTo>
                    <a:pt x="47726" y="38772"/>
                  </a:lnTo>
                  <a:lnTo>
                    <a:pt x="22820" y="85566"/>
                  </a:lnTo>
                  <a:lnTo>
                    <a:pt x="9765" y="125006"/>
                  </a:lnTo>
                  <a:lnTo>
                    <a:pt x="1377" y="168405"/>
                  </a:lnTo>
                  <a:lnTo>
                    <a:pt x="0" y="213564"/>
                  </a:lnTo>
                  <a:lnTo>
                    <a:pt x="3622" y="257624"/>
                  </a:lnTo>
                  <a:lnTo>
                    <a:pt x="10640" y="298608"/>
                  </a:lnTo>
                  <a:lnTo>
                    <a:pt x="20815" y="333286"/>
                  </a:lnTo>
                  <a:lnTo>
                    <a:pt x="41815" y="370463"/>
                  </a:lnTo>
                  <a:lnTo>
                    <a:pt x="82295" y="405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18"/>
            <p:cNvSpPr/>
            <p:nvPr>
              <p:custDataLst>
                <p:tags r:id="rId100"/>
              </p:custDataLst>
            </p:nvPr>
          </p:nvSpPr>
          <p:spPr>
            <a:xfrm>
              <a:off x="6128338" y="3076092"/>
              <a:ext cx="24813" cy="251309"/>
            </a:xfrm>
            <a:custGeom>
              <a:avLst/>
              <a:gdLst/>
              <a:ahLst/>
              <a:cxnLst/>
              <a:rect l="0" t="0" r="0" b="0"/>
              <a:pathLst>
                <a:path w="24813" h="251309">
                  <a:moveTo>
                    <a:pt x="5762" y="3658"/>
                  </a:moveTo>
                  <a:lnTo>
                    <a:pt x="5762" y="3658"/>
                  </a:lnTo>
                  <a:lnTo>
                    <a:pt x="2391" y="287"/>
                  </a:lnTo>
                  <a:lnTo>
                    <a:pt x="1398" y="0"/>
                  </a:lnTo>
                  <a:lnTo>
                    <a:pt x="736" y="514"/>
                  </a:lnTo>
                  <a:lnTo>
                    <a:pt x="0" y="2966"/>
                  </a:lnTo>
                  <a:lnTo>
                    <a:pt x="169" y="30281"/>
                  </a:lnTo>
                  <a:lnTo>
                    <a:pt x="6330" y="71999"/>
                  </a:lnTo>
                  <a:lnTo>
                    <a:pt x="10399" y="113043"/>
                  </a:lnTo>
                  <a:lnTo>
                    <a:pt x="11604" y="154601"/>
                  </a:lnTo>
                  <a:lnTo>
                    <a:pt x="15382" y="199829"/>
                  </a:lnTo>
                  <a:lnTo>
                    <a:pt x="19938" y="238945"/>
                  </a:lnTo>
                  <a:lnTo>
                    <a:pt x="24812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19"/>
            <p:cNvSpPr/>
            <p:nvPr>
              <p:custDataLst>
                <p:tags r:id="rId101"/>
              </p:custDataLst>
            </p:nvPr>
          </p:nvSpPr>
          <p:spPr>
            <a:xfrm>
              <a:off x="6049156" y="2971800"/>
              <a:ext cx="332595" cy="68706"/>
            </a:xfrm>
            <a:custGeom>
              <a:avLst/>
              <a:gdLst/>
              <a:ahLst/>
              <a:cxnLst/>
              <a:rect l="0" t="0" r="0" b="0"/>
              <a:pathLst>
                <a:path w="332595" h="68706">
                  <a:moveTo>
                    <a:pt x="46844" y="57150"/>
                  </a:moveTo>
                  <a:lnTo>
                    <a:pt x="46844" y="57150"/>
                  </a:lnTo>
                  <a:lnTo>
                    <a:pt x="0" y="68705"/>
                  </a:lnTo>
                  <a:lnTo>
                    <a:pt x="37364" y="59029"/>
                  </a:lnTo>
                  <a:lnTo>
                    <a:pt x="77203" y="48813"/>
                  </a:lnTo>
                  <a:lnTo>
                    <a:pt x="101655" y="43125"/>
                  </a:lnTo>
                  <a:lnTo>
                    <a:pt x="127836" y="37217"/>
                  </a:lnTo>
                  <a:lnTo>
                    <a:pt x="154461" y="31867"/>
                  </a:lnTo>
                  <a:lnTo>
                    <a:pt x="181383" y="26889"/>
                  </a:lnTo>
                  <a:lnTo>
                    <a:pt x="208503" y="22159"/>
                  </a:lnTo>
                  <a:lnTo>
                    <a:pt x="234344" y="17595"/>
                  </a:lnTo>
                  <a:lnTo>
                    <a:pt x="259333" y="13141"/>
                  </a:lnTo>
                  <a:lnTo>
                    <a:pt x="300034" y="5841"/>
                  </a:lnTo>
                  <a:lnTo>
                    <a:pt x="332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20"/>
            <p:cNvSpPr/>
            <p:nvPr>
              <p:custDataLst>
                <p:tags r:id="rId102"/>
              </p:custDataLst>
            </p:nvPr>
          </p:nvSpPr>
          <p:spPr>
            <a:xfrm>
              <a:off x="6105329" y="2682899"/>
              <a:ext cx="282772" cy="92052"/>
            </a:xfrm>
            <a:custGeom>
              <a:avLst/>
              <a:gdLst/>
              <a:ahLst/>
              <a:cxnLst/>
              <a:rect l="0" t="0" r="0" b="0"/>
              <a:pathLst>
                <a:path w="282772" h="92052">
                  <a:moveTo>
                    <a:pt x="3371" y="92051"/>
                  </a:moveTo>
                  <a:lnTo>
                    <a:pt x="3371" y="92051"/>
                  </a:lnTo>
                  <a:lnTo>
                    <a:pt x="0" y="88680"/>
                  </a:lnTo>
                  <a:lnTo>
                    <a:pt x="418" y="86981"/>
                  </a:lnTo>
                  <a:lnTo>
                    <a:pt x="4646" y="83213"/>
                  </a:lnTo>
                  <a:lnTo>
                    <a:pt x="41957" y="64200"/>
                  </a:lnTo>
                  <a:lnTo>
                    <a:pt x="75790" y="49804"/>
                  </a:lnTo>
                  <a:lnTo>
                    <a:pt x="116225" y="33999"/>
                  </a:lnTo>
                  <a:lnTo>
                    <a:pt x="157951" y="18978"/>
                  </a:lnTo>
                  <a:lnTo>
                    <a:pt x="195310" y="7598"/>
                  </a:lnTo>
                  <a:lnTo>
                    <a:pt x="241335" y="0"/>
                  </a:lnTo>
                  <a:lnTo>
                    <a:pt x="282771" y="3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21"/>
            <p:cNvSpPr/>
            <p:nvPr>
              <p:custDataLst>
                <p:tags r:id="rId103"/>
              </p:custDataLst>
            </p:nvPr>
          </p:nvSpPr>
          <p:spPr>
            <a:xfrm>
              <a:off x="6153158" y="2723946"/>
              <a:ext cx="19043" cy="399494"/>
            </a:xfrm>
            <a:custGeom>
              <a:avLst/>
              <a:gdLst/>
              <a:ahLst/>
              <a:cxnLst/>
              <a:rect l="0" t="0" r="0" b="0"/>
              <a:pathLst>
                <a:path w="19043" h="399494">
                  <a:moveTo>
                    <a:pt x="19042" y="19254"/>
                  </a:moveTo>
                  <a:lnTo>
                    <a:pt x="19042" y="19254"/>
                  </a:lnTo>
                  <a:lnTo>
                    <a:pt x="15671" y="15883"/>
                  </a:lnTo>
                  <a:lnTo>
                    <a:pt x="14016" y="12346"/>
                  </a:lnTo>
                  <a:lnTo>
                    <a:pt x="12867" y="0"/>
                  </a:lnTo>
                  <a:lnTo>
                    <a:pt x="12002" y="39032"/>
                  </a:lnTo>
                  <a:lnTo>
                    <a:pt x="9327" y="72729"/>
                  </a:lnTo>
                  <a:lnTo>
                    <a:pt x="5787" y="113106"/>
                  </a:lnTo>
                  <a:lnTo>
                    <a:pt x="2567" y="157627"/>
                  </a:lnTo>
                  <a:lnTo>
                    <a:pt x="1709" y="181353"/>
                  </a:lnTo>
                  <a:lnTo>
                    <a:pt x="1137" y="205636"/>
                  </a:lnTo>
                  <a:lnTo>
                    <a:pt x="756" y="229587"/>
                  </a:lnTo>
                  <a:lnTo>
                    <a:pt x="331" y="276894"/>
                  </a:lnTo>
                  <a:lnTo>
                    <a:pt x="143" y="320027"/>
                  </a:lnTo>
                  <a:lnTo>
                    <a:pt x="59" y="356836"/>
                  </a:lnTo>
                  <a:lnTo>
                    <a:pt x="0" y="399493"/>
                  </a:lnTo>
                  <a:lnTo>
                    <a:pt x="704" y="399041"/>
                  </a:lnTo>
                  <a:lnTo>
                    <a:pt x="6342" y="381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24"/>
          <p:cNvGrpSpPr/>
          <p:nvPr/>
        </p:nvGrpSpPr>
        <p:grpSpPr>
          <a:xfrm>
            <a:off x="7829550" y="2364892"/>
            <a:ext cx="741861" cy="1246666"/>
            <a:chOff x="7829550" y="2364892"/>
            <a:chExt cx="741861" cy="1246666"/>
          </a:xfrm>
        </p:grpSpPr>
        <p:sp>
          <p:nvSpPr>
            <p:cNvPr id="95" name="SMARTInkShape-2522"/>
            <p:cNvSpPr/>
            <p:nvPr>
              <p:custDataLst>
                <p:tags r:id="rId90"/>
              </p:custDataLst>
            </p:nvPr>
          </p:nvSpPr>
          <p:spPr>
            <a:xfrm>
              <a:off x="8384198" y="3497523"/>
              <a:ext cx="187213" cy="114035"/>
            </a:xfrm>
            <a:custGeom>
              <a:avLst/>
              <a:gdLst/>
              <a:ahLst/>
              <a:cxnLst/>
              <a:rect l="0" t="0" r="0" b="0"/>
              <a:pathLst>
                <a:path w="187213" h="114035">
                  <a:moveTo>
                    <a:pt x="93052" y="14027"/>
                  </a:moveTo>
                  <a:lnTo>
                    <a:pt x="93052" y="14027"/>
                  </a:lnTo>
                  <a:lnTo>
                    <a:pt x="89681" y="44534"/>
                  </a:lnTo>
                  <a:lnTo>
                    <a:pt x="77472" y="64458"/>
                  </a:lnTo>
                  <a:lnTo>
                    <a:pt x="45077" y="92766"/>
                  </a:lnTo>
                  <a:lnTo>
                    <a:pt x="39902" y="96153"/>
                  </a:lnTo>
                  <a:lnTo>
                    <a:pt x="26626" y="98034"/>
                  </a:lnTo>
                  <a:lnTo>
                    <a:pt x="13434" y="96519"/>
                  </a:lnTo>
                  <a:lnTo>
                    <a:pt x="5220" y="93493"/>
                  </a:lnTo>
                  <a:lnTo>
                    <a:pt x="2747" y="90288"/>
                  </a:lnTo>
                  <a:lnTo>
                    <a:pt x="0" y="81082"/>
                  </a:lnTo>
                  <a:lnTo>
                    <a:pt x="1824" y="60628"/>
                  </a:lnTo>
                  <a:lnTo>
                    <a:pt x="6881" y="50496"/>
                  </a:lnTo>
                  <a:lnTo>
                    <a:pt x="10204" y="46806"/>
                  </a:lnTo>
                  <a:lnTo>
                    <a:pt x="17660" y="42706"/>
                  </a:lnTo>
                  <a:lnTo>
                    <a:pt x="21624" y="41613"/>
                  </a:lnTo>
                  <a:lnTo>
                    <a:pt x="29791" y="42280"/>
                  </a:lnTo>
                  <a:lnTo>
                    <a:pt x="44204" y="48504"/>
                  </a:lnTo>
                  <a:lnTo>
                    <a:pt x="84287" y="77061"/>
                  </a:lnTo>
                  <a:lnTo>
                    <a:pt x="113349" y="101189"/>
                  </a:lnTo>
                  <a:lnTo>
                    <a:pt x="137042" y="112043"/>
                  </a:lnTo>
                  <a:lnTo>
                    <a:pt x="146939" y="114034"/>
                  </a:lnTo>
                  <a:lnTo>
                    <a:pt x="151555" y="113154"/>
                  </a:lnTo>
                  <a:lnTo>
                    <a:pt x="164792" y="105173"/>
                  </a:lnTo>
                  <a:lnTo>
                    <a:pt x="173384" y="97810"/>
                  </a:lnTo>
                  <a:lnTo>
                    <a:pt x="182784" y="82361"/>
                  </a:lnTo>
                  <a:lnTo>
                    <a:pt x="187212" y="53108"/>
                  </a:lnTo>
                  <a:lnTo>
                    <a:pt x="186204" y="22034"/>
                  </a:lnTo>
                  <a:lnTo>
                    <a:pt x="184787" y="15132"/>
                  </a:lnTo>
                  <a:lnTo>
                    <a:pt x="181726" y="9825"/>
                  </a:lnTo>
                  <a:lnTo>
                    <a:pt x="172679" y="2046"/>
                  </a:lnTo>
                  <a:lnTo>
                    <a:pt x="159721" y="0"/>
                  </a:lnTo>
                  <a:lnTo>
                    <a:pt x="121664" y="7807"/>
                  </a:lnTo>
                  <a:lnTo>
                    <a:pt x="86702" y="20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523"/>
            <p:cNvSpPr/>
            <p:nvPr>
              <p:custDataLst>
                <p:tags r:id="rId91"/>
              </p:custDataLst>
            </p:nvPr>
          </p:nvSpPr>
          <p:spPr>
            <a:xfrm>
              <a:off x="8134350" y="3581400"/>
              <a:ext cx="133351" cy="17829"/>
            </a:xfrm>
            <a:custGeom>
              <a:avLst/>
              <a:gdLst/>
              <a:ahLst/>
              <a:cxnLst/>
              <a:rect l="0" t="0" r="0" b="0"/>
              <a:pathLst>
                <a:path w="133351" h="17829">
                  <a:moveTo>
                    <a:pt x="0" y="0"/>
                  </a:moveTo>
                  <a:lnTo>
                    <a:pt x="0" y="0"/>
                  </a:lnTo>
                  <a:lnTo>
                    <a:pt x="42632" y="10831"/>
                  </a:lnTo>
                  <a:lnTo>
                    <a:pt x="90081" y="17828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524"/>
            <p:cNvSpPr/>
            <p:nvPr>
              <p:custDataLst>
                <p:tags r:id="rId92"/>
              </p:custDataLst>
            </p:nvPr>
          </p:nvSpPr>
          <p:spPr>
            <a:xfrm>
              <a:off x="7849482" y="3105150"/>
              <a:ext cx="151519" cy="22422"/>
            </a:xfrm>
            <a:custGeom>
              <a:avLst/>
              <a:gdLst/>
              <a:ahLst/>
              <a:cxnLst/>
              <a:rect l="0" t="0" r="0" b="0"/>
              <a:pathLst>
                <a:path w="151519" h="22422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6121" y="22421"/>
                  </a:lnTo>
                  <a:lnTo>
                    <a:pt x="42520" y="15378"/>
                  </a:lnTo>
                  <a:lnTo>
                    <a:pt x="86610" y="8633"/>
                  </a:lnTo>
                  <a:lnTo>
                    <a:pt x="129777" y="2872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525"/>
            <p:cNvSpPr/>
            <p:nvPr>
              <p:custDataLst>
                <p:tags r:id="rId93"/>
              </p:custDataLst>
            </p:nvPr>
          </p:nvSpPr>
          <p:spPr>
            <a:xfrm>
              <a:off x="7829550" y="3003480"/>
              <a:ext cx="158751" cy="19121"/>
            </a:xfrm>
            <a:custGeom>
              <a:avLst/>
              <a:gdLst/>
              <a:ahLst/>
              <a:cxnLst/>
              <a:rect l="0" t="0" r="0" b="0"/>
              <a:pathLst>
                <a:path w="158751" h="19121">
                  <a:moveTo>
                    <a:pt x="0" y="19120"/>
                  </a:moveTo>
                  <a:lnTo>
                    <a:pt x="0" y="19120"/>
                  </a:lnTo>
                  <a:lnTo>
                    <a:pt x="12551" y="17239"/>
                  </a:lnTo>
                  <a:lnTo>
                    <a:pt x="54925" y="3540"/>
                  </a:lnTo>
                  <a:lnTo>
                    <a:pt x="91220" y="0"/>
                  </a:lnTo>
                  <a:lnTo>
                    <a:pt x="131058" y="3420"/>
                  </a:lnTo>
                  <a:lnTo>
                    <a:pt x="158750" y="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26"/>
            <p:cNvSpPr/>
            <p:nvPr>
              <p:custDataLst>
                <p:tags r:id="rId94"/>
              </p:custDataLst>
            </p:nvPr>
          </p:nvSpPr>
          <p:spPr>
            <a:xfrm>
              <a:off x="8231515" y="2364892"/>
              <a:ext cx="182236" cy="194159"/>
            </a:xfrm>
            <a:custGeom>
              <a:avLst/>
              <a:gdLst/>
              <a:ahLst/>
              <a:cxnLst/>
              <a:rect l="0" t="0" r="0" b="0"/>
              <a:pathLst>
                <a:path w="182236" h="194159">
                  <a:moveTo>
                    <a:pt x="175885" y="3658"/>
                  </a:moveTo>
                  <a:lnTo>
                    <a:pt x="175885" y="3658"/>
                  </a:lnTo>
                  <a:lnTo>
                    <a:pt x="179543" y="0"/>
                  </a:lnTo>
                  <a:lnTo>
                    <a:pt x="177981" y="1562"/>
                  </a:lnTo>
                  <a:lnTo>
                    <a:pt x="176816" y="4608"/>
                  </a:lnTo>
                  <a:lnTo>
                    <a:pt x="162152" y="44071"/>
                  </a:lnTo>
                  <a:lnTo>
                    <a:pt x="142676" y="81177"/>
                  </a:lnTo>
                  <a:lnTo>
                    <a:pt x="100259" y="122321"/>
                  </a:lnTo>
                  <a:lnTo>
                    <a:pt x="70692" y="140888"/>
                  </a:lnTo>
                  <a:lnTo>
                    <a:pt x="49405" y="148610"/>
                  </a:lnTo>
                  <a:lnTo>
                    <a:pt x="32888" y="149691"/>
                  </a:lnTo>
                  <a:lnTo>
                    <a:pt x="26226" y="147580"/>
                  </a:lnTo>
                  <a:lnTo>
                    <a:pt x="15061" y="139590"/>
                  </a:lnTo>
                  <a:lnTo>
                    <a:pt x="7276" y="127101"/>
                  </a:lnTo>
                  <a:lnTo>
                    <a:pt x="808" y="106086"/>
                  </a:lnTo>
                  <a:lnTo>
                    <a:pt x="0" y="94337"/>
                  </a:lnTo>
                  <a:lnTo>
                    <a:pt x="1994" y="86764"/>
                  </a:lnTo>
                  <a:lnTo>
                    <a:pt x="4218" y="84462"/>
                  </a:lnTo>
                  <a:lnTo>
                    <a:pt x="10453" y="81904"/>
                  </a:lnTo>
                  <a:lnTo>
                    <a:pt x="25268" y="83835"/>
                  </a:lnTo>
                  <a:lnTo>
                    <a:pt x="66660" y="102360"/>
                  </a:lnTo>
                  <a:lnTo>
                    <a:pt x="113439" y="130791"/>
                  </a:lnTo>
                  <a:lnTo>
                    <a:pt x="157000" y="165741"/>
                  </a:lnTo>
                  <a:lnTo>
                    <a:pt x="182235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2527"/>
          <p:cNvSpPr/>
          <p:nvPr>
            <p:custDataLst>
              <p:tags r:id="rId4"/>
            </p:custDataLst>
          </p:nvPr>
        </p:nvSpPr>
        <p:spPr>
          <a:xfrm>
            <a:off x="8343900" y="2681173"/>
            <a:ext cx="152401" cy="646228"/>
          </a:xfrm>
          <a:custGeom>
            <a:avLst/>
            <a:gdLst/>
            <a:ahLst/>
            <a:cxnLst/>
            <a:rect l="0" t="0" r="0" b="0"/>
            <a:pathLst>
              <a:path w="152401" h="646228">
                <a:moveTo>
                  <a:pt x="152400" y="74727"/>
                </a:moveTo>
                <a:lnTo>
                  <a:pt x="152400" y="74727"/>
                </a:lnTo>
                <a:lnTo>
                  <a:pt x="150519" y="48978"/>
                </a:lnTo>
                <a:lnTo>
                  <a:pt x="145226" y="18942"/>
                </a:lnTo>
                <a:lnTo>
                  <a:pt x="139568" y="11599"/>
                </a:lnTo>
                <a:lnTo>
                  <a:pt x="128450" y="3498"/>
                </a:lnTo>
                <a:lnTo>
                  <a:pt x="109477" y="0"/>
                </a:lnTo>
                <a:lnTo>
                  <a:pt x="94047" y="4826"/>
                </a:lnTo>
                <a:lnTo>
                  <a:pt x="61145" y="25171"/>
                </a:lnTo>
                <a:lnTo>
                  <a:pt x="48107" y="42825"/>
                </a:lnTo>
                <a:lnTo>
                  <a:pt x="32834" y="78445"/>
                </a:lnTo>
                <a:lnTo>
                  <a:pt x="23133" y="125923"/>
                </a:lnTo>
                <a:lnTo>
                  <a:pt x="21571" y="164509"/>
                </a:lnTo>
                <a:lnTo>
                  <a:pt x="23228" y="205176"/>
                </a:lnTo>
                <a:lnTo>
                  <a:pt x="28198" y="246769"/>
                </a:lnTo>
                <a:lnTo>
                  <a:pt x="38638" y="288774"/>
                </a:lnTo>
                <a:lnTo>
                  <a:pt x="59741" y="330961"/>
                </a:lnTo>
                <a:lnTo>
                  <a:pt x="69460" y="354205"/>
                </a:lnTo>
                <a:lnTo>
                  <a:pt x="78056" y="378874"/>
                </a:lnTo>
                <a:lnTo>
                  <a:pt x="85904" y="404492"/>
                </a:lnTo>
                <a:lnTo>
                  <a:pt x="102150" y="448008"/>
                </a:lnTo>
                <a:lnTo>
                  <a:pt x="116660" y="484752"/>
                </a:lnTo>
                <a:lnTo>
                  <a:pt x="127385" y="528533"/>
                </a:lnTo>
                <a:lnTo>
                  <a:pt x="127642" y="552761"/>
                </a:lnTo>
                <a:lnTo>
                  <a:pt x="121641" y="571525"/>
                </a:lnTo>
                <a:lnTo>
                  <a:pt x="111213" y="586921"/>
                </a:lnTo>
                <a:lnTo>
                  <a:pt x="89475" y="606077"/>
                </a:lnTo>
                <a:lnTo>
                  <a:pt x="48481" y="625487"/>
                </a:lnTo>
                <a:lnTo>
                  <a:pt x="0" y="6462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526"/>
          <p:cNvGrpSpPr/>
          <p:nvPr/>
        </p:nvGrpSpPr>
        <p:grpSpPr>
          <a:xfrm>
            <a:off x="8903582" y="2220814"/>
            <a:ext cx="1378271" cy="1390606"/>
            <a:chOff x="8903582" y="2220814"/>
            <a:chExt cx="1378271" cy="1390606"/>
          </a:xfrm>
        </p:grpSpPr>
        <p:sp>
          <p:nvSpPr>
            <p:cNvPr id="102" name="SMARTInkShape-2528"/>
            <p:cNvSpPr/>
            <p:nvPr>
              <p:custDataLst>
                <p:tags r:id="rId79"/>
              </p:custDataLst>
            </p:nvPr>
          </p:nvSpPr>
          <p:spPr>
            <a:xfrm>
              <a:off x="9000030" y="2669774"/>
              <a:ext cx="112221" cy="644927"/>
            </a:xfrm>
            <a:custGeom>
              <a:avLst/>
              <a:gdLst/>
              <a:ahLst/>
              <a:cxnLst/>
              <a:rect l="0" t="0" r="0" b="0"/>
              <a:pathLst>
                <a:path w="112221" h="644927">
                  <a:moveTo>
                    <a:pt x="112220" y="60726"/>
                  </a:moveTo>
                  <a:lnTo>
                    <a:pt x="112220" y="60726"/>
                  </a:lnTo>
                  <a:lnTo>
                    <a:pt x="99389" y="21413"/>
                  </a:lnTo>
                  <a:lnTo>
                    <a:pt x="84899" y="6588"/>
                  </a:lnTo>
                  <a:lnTo>
                    <a:pt x="73942" y="0"/>
                  </a:lnTo>
                  <a:lnTo>
                    <a:pt x="66751" y="340"/>
                  </a:lnTo>
                  <a:lnTo>
                    <a:pt x="62857" y="1419"/>
                  </a:lnTo>
                  <a:lnTo>
                    <a:pt x="54768" y="8262"/>
                  </a:lnTo>
                  <a:lnTo>
                    <a:pt x="29499" y="38765"/>
                  </a:lnTo>
                  <a:lnTo>
                    <a:pt x="16136" y="74837"/>
                  </a:lnTo>
                  <a:lnTo>
                    <a:pt x="7393" y="118216"/>
                  </a:lnTo>
                  <a:lnTo>
                    <a:pt x="2600" y="152599"/>
                  </a:lnTo>
                  <a:lnTo>
                    <a:pt x="0" y="187166"/>
                  </a:lnTo>
                  <a:lnTo>
                    <a:pt x="256" y="222049"/>
                  </a:lnTo>
                  <a:lnTo>
                    <a:pt x="5072" y="258719"/>
                  </a:lnTo>
                  <a:lnTo>
                    <a:pt x="13799" y="294303"/>
                  </a:lnTo>
                  <a:lnTo>
                    <a:pt x="24733" y="330343"/>
                  </a:lnTo>
                  <a:lnTo>
                    <a:pt x="36647" y="369880"/>
                  </a:lnTo>
                  <a:lnTo>
                    <a:pt x="52762" y="407208"/>
                  </a:lnTo>
                  <a:lnTo>
                    <a:pt x="70272" y="442612"/>
                  </a:lnTo>
                  <a:lnTo>
                    <a:pt x="85109" y="477163"/>
                  </a:lnTo>
                  <a:lnTo>
                    <a:pt x="94997" y="509451"/>
                  </a:lnTo>
                  <a:lnTo>
                    <a:pt x="100767" y="551633"/>
                  </a:lnTo>
                  <a:lnTo>
                    <a:pt x="100352" y="563681"/>
                  </a:lnTo>
                  <a:lnTo>
                    <a:pt x="82912" y="604234"/>
                  </a:lnTo>
                  <a:lnTo>
                    <a:pt x="62143" y="630674"/>
                  </a:lnTo>
                  <a:lnTo>
                    <a:pt x="49041" y="638592"/>
                  </a:lnTo>
                  <a:lnTo>
                    <a:pt x="26754" y="643675"/>
                  </a:lnTo>
                  <a:lnTo>
                    <a:pt x="19437" y="642488"/>
                  </a:lnTo>
                  <a:lnTo>
                    <a:pt x="16498" y="641184"/>
                  </a:lnTo>
                  <a:lnTo>
                    <a:pt x="14538" y="641020"/>
                  </a:lnTo>
                  <a:lnTo>
                    <a:pt x="13232" y="641617"/>
                  </a:lnTo>
                  <a:lnTo>
                    <a:pt x="10620" y="644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529"/>
            <p:cNvSpPr/>
            <p:nvPr>
              <p:custDataLst>
                <p:tags r:id="rId80"/>
              </p:custDataLst>
            </p:nvPr>
          </p:nvSpPr>
          <p:spPr>
            <a:xfrm>
              <a:off x="8903582" y="3581400"/>
              <a:ext cx="189619" cy="12701"/>
            </a:xfrm>
            <a:custGeom>
              <a:avLst/>
              <a:gdLst/>
              <a:ahLst/>
              <a:cxnLst/>
              <a:rect l="0" t="0" r="0" b="0"/>
              <a:pathLst>
                <a:path w="1896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30627" y="7674"/>
                  </a:lnTo>
                  <a:lnTo>
                    <a:pt x="76525" y="6611"/>
                  </a:lnTo>
                  <a:lnTo>
                    <a:pt x="117146" y="6428"/>
                  </a:lnTo>
                  <a:lnTo>
                    <a:pt x="160462" y="3002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530"/>
            <p:cNvSpPr/>
            <p:nvPr>
              <p:custDataLst>
                <p:tags r:id="rId81"/>
              </p:custDataLst>
            </p:nvPr>
          </p:nvSpPr>
          <p:spPr>
            <a:xfrm>
              <a:off x="9162619" y="3493383"/>
              <a:ext cx="182895" cy="118037"/>
            </a:xfrm>
            <a:custGeom>
              <a:avLst/>
              <a:gdLst/>
              <a:ahLst/>
              <a:cxnLst/>
              <a:rect l="0" t="0" r="0" b="0"/>
              <a:pathLst>
                <a:path w="182895" h="118037">
                  <a:moveTo>
                    <a:pt x="108381" y="5467"/>
                  </a:moveTo>
                  <a:lnTo>
                    <a:pt x="108381" y="5467"/>
                  </a:lnTo>
                  <a:lnTo>
                    <a:pt x="108380" y="0"/>
                  </a:lnTo>
                  <a:lnTo>
                    <a:pt x="105010" y="2749"/>
                  </a:lnTo>
                  <a:lnTo>
                    <a:pt x="90084" y="29647"/>
                  </a:lnTo>
                  <a:lnTo>
                    <a:pt x="73246" y="69363"/>
                  </a:lnTo>
                  <a:lnTo>
                    <a:pt x="61720" y="84666"/>
                  </a:lnTo>
                  <a:lnTo>
                    <a:pt x="47191" y="96170"/>
                  </a:lnTo>
                  <a:lnTo>
                    <a:pt x="33207" y="102224"/>
                  </a:lnTo>
                  <a:lnTo>
                    <a:pt x="20641" y="104209"/>
                  </a:lnTo>
                  <a:lnTo>
                    <a:pt x="10354" y="102739"/>
                  </a:lnTo>
                  <a:lnTo>
                    <a:pt x="6341" y="99243"/>
                  </a:lnTo>
                  <a:lnTo>
                    <a:pt x="0" y="87832"/>
                  </a:lnTo>
                  <a:lnTo>
                    <a:pt x="475" y="73354"/>
                  </a:lnTo>
                  <a:lnTo>
                    <a:pt x="5390" y="58922"/>
                  </a:lnTo>
                  <a:lnTo>
                    <a:pt x="16089" y="43570"/>
                  </a:lnTo>
                  <a:lnTo>
                    <a:pt x="24088" y="36983"/>
                  </a:lnTo>
                  <a:lnTo>
                    <a:pt x="29608" y="36355"/>
                  </a:lnTo>
                  <a:lnTo>
                    <a:pt x="43267" y="39421"/>
                  </a:lnTo>
                  <a:lnTo>
                    <a:pt x="63453" y="52451"/>
                  </a:lnTo>
                  <a:lnTo>
                    <a:pt x="107805" y="98934"/>
                  </a:lnTo>
                  <a:lnTo>
                    <a:pt x="117298" y="107686"/>
                  </a:lnTo>
                  <a:lnTo>
                    <a:pt x="136875" y="117171"/>
                  </a:lnTo>
                  <a:lnTo>
                    <a:pt x="140077" y="118036"/>
                  </a:lnTo>
                  <a:lnTo>
                    <a:pt x="154696" y="115883"/>
                  </a:lnTo>
                  <a:lnTo>
                    <a:pt x="169063" y="107405"/>
                  </a:lnTo>
                  <a:lnTo>
                    <a:pt x="176037" y="98045"/>
                  </a:lnTo>
                  <a:lnTo>
                    <a:pt x="180784" y="86124"/>
                  </a:lnTo>
                  <a:lnTo>
                    <a:pt x="182894" y="71418"/>
                  </a:lnTo>
                  <a:lnTo>
                    <a:pt x="177339" y="47273"/>
                  </a:lnTo>
                  <a:lnTo>
                    <a:pt x="166756" y="28986"/>
                  </a:lnTo>
                  <a:lnTo>
                    <a:pt x="155022" y="21094"/>
                  </a:lnTo>
                  <a:lnTo>
                    <a:pt x="116805" y="7605"/>
                  </a:lnTo>
                  <a:lnTo>
                    <a:pt x="111880" y="6892"/>
                  </a:lnTo>
                  <a:lnTo>
                    <a:pt x="109303" y="7123"/>
                  </a:lnTo>
                  <a:lnTo>
                    <a:pt x="108381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531"/>
            <p:cNvSpPr/>
            <p:nvPr>
              <p:custDataLst>
                <p:tags r:id="rId82"/>
              </p:custDataLst>
            </p:nvPr>
          </p:nvSpPr>
          <p:spPr>
            <a:xfrm>
              <a:off x="8997950" y="2220814"/>
              <a:ext cx="139914" cy="367813"/>
            </a:xfrm>
            <a:custGeom>
              <a:avLst/>
              <a:gdLst/>
              <a:ahLst/>
              <a:cxnLst/>
              <a:rect l="0" t="0" r="0" b="0"/>
              <a:pathLst>
                <a:path w="139914" h="367813">
                  <a:moveTo>
                    <a:pt x="0" y="192186"/>
                  </a:moveTo>
                  <a:lnTo>
                    <a:pt x="0" y="192186"/>
                  </a:lnTo>
                  <a:lnTo>
                    <a:pt x="0" y="186719"/>
                  </a:lnTo>
                  <a:lnTo>
                    <a:pt x="705" y="229931"/>
                  </a:lnTo>
                  <a:lnTo>
                    <a:pt x="5069" y="267967"/>
                  </a:lnTo>
                  <a:lnTo>
                    <a:pt x="12865" y="315340"/>
                  </a:lnTo>
                  <a:lnTo>
                    <a:pt x="21894" y="354532"/>
                  </a:lnTo>
                  <a:lnTo>
                    <a:pt x="19563" y="367812"/>
                  </a:lnTo>
                  <a:lnTo>
                    <a:pt x="19151" y="333364"/>
                  </a:lnTo>
                  <a:lnTo>
                    <a:pt x="19079" y="287560"/>
                  </a:lnTo>
                  <a:lnTo>
                    <a:pt x="19062" y="249862"/>
                  </a:lnTo>
                  <a:lnTo>
                    <a:pt x="19055" y="203944"/>
                  </a:lnTo>
                  <a:lnTo>
                    <a:pt x="19054" y="178858"/>
                  </a:lnTo>
                  <a:lnTo>
                    <a:pt x="20933" y="132170"/>
                  </a:lnTo>
                  <a:lnTo>
                    <a:pt x="24120" y="91429"/>
                  </a:lnTo>
                  <a:lnTo>
                    <a:pt x="30587" y="50070"/>
                  </a:lnTo>
                  <a:lnTo>
                    <a:pt x="37347" y="31657"/>
                  </a:lnTo>
                  <a:lnTo>
                    <a:pt x="46937" y="18299"/>
                  </a:lnTo>
                  <a:lnTo>
                    <a:pt x="58255" y="8364"/>
                  </a:lnTo>
                  <a:lnTo>
                    <a:pt x="70341" y="1596"/>
                  </a:lnTo>
                  <a:lnTo>
                    <a:pt x="82768" y="0"/>
                  </a:lnTo>
                  <a:lnTo>
                    <a:pt x="89045" y="562"/>
                  </a:lnTo>
                  <a:lnTo>
                    <a:pt x="94642" y="4464"/>
                  </a:lnTo>
                  <a:lnTo>
                    <a:pt x="104622" y="18208"/>
                  </a:lnTo>
                  <a:lnTo>
                    <a:pt x="114803" y="45779"/>
                  </a:lnTo>
                  <a:lnTo>
                    <a:pt x="115547" y="76291"/>
                  </a:lnTo>
                  <a:lnTo>
                    <a:pt x="102531" y="123110"/>
                  </a:lnTo>
                  <a:lnTo>
                    <a:pt x="100104" y="129202"/>
                  </a:lnTo>
                  <a:lnTo>
                    <a:pt x="97074" y="133263"/>
                  </a:lnTo>
                  <a:lnTo>
                    <a:pt x="89946" y="137776"/>
                  </a:lnTo>
                  <a:lnTo>
                    <a:pt x="76694" y="140673"/>
                  </a:lnTo>
                  <a:lnTo>
                    <a:pt x="77234" y="140910"/>
                  </a:lnTo>
                  <a:lnTo>
                    <a:pt x="88242" y="141292"/>
                  </a:lnTo>
                  <a:lnTo>
                    <a:pt x="97779" y="146989"/>
                  </a:lnTo>
                  <a:lnTo>
                    <a:pt x="126626" y="170215"/>
                  </a:lnTo>
                  <a:lnTo>
                    <a:pt x="136476" y="184068"/>
                  </a:lnTo>
                  <a:lnTo>
                    <a:pt x="139913" y="197750"/>
                  </a:lnTo>
                  <a:lnTo>
                    <a:pt x="139843" y="204362"/>
                  </a:lnTo>
                  <a:lnTo>
                    <a:pt x="134118" y="217353"/>
                  </a:lnTo>
                  <a:lnTo>
                    <a:pt x="123814" y="229477"/>
                  </a:lnTo>
                  <a:lnTo>
                    <a:pt x="109827" y="239569"/>
                  </a:lnTo>
                  <a:lnTo>
                    <a:pt x="96083" y="243114"/>
                  </a:lnTo>
                  <a:lnTo>
                    <a:pt x="89456" y="243071"/>
                  </a:lnTo>
                  <a:lnTo>
                    <a:pt x="84332" y="241632"/>
                  </a:lnTo>
                  <a:lnTo>
                    <a:pt x="69850" y="230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532"/>
            <p:cNvSpPr/>
            <p:nvPr>
              <p:custDataLst>
                <p:tags r:id="rId83"/>
              </p:custDataLst>
            </p:nvPr>
          </p:nvSpPr>
          <p:spPr>
            <a:xfrm>
              <a:off x="9383483" y="2751086"/>
              <a:ext cx="90718" cy="398515"/>
            </a:xfrm>
            <a:custGeom>
              <a:avLst/>
              <a:gdLst/>
              <a:ahLst/>
              <a:cxnLst/>
              <a:rect l="0" t="0" r="0" b="0"/>
              <a:pathLst>
                <a:path w="90718" h="398515">
                  <a:moveTo>
                    <a:pt x="90717" y="42914"/>
                  </a:moveTo>
                  <a:lnTo>
                    <a:pt x="90717" y="42914"/>
                  </a:lnTo>
                  <a:lnTo>
                    <a:pt x="90717" y="30705"/>
                  </a:lnTo>
                  <a:lnTo>
                    <a:pt x="88836" y="25023"/>
                  </a:lnTo>
                  <a:lnTo>
                    <a:pt x="75521" y="9069"/>
                  </a:lnTo>
                  <a:lnTo>
                    <a:pt x="67948" y="1920"/>
                  </a:lnTo>
                  <a:lnTo>
                    <a:pt x="63429" y="0"/>
                  </a:lnTo>
                  <a:lnTo>
                    <a:pt x="57187" y="1028"/>
                  </a:lnTo>
                  <a:lnTo>
                    <a:pt x="49709" y="4543"/>
                  </a:lnTo>
                  <a:lnTo>
                    <a:pt x="41682" y="10808"/>
                  </a:lnTo>
                  <a:lnTo>
                    <a:pt x="25858" y="32382"/>
                  </a:lnTo>
                  <a:lnTo>
                    <a:pt x="11135" y="71230"/>
                  </a:lnTo>
                  <a:lnTo>
                    <a:pt x="4077" y="107945"/>
                  </a:lnTo>
                  <a:lnTo>
                    <a:pt x="0" y="148722"/>
                  </a:lnTo>
                  <a:lnTo>
                    <a:pt x="539" y="188013"/>
                  </a:lnTo>
                  <a:lnTo>
                    <a:pt x="3130" y="226641"/>
                  </a:lnTo>
                  <a:lnTo>
                    <a:pt x="7340" y="264976"/>
                  </a:lnTo>
                  <a:lnTo>
                    <a:pt x="13914" y="303181"/>
                  </a:lnTo>
                  <a:lnTo>
                    <a:pt x="18807" y="350276"/>
                  </a:lnTo>
                  <a:lnTo>
                    <a:pt x="16885" y="384300"/>
                  </a:lnTo>
                  <a:lnTo>
                    <a:pt x="15390" y="390449"/>
                  </a:lnTo>
                  <a:lnTo>
                    <a:pt x="13688" y="393842"/>
                  </a:lnTo>
                  <a:lnTo>
                    <a:pt x="8167" y="398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533"/>
            <p:cNvSpPr/>
            <p:nvPr>
              <p:custDataLst>
                <p:tags r:id="rId84"/>
              </p:custDataLst>
            </p:nvPr>
          </p:nvSpPr>
          <p:spPr>
            <a:xfrm>
              <a:off x="9295904" y="2965450"/>
              <a:ext cx="178297" cy="50801"/>
            </a:xfrm>
            <a:custGeom>
              <a:avLst/>
              <a:gdLst/>
              <a:ahLst/>
              <a:cxnLst/>
              <a:rect l="0" t="0" r="0" b="0"/>
              <a:pathLst>
                <a:path w="178297" h="50801">
                  <a:moveTo>
                    <a:pt x="13196" y="50800"/>
                  </a:moveTo>
                  <a:lnTo>
                    <a:pt x="13196" y="50800"/>
                  </a:lnTo>
                  <a:lnTo>
                    <a:pt x="3083" y="47429"/>
                  </a:lnTo>
                  <a:lnTo>
                    <a:pt x="810" y="45730"/>
                  </a:lnTo>
                  <a:lnTo>
                    <a:pt x="0" y="43893"/>
                  </a:lnTo>
                  <a:lnTo>
                    <a:pt x="165" y="41962"/>
                  </a:lnTo>
                  <a:lnTo>
                    <a:pt x="7875" y="37935"/>
                  </a:lnTo>
                  <a:lnTo>
                    <a:pt x="49304" y="26230"/>
                  </a:lnTo>
                  <a:lnTo>
                    <a:pt x="81454" y="20359"/>
                  </a:lnTo>
                  <a:lnTo>
                    <a:pt x="115499" y="14693"/>
                  </a:lnTo>
                  <a:lnTo>
                    <a:pt x="157495" y="4981"/>
                  </a:lnTo>
                  <a:lnTo>
                    <a:pt x="1782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534"/>
            <p:cNvSpPr/>
            <p:nvPr>
              <p:custDataLst>
                <p:tags r:id="rId85"/>
              </p:custDataLst>
            </p:nvPr>
          </p:nvSpPr>
          <p:spPr>
            <a:xfrm>
              <a:off x="9574542" y="2802115"/>
              <a:ext cx="121909" cy="303036"/>
            </a:xfrm>
            <a:custGeom>
              <a:avLst/>
              <a:gdLst/>
              <a:ahLst/>
              <a:cxnLst/>
              <a:rect l="0" t="0" r="0" b="0"/>
              <a:pathLst>
                <a:path w="121909" h="303036">
                  <a:moveTo>
                    <a:pt x="121908" y="10935"/>
                  </a:moveTo>
                  <a:lnTo>
                    <a:pt x="121908" y="10935"/>
                  </a:lnTo>
                  <a:lnTo>
                    <a:pt x="115166" y="4193"/>
                  </a:lnTo>
                  <a:lnTo>
                    <a:pt x="108093" y="883"/>
                  </a:lnTo>
                  <a:lnTo>
                    <a:pt x="104231" y="0"/>
                  </a:lnTo>
                  <a:lnTo>
                    <a:pt x="96177" y="901"/>
                  </a:lnTo>
                  <a:lnTo>
                    <a:pt x="92054" y="2129"/>
                  </a:lnTo>
                  <a:lnTo>
                    <a:pt x="55725" y="35223"/>
                  </a:lnTo>
                  <a:lnTo>
                    <a:pt x="26491" y="76614"/>
                  </a:lnTo>
                  <a:lnTo>
                    <a:pt x="13412" y="113033"/>
                  </a:lnTo>
                  <a:lnTo>
                    <a:pt x="4778" y="150856"/>
                  </a:lnTo>
                  <a:lnTo>
                    <a:pt x="0" y="186717"/>
                  </a:lnTo>
                  <a:lnTo>
                    <a:pt x="2688" y="230705"/>
                  </a:lnTo>
                  <a:lnTo>
                    <a:pt x="16969" y="268433"/>
                  </a:lnTo>
                  <a:lnTo>
                    <a:pt x="45708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535"/>
            <p:cNvSpPr/>
            <p:nvPr>
              <p:custDataLst>
                <p:tags r:id="rId86"/>
              </p:custDataLst>
            </p:nvPr>
          </p:nvSpPr>
          <p:spPr>
            <a:xfrm>
              <a:off x="9696450" y="2905432"/>
              <a:ext cx="104681" cy="130612"/>
            </a:xfrm>
            <a:custGeom>
              <a:avLst/>
              <a:gdLst/>
              <a:ahLst/>
              <a:cxnLst/>
              <a:rect l="0" t="0" r="0" b="0"/>
              <a:pathLst>
                <a:path w="104681" h="130612">
                  <a:moveTo>
                    <a:pt x="0" y="53668"/>
                  </a:moveTo>
                  <a:lnTo>
                    <a:pt x="0" y="53668"/>
                  </a:lnTo>
                  <a:lnTo>
                    <a:pt x="1881" y="24775"/>
                  </a:lnTo>
                  <a:lnTo>
                    <a:pt x="5467" y="8920"/>
                  </a:lnTo>
                  <a:lnTo>
                    <a:pt x="7173" y="6903"/>
                  </a:lnTo>
                  <a:lnTo>
                    <a:pt x="12831" y="4661"/>
                  </a:lnTo>
                  <a:lnTo>
                    <a:pt x="21930" y="7428"/>
                  </a:lnTo>
                  <a:lnTo>
                    <a:pt x="32325" y="14067"/>
                  </a:lnTo>
                  <a:lnTo>
                    <a:pt x="41649" y="24073"/>
                  </a:lnTo>
                  <a:lnTo>
                    <a:pt x="51460" y="44977"/>
                  </a:lnTo>
                  <a:lnTo>
                    <a:pt x="50857" y="62741"/>
                  </a:lnTo>
                  <a:lnTo>
                    <a:pt x="45181" y="81689"/>
                  </a:lnTo>
                  <a:lnTo>
                    <a:pt x="21681" y="118680"/>
                  </a:lnTo>
                  <a:lnTo>
                    <a:pt x="11990" y="129924"/>
                  </a:lnTo>
                  <a:lnTo>
                    <a:pt x="10110" y="130611"/>
                  </a:lnTo>
                  <a:lnTo>
                    <a:pt x="8856" y="129658"/>
                  </a:lnTo>
                  <a:lnTo>
                    <a:pt x="8020" y="127612"/>
                  </a:lnTo>
                  <a:lnTo>
                    <a:pt x="10855" y="119693"/>
                  </a:lnTo>
                  <a:lnTo>
                    <a:pt x="38249" y="77467"/>
                  </a:lnTo>
                  <a:lnTo>
                    <a:pt x="75243" y="32848"/>
                  </a:lnTo>
                  <a:lnTo>
                    <a:pt x="104680" y="0"/>
                  </a:lnTo>
                  <a:lnTo>
                    <a:pt x="92032" y="12464"/>
                  </a:lnTo>
                  <a:lnTo>
                    <a:pt x="78617" y="35972"/>
                  </a:lnTo>
                  <a:lnTo>
                    <a:pt x="75628" y="55211"/>
                  </a:lnTo>
                  <a:lnTo>
                    <a:pt x="79458" y="89564"/>
                  </a:lnTo>
                  <a:lnTo>
                    <a:pt x="86820" y="101607"/>
                  </a:lnTo>
                  <a:lnTo>
                    <a:pt x="101600" y="117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536"/>
            <p:cNvSpPr/>
            <p:nvPr>
              <p:custDataLst>
                <p:tags r:id="rId87"/>
              </p:custDataLst>
            </p:nvPr>
          </p:nvSpPr>
          <p:spPr>
            <a:xfrm>
              <a:off x="9836150" y="305435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26643" y="4698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537"/>
            <p:cNvSpPr/>
            <p:nvPr>
              <p:custDataLst>
                <p:tags r:id="rId88"/>
              </p:custDataLst>
            </p:nvPr>
          </p:nvSpPr>
          <p:spPr>
            <a:xfrm>
              <a:off x="9971266" y="2890917"/>
              <a:ext cx="154620" cy="316967"/>
            </a:xfrm>
            <a:custGeom>
              <a:avLst/>
              <a:gdLst/>
              <a:ahLst/>
              <a:cxnLst/>
              <a:rect l="0" t="0" r="0" b="0"/>
              <a:pathLst>
                <a:path w="154620" h="316967">
                  <a:moveTo>
                    <a:pt x="10934" y="23733"/>
                  </a:moveTo>
                  <a:lnTo>
                    <a:pt x="10934" y="23733"/>
                  </a:lnTo>
                  <a:lnTo>
                    <a:pt x="882" y="6774"/>
                  </a:lnTo>
                  <a:lnTo>
                    <a:pt x="0" y="3960"/>
                  </a:lnTo>
                  <a:lnTo>
                    <a:pt x="116" y="2084"/>
                  </a:lnTo>
                  <a:lnTo>
                    <a:pt x="901" y="834"/>
                  </a:lnTo>
                  <a:lnTo>
                    <a:pt x="2128" y="0"/>
                  </a:lnTo>
                  <a:lnTo>
                    <a:pt x="2947" y="856"/>
                  </a:lnTo>
                  <a:lnTo>
                    <a:pt x="9988" y="47181"/>
                  </a:lnTo>
                  <a:lnTo>
                    <a:pt x="14025" y="78815"/>
                  </a:lnTo>
                  <a:lnTo>
                    <a:pt x="21478" y="96192"/>
                  </a:lnTo>
                  <a:lnTo>
                    <a:pt x="31849" y="109559"/>
                  </a:lnTo>
                  <a:lnTo>
                    <a:pt x="43513" y="117852"/>
                  </a:lnTo>
                  <a:lnTo>
                    <a:pt x="49587" y="118934"/>
                  </a:lnTo>
                  <a:lnTo>
                    <a:pt x="61980" y="116374"/>
                  </a:lnTo>
                  <a:lnTo>
                    <a:pt x="74543" y="106770"/>
                  </a:lnTo>
                  <a:lnTo>
                    <a:pt x="105493" y="65164"/>
                  </a:lnTo>
                  <a:lnTo>
                    <a:pt x="126973" y="25512"/>
                  </a:lnTo>
                  <a:lnTo>
                    <a:pt x="127099" y="24213"/>
                  </a:lnTo>
                  <a:lnTo>
                    <a:pt x="126478" y="24053"/>
                  </a:lnTo>
                  <a:lnTo>
                    <a:pt x="125787" y="27639"/>
                  </a:lnTo>
                  <a:lnTo>
                    <a:pt x="125343" y="68405"/>
                  </a:lnTo>
                  <a:lnTo>
                    <a:pt x="128637" y="110817"/>
                  </a:lnTo>
                  <a:lnTo>
                    <a:pt x="137453" y="153566"/>
                  </a:lnTo>
                  <a:lnTo>
                    <a:pt x="149001" y="200883"/>
                  </a:lnTo>
                  <a:lnTo>
                    <a:pt x="154619" y="243909"/>
                  </a:lnTo>
                  <a:lnTo>
                    <a:pt x="150288" y="268580"/>
                  </a:lnTo>
                  <a:lnTo>
                    <a:pt x="141308" y="289187"/>
                  </a:lnTo>
                  <a:lnTo>
                    <a:pt x="130262" y="303050"/>
                  </a:lnTo>
                  <a:lnTo>
                    <a:pt x="116414" y="312033"/>
                  </a:lnTo>
                  <a:lnTo>
                    <a:pt x="101559" y="316966"/>
                  </a:lnTo>
                  <a:lnTo>
                    <a:pt x="87901" y="316807"/>
                  </a:lnTo>
                  <a:lnTo>
                    <a:pt x="78537" y="314384"/>
                  </a:lnTo>
                  <a:lnTo>
                    <a:pt x="75052" y="312750"/>
                  </a:lnTo>
                  <a:lnTo>
                    <a:pt x="72730" y="309545"/>
                  </a:lnTo>
                  <a:lnTo>
                    <a:pt x="68084" y="2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538"/>
            <p:cNvSpPr/>
            <p:nvPr>
              <p:custDataLst>
                <p:tags r:id="rId89"/>
              </p:custDataLst>
            </p:nvPr>
          </p:nvSpPr>
          <p:spPr>
            <a:xfrm>
              <a:off x="10160000" y="2801233"/>
              <a:ext cx="121853" cy="361068"/>
            </a:xfrm>
            <a:custGeom>
              <a:avLst/>
              <a:gdLst/>
              <a:ahLst/>
              <a:cxnLst/>
              <a:rect l="0" t="0" r="0" b="0"/>
              <a:pathLst>
                <a:path w="121853" h="361068">
                  <a:moveTo>
                    <a:pt x="76200" y="5467"/>
                  </a:moveTo>
                  <a:lnTo>
                    <a:pt x="76200" y="5467"/>
                  </a:lnTo>
                  <a:lnTo>
                    <a:pt x="72829" y="2096"/>
                  </a:lnTo>
                  <a:lnTo>
                    <a:pt x="72541" y="1103"/>
                  </a:lnTo>
                  <a:lnTo>
                    <a:pt x="73055" y="441"/>
                  </a:lnTo>
                  <a:lnTo>
                    <a:pt x="74104" y="0"/>
                  </a:lnTo>
                  <a:lnTo>
                    <a:pt x="85692" y="12862"/>
                  </a:lnTo>
                  <a:lnTo>
                    <a:pt x="105902" y="48032"/>
                  </a:lnTo>
                  <a:lnTo>
                    <a:pt x="115977" y="85768"/>
                  </a:lnTo>
                  <a:lnTo>
                    <a:pt x="121396" y="132173"/>
                  </a:lnTo>
                  <a:lnTo>
                    <a:pt x="121852" y="158376"/>
                  </a:lnTo>
                  <a:lnTo>
                    <a:pt x="121452" y="185723"/>
                  </a:lnTo>
                  <a:lnTo>
                    <a:pt x="119068" y="211010"/>
                  </a:lnTo>
                  <a:lnTo>
                    <a:pt x="110775" y="257922"/>
                  </a:lnTo>
                  <a:lnTo>
                    <a:pt x="94389" y="294763"/>
                  </a:lnTo>
                  <a:lnTo>
                    <a:pt x="84092" y="310514"/>
                  </a:lnTo>
                  <a:lnTo>
                    <a:pt x="53837" y="333661"/>
                  </a:lnTo>
                  <a:lnTo>
                    <a:pt x="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2539"/>
          <p:cNvSpPr/>
          <p:nvPr>
            <p:custDataLst>
              <p:tags r:id="rId5"/>
            </p:custDataLst>
          </p:nvPr>
        </p:nvSpPr>
        <p:spPr>
          <a:xfrm>
            <a:off x="10575666" y="2857168"/>
            <a:ext cx="342115" cy="509014"/>
          </a:xfrm>
          <a:custGeom>
            <a:avLst/>
            <a:gdLst/>
            <a:ahLst/>
            <a:cxnLst/>
            <a:rect l="0" t="0" r="0" b="0"/>
            <a:pathLst>
              <a:path w="342115" h="509014">
                <a:moveTo>
                  <a:pt x="117734" y="222582"/>
                </a:moveTo>
                <a:lnTo>
                  <a:pt x="117734" y="222582"/>
                </a:lnTo>
                <a:lnTo>
                  <a:pt x="100057" y="213744"/>
                </a:lnTo>
                <a:lnTo>
                  <a:pt x="93884" y="207835"/>
                </a:lnTo>
                <a:lnTo>
                  <a:pt x="91250" y="204284"/>
                </a:lnTo>
                <a:lnTo>
                  <a:pt x="84562" y="200339"/>
                </a:lnTo>
                <a:lnTo>
                  <a:pt x="80802" y="199286"/>
                </a:lnTo>
                <a:lnTo>
                  <a:pt x="65398" y="201176"/>
                </a:lnTo>
                <a:lnTo>
                  <a:pt x="44058" y="209576"/>
                </a:lnTo>
                <a:lnTo>
                  <a:pt x="19860" y="227744"/>
                </a:lnTo>
                <a:lnTo>
                  <a:pt x="8853" y="244867"/>
                </a:lnTo>
                <a:lnTo>
                  <a:pt x="571" y="274340"/>
                </a:lnTo>
                <a:lnTo>
                  <a:pt x="0" y="299772"/>
                </a:lnTo>
                <a:lnTo>
                  <a:pt x="1144" y="305792"/>
                </a:lnTo>
                <a:lnTo>
                  <a:pt x="9942" y="316244"/>
                </a:lnTo>
                <a:lnTo>
                  <a:pt x="23259" y="324182"/>
                </a:lnTo>
                <a:lnTo>
                  <a:pt x="38586" y="327710"/>
                </a:lnTo>
                <a:lnTo>
                  <a:pt x="45918" y="326534"/>
                </a:lnTo>
                <a:lnTo>
                  <a:pt x="59710" y="319583"/>
                </a:lnTo>
                <a:lnTo>
                  <a:pt x="79375" y="297027"/>
                </a:lnTo>
                <a:lnTo>
                  <a:pt x="98608" y="257889"/>
                </a:lnTo>
                <a:lnTo>
                  <a:pt x="109468" y="221105"/>
                </a:lnTo>
                <a:lnTo>
                  <a:pt x="118294" y="177475"/>
                </a:lnTo>
                <a:lnTo>
                  <a:pt x="121635" y="153000"/>
                </a:lnTo>
                <a:lnTo>
                  <a:pt x="124568" y="127510"/>
                </a:lnTo>
                <a:lnTo>
                  <a:pt x="129708" y="82256"/>
                </a:lnTo>
                <a:lnTo>
                  <a:pt x="133639" y="45209"/>
                </a:lnTo>
                <a:lnTo>
                  <a:pt x="136600" y="0"/>
                </a:lnTo>
                <a:lnTo>
                  <a:pt x="136662" y="111"/>
                </a:lnTo>
                <a:lnTo>
                  <a:pt x="131691" y="13955"/>
                </a:lnTo>
                <a:lnTo>
                  <a:pt x="125944" y="48740"/>
                </a:lnTo>
                <a:lnTo>
                  <a:pt x="121853" y="81113"/>
                </a:lnTo>
                <a:lnTo>
                  <a:pt x="119565" y="116668"/>
                </a:lnTo>
                <a:lnTo>
                  <a:pt x="119253" y="152931"/>
                </a:lnTo>
                <a:lnTo>
                  <a:pt x="121466" y="187863"/>
                </a:lnTo>
                <a:lnTo>
                  <a:pt x="130050" y="229150"/>
                </a:lnTo>
                <a:lnTo>
                  <a:pt x="144901" y="256983"/>
                </a:lnTo>
                <a:lnTo>
                  <a:pt x="156621" y="266093"/>
                </a:lnTo>
                <a:lnTo>
                  <a:pt x="162709" y="268523"/>
                </a:lnTo>
                <a:lnTo>
                  <a:pt x="168883" y="265909"/>
                </a:lnTo>
                <a:lnTo>
                  <a:pt x="181389" y="251716"/>
                </a:lnTo>
                <a:lnTo>
                  <a:pt x="188358" y="235060"/>
                </a:lnTo>
                <a:lnTo>
                  <a:pt x="190216" y="226668"/>
                </a:lnTo>
                <a:lnTo>
                  <a:pt x="191456" y="224600"/>
                </a:lnTo>
                <a:lnTo>
                  <a:pt x="192281" y="226750"/>
                </a:lnTo>
                <a:lnTo>
                  <a:pt x="195325" y="240985"/>
                </a:lnTo>
                <a:lnTo>
                  <a:pt x="196977" y="245434"/>
                </a:lnTo>
                <a:lnTo>
                  <a:pt x="204458" y="252259"/>
                </a:lnTo>
                <a:lnTo>
                  <a:pt x="209416" y="255066"/>
                </a:lnTo>
                <a:lnTo>
                  <a:pt x="220571" y="256305"/>
                </a:lnTo>
                <a:lnTo>
                  <a:pt x="232584" y="253798"/>
                </a:lnTo>
                <a:lnTo>
                  <a:pt x="244978" y="247980"/>
                </a:lnTo>
                <a:lnTo>
                  <a:pt x="269477" y="223313"/>
                </a:lnTo>
                <a:lnTo>
                  <a:pt x="286755" y="197326"/>
                </a:lnTo>
                <a:lnTo>
                  <a:pt x="293799" y="181923"/>
                </a:lnTo>
                <a:lnTo>
                  <a:pt x="294378" y="182776"/>
                </a:lnTo>
                <a:lnTo>
                  <a:pt x="301913" y="217328"/>
                </a:lnTo>
                <a:lnTo>
                  <a:pt x="318432" y="264034"/>
                </a:lnTo>
                <a:lnTo>
                  <a:pt x="328424" y="308007"/>
                </a:lnTo>
                <a:lnTo>
                  <a:pt x="335552" y="340982"/>
                </a:lnTo>
                <a:lnTo>
                  <a:pt x="341072" y="376804"/>
                </a:lnTo>
                <a:lnTo>
                  <a:pt x="342114" y="410129"/>
                </a:lnTo>
                <a:lnTo>
                  <a:pt x="336852" y="452894"/>
                </a:lnTo>
                <a:lnTo>
                  <a:pt x="329420" y="475226"/>
                </a:lnTo>
                <a:lnTo>
                  <a:pt x="319060" y="492207"/>
                </a:lnTo>
                <a:lnTo>
                  <a:pt x="305519" y="503047"/>
                </a:lnTo>
                <a:lnTo>
                  <a:pt x="290799" y="508805"/>
                </a:lnTo>
                <a:lnTo>
                  <a:pt x="277203" y="509013"/>
                </a:lnTo>
                <a:lnTo>
                  <a:pt x="271319" y="506669"/>
                </a:lnTo>
                <a:lnTo>
                  <a:pt x="251084" y="4892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2540"/>
          <p:cNvSpPr/>
          <p:nvPr>
            <p:custDataLst>
              <p:tags r:id="rId6"/>
            </p:custDataLst>
          </p:nvPr>
        </p:nvSpPr>
        <p:spPr>
          <a:xfrm>
            <a:off x="11283602" y="2820800"/>
            <a:ext cx="413099" cy="424616"/>
          </a:xfrm>
          <a:custGeom>
            <a:avLst/>
            <a:gdLst/>
            <a:ahLst/>
            <a:cxnLst/>
            <a:rect l="0" t="0" r="0" b="0"/>
            <a:pathLst>
              <a:path w="413099" h="424616">
                <a:moveTo>
                  <a:pt x="114648" y="316100"/>
                </a:moveTo>
                <a:lnTo>
                  <a:pt x="114648" y="316100"/>
                </a:lnTo>
                <a:lnTo>
                  <a:pt x="114647" y="312729"/>
                </a:lnTo>
                <a:lnTo>
                  <a:pt x="105189" y="274507"/>
                </a:lnTo>
                <a:lnTo>
                  <a:pt x="99625" y="267510"/>
                </a:lnTo>
                <a:lnTo>
                  <a:pt x="96166" y="264657"/>
                </a:lnTo>
                <a:lnTo>
                  <a:pt x="82916" y="263368"/>
                </a:lnTo>
                <a:lnTo>
                  <a:pt x="74443" y="264012"/>
                </a:lnTo>
                <a:lnTo>
                  <a:pt x="57503" y="272254"/>
                </a:lnTo>
                <a:lnTo>
                  <a:pt x="20262" y="303911"/>
                </a:lnTo>
                <a:lnTo>
                  <a:pt x="7317" y="327381"/>
                </a:lnTo>
                <a:lnTo>
                  <a:pt x="623" y="353569"/>
                </a:lnTo>
                <a:lnTo>
                  <a:pt x="0" y="379320"/>
                </a:lnTo>
                <a:lnTo>
                  <a:pt x="7719" y="401112"/>
                </a:lnTo>
                <a:lnTo>
                  <a:pt x="13728" y="410875"/>
                </a:lnTo>
                <a:lnTo>
                  <a:pt x="21968" y="417383"/>
                </a:lnTo>
                <a:lnTo>
                  <a:pt x="42412" y="424615"/>
                </a:lnTo>
                <a:lnTo>
                  <a:pt x="63729" y="422184"/>
                </a:lnTo>
                <a:lnTo>
                  <a:pt x="84961" y="412638"/>
                </a:lnTo>
                <a:lnTo>
                  <a:pt x="106157" y="396635"/>
                </a:lnTo>
                <a:lnTo>
                  <a:pt x="131183" y="361051"/>
                </a:lnTo>
                <a:lnTo>
                  <a:pt x="145280" y="324084"/>
                </a:lnTo>
                <a:lnTo>
                  <a:pt x="157896" y="277315"/>
                </a:lnTo>
                <a:lnTo>
                  <a:pt x="163237" y="250027"/>
                </a:lnTo>
                <a:lnTo>
                  <a:pt x="168207" y="221251"/>
                </a:lnTo>
                <a:lnTo>
                  <a:pt x="172931" y="192190"/>
                </a:lnTo>
                <a:lnTo>
                  <a:pt x="177492" y="162938"/>
                </a:lnTo>
                <a:lnTo>
                  <a:pt x="181945" y="133558"/>
                </a:lnTo>
                <a:lnTo>
                  <a:pt x="185617" y="107622"/>
                </a:lnTo>
                <a:lnTo>
                  <a:pt x="191581" y="61871"/>
                </a:lnTo>
                <a:lnTo>
                  <a:pt x="195535" y="20640"/>
                </a:lnTo>
                <a:lnTo>
                  <a:pt x="196704" y="1759"/>
                </a:lnTo>
                <a:lnTo>
                  <a:pt x="196163" y="0"/>
                </a:lnTo>
                <a:lnTo>
                  <a:pt x="195097" y="239"/>
                </a:lnTo>
                <a:lnTo>
                  <a:pt x="193680" y="1809"/>
                </a:lnTo>
                <a:lnTo>
                  <a:pt x="180562" y="48414"/>
                </a:lnTo>
                <a:lnTo>
                  <a:pt x="170048" y="92236"/>
                </a:lnTo>
                <a:lnTo>
                  <a:pt x="164986" y="118174"/>
                </a:lnTo>
                <a:lnTo>
                  <a:pt x="160202" y="146049"/>
                </a:lnTo>
                <a:lnTo>
                  <a:pt x="155601" y="175216"/>
                </a:lnTo>
                <a:lnTo>
                  <a:pt x="153238" y="203833"/>
                </a:lnTo>
                <a:lnTo>
                  <a:pt x="152370" y="232083"/>
                </a:lnTo>
                <a:lnTo>
                  <a:pt x="152495" y="260089"/>
                </a:lnTo>
                <a:lnTo>
                  <a:pt x="153991" y="285109"/>
                </a:lnTo>
                <a:lnTo>
                  <a:pt x="159414" y="329843"/>
                </a:lnTo>
                <a:lnTo>
                  <a:pt x="167032" y="373872"/>
                </a:lnTo>
                <a:lnTo>
                  <a:pt x="171560" y="387638"/>
                </a:lnTo>
                <a:lnTo>
                  <a:pt x="173755" y="391309"/>
                </a:lnTo>
                <a:lnTo>
                  <a:pt x="176631" y="391639"/>
                </a:lnTo>
                <a:lnTo>
                  <a:pt x="179959" y="389743"/>
                </a:lnTo>
                <a:lnTo>
                  <a:pt x="183589" y="386362"/>
                </a:lnTo>
                <a:lnTo>
                  <a:pt x="199554" y="349813"/>
                </a:lnTo>
                <a:lnTo>
                  <a:pt x="212790" y="310645"/>
                </a:lnTo>
                <a:lnTo>
                  <a:pt x="229805" y="274737"/>
                </a:lnTo>
                <a:lnTo>
                  <a:pt x="242028" y="259851"/>
                </a:lnTo>
                <a:lnTo>
                  <a:pt x="248251" y="256023"/>
                </a:lnTo>
                <a:lnTo>
                  <a:pt x="260810" y="253651"/>
                </a:lnTo>
                <a:lnTo>
                  <a:pt x="271567" y="256830"/>
                </a:lnTo>
                <a:lnTo>
                  <a:pt x="276409" y="259653"/>
                </a:lnTo>
                <a:lnTo>
                  <a:pt x="279639" y="265063"/>
                </a:lnTo>
                <a:lnTo>
                  <a:pt x="284185" y="289532"/>
                </a:lnTo>
                <a:lnTo>
                  <a:pt x="285246" y="308996"/>
                </a:lnTo>
                <a:lnTo>
                  <a:pt x="280074" y="327524"/>
                </a:lnTo>
                <a:lnTo>
                  <a:pt x="258624" y="364485"/>
                </a:lnTo>
                <a:lnTo>
                  <a:pt x="250134" y="372412"/>
                </a:lnTo>
                <a:lnTo>
                  <a:pt x="247306" y="374102"/>
                </a:lnTo>
                <a:lnTo>
                  <a:pt x="245420" y="374524"/>
                </a:lnTo>
                <a:lnTo>
                  <a:pt x="244162" y="374099"/>
                </a:lnTo>
                <a:lnTo>
                  <a:pt x="248409" y="367983"/>
                </a:lnTo>
                <a:lnTo>
                  <a:pt x="274289" y="345876"/>
                </a:lnTo>
                <a:lnTo>
                  <a:pt x="316647" y="314571"/>
                </a:lnTo>
                <a:lnTo>
                  <a:pt x="354816" y="275403"/>
                </a:lnTo>
                <a:lnTo>
                  <a:pt x="362500" y="262499"/>
                </a:lnTo>
                <a:lnTo>
                  <a:pt x="365209" y="253472"/>
                </a:lnTo>
                <a:lnTo>
                  <a:pt x="364945" y="251064"/>
                </a:lnTo>
                <a:lnTo>
                  <a:pt x="364062" y="249459"/>
                </a:lnTo>
                <a:lnTo>
                  <a:pt x="362062" y="251212"/>
                </a:lnTo>
                <a:lnTo>
                  <a:pt x="341405" y="288627"/>
                </a:lnTo>
                <a:lnTo>
                  <a:pt x="333766" y="323717"/>
                </a:lnTo>
                <a:lnTo>
                  <a:pt x="337623" y="346532"/>
                </a:lnTo>
                <a:lnTo>
                  <a:pt x="341615" y="357555"/>
                </a:lnTo>
                <a:lnTo>
                  <a:pt x="355457" y="375446"/>
                </a:lnTo>
                <a:lnTo>
                  <a:pt x="373369" y="388337"/>
                </a:lnTo>
                <a:lnTo>
                  <a:pt x="413098" y="398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529"/>
          <p:cNvGrpSpPr/>
          <p:nvPr/>
        </p:nvGrpSpPr>
        <p:grpSpPr>
          <a:xfrm>
            <a:off x="6438533" y="3748265"/>
            <a:ext cx="990968" cy="957086"/>
            <a:chOff x="6438533" y="3748265"/>
            <a:chExt cx="990968" cy="957086"/>
          </a:xfrm>
        </p:grpSpPr>
        <p:sp>
          <p:nvSpPr>
            <p:cNvPr id="116" name="SMARTInkShape-2541"/>
            <p:cNvSpPr/>
            <p:nvPr>
              <p:custDataLst>
                <p:tags r:id="rId72"/>
              </p:custDataLst>
            </p:nvPr>
          </p:nvSpPr>
          <p:spPr>
            <a:xfrm>
              <a:off x="6762750" y="3751662"/>
              <a:ext cx="19051" cy="210739"/>
            </a:xfrm>
            <a:custGeom>
              <a:avLst/>
              <a:gdLst/>
              <a:ahLst/>
              <a:cxnLst/>
              <a:rect l="0" t="0" r="0" b="0"/>
              <a:pathLst>
                <a:path w="19051" h="210739">
                  <a:moveTo>
                    <a:pt x="0" y="20238"/>
                  </a:moveTo>
                  <a:lnTo>
                    <a:pt x="0" y="20238"/>
                  </a:lnTo>
                  <a:lnTo>
                    <a:pt x="0" y="465"/>
                  </a:lnTo>
                  <a:lnTo>
                    <a:pt x="705" y="0"/>
                  </a:lnTo>
                  <a:lnTo>
                    <a:pt x="3370" y="3247"/>
                  </a:lnTo>
                  <a:lnTo>
                    <a:pt x="10125" y="39930"/>
                  </a:lnTo>
                  <a:lnTo>
                    <a:pt x="11556" y="73675"/>
                  </a:lnTo>
                  <a:lnTo>
                    <a:pt x="12192" y="108429"/>
                  </a:lnTo>
                  <a:lnTo>
                    <a:pt x="12549" y="155965"/>
                  </a:lnTo>
                  <a:lnTo>
                    <a:pt x="17044" y="201225"/>
                  </a:lnTo>
                  <a:lnTo>
                    <a:pt x="19050" y="21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542"/>
            <p:cNvSpPr/>
            <p:nvPr>
              <p:custDataLst>
                <p:tags r:id="rId73"/>
              </p:custDataLst>
            </p:nvPr>
          </p:nvSpPr>
          <p:spPr>
            <a:xfrm>
              <a:off x="6864350" y="3748265"/>
              <a:ext cx="6351" cy="125236"/>
            </a:xfrm>
            <a:custGeom>
              <a:avLst/>
              <a:gdLst/>
              <a:ahLst/>
              <a:cxnLst/>
              <a:rect l="0" t="0" r="0" b="0"/>
              <a:pathLst>
                <a:path w="6351" h="125236">
                  <a:moveTo>
                    <a:pt x="6350" y="10935"/>
                  </a:moveTo>
                  <a:lnTo>
                    <a:pt x="6350" y="10935"/>
                  </a:lnTo>
                  <a:lnTo>
                    <a:pt x="882" y="0"/>
                  </a:lnTo>
                  <a:lnTo>
                    <a:pt x="77" y="43856"/>
                  </a:lnTo>
                  <a:lnTo>
                    <a:pt x="22" y="91245"/>
                  </a:lnTo>
                  <a:lnTo>
                    <a:pt x="0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543"/>
            <p:cNvSpPr/>
            <p:nvPr>
              <p:custDataLst>
                <p:tags r:id="rId74"/>
              </p:custDataLst>
            </p:nvPr>
          </p:nvSpPr>
          <p:spPr>
            <a:xfrm>
              <a:off x="6438533" y="4361483"/>
              <a:ext cx="114668" cy="343868"/>
            </a:xfrm>
            <a:custGeom>
              <a:avLst/>
              <a:gdLst/>
              <a:ahLst/>
              <a:cxnLst/>
              <a:rect l="0" t="0" r="0" b="0"/>
              <a:pathLst>
                <a:path w="114668" h="343868">
                  <a:moveTo>
                    <a:pt x="114667" y="7317"/>
                  </a:moveTo>
                  <a:lnTo>
                    <a:pt x="114667" y="7317"/>
                  </a:lnTo>
                  <a:lnTo>
                    <a:pt x="104554" y="575"/>
                  </a:lnTo>
                  <a:lnTo>
                    <a:pt x="100163" y="0"/>
                  </a:lnTo>
                  <a:lnTo>
                    <a:pt x="91523" y="3124"/>
                  </a:lnTo>
                  <a:lnTo>
                    <a:pt x="71983" y="22930"/>
                  </a:lnTo>
                  <a:lnTo>
                    <a:pt x="48320" y="64624"/>
                  </a:lnTo>
                  <a:lnTo>
                    <a:pt x="29911" y="106635"/>
                  </a:lnTo>
                  <a:lnTo>
                    <a:pt x="20063" y="130679"/>
                  </a:lnTo>
                  <a:lnTo>
                    <a:pt x="7239" y="178091"/>
                  </a:lnTo>
                  <a:lnTo>
                    <a:pt x="600" y="222916"/>
                  </a:lnTo>
                  <a:lnTo>
                    <a:pt x="0" y="261654"/>
                  </a:lnTo>
                  <a:lnTo>
                    <a:pt x="7730" y="292041"/>
                  </a:lnTo>
                  <a:lnTo>
                    <a:pt x="20572" y="315894"/>
                  </a:lnTo>
                  <a:lnTo>
                    <a:pt x="35688" y="333551"/>
                  </a:lnTo>
                  <a:lnTo>
                    <a:pt x="44375" y="338401"/>
                  </a:lnTo>
                  <a:lnTo>
                    <a:pt x="82917" y="343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544"/>
            <p:cNvSpPr/>
            <p:nvPr>
              <p:custDataLst>
                <p:tags r:id="rId75"/>
              </p:custDataLst>
            </p:nvPr>
          </p:nvSpPr>
          <p:spPr>
            <a:xfrm>
              <a:off x="6604000" y="4451350"/>
              <a:ext cx="158751" cy="203201"/>
            </a:xfrm>
            <a:custGeom>
              <a:avLst/>
              <a:gdLst/>
              <a:ahLst/>
              <a:cxnLst/>
              <a:rect l="0" t="0" r="0" b="0"/>
              <a:pathLst>
                <a:path w="158751" h="20320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37249" y="13484"/>
                  </a:lnTo>
                  <a:lnTo>
                    <a:pt x="78567" y="58533"/>
                  </a:lnTo>
                  <a:lnTo>
                    <a:pt x="109434" y="99815"/>
                  </a:lnTo>
                  <a:lnTo>
                    <a:pt x="135358" y="138465"/>
                  </a:lnTo>
                  <a:lnTo>
                    <a:pt x="153711" y="179725"/>
                  </a:lnTo>
                  <a:lnTo>
                    <a:pt x="1587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545"/>
            <p:cNvSpPr/>
            <p:nvPr>
              <p:custDataLst>
                <p:tags r:id="rId76"/>
              </p:custDataLst>
            </p:nvPr>
          </p:nvSpPr>
          <p:spPr>
            <a:xfrm>
              <a:off x="6612613" y="4452233"/>
              <a:ext cx="219988" cy="216340"/>
            </a:xfrm>
            <a:custGeom>
              <a:avLst/>
              <a:gdLst/>
              <a:ahLst/>
              <a:cxnLst/>
              <a:rect l="0" t="0" r="0" b="0"/>
              <a:pathLst>
                <a:path w="219988" h="216340">
                  <a:moveTo>
                    <a:pt x="219987" y="5467"/>
                  </a:moveTo>
                  <a:lnTo>
                    <a:pt x="219987" y="5467"/>
                  </a:lnTo>
                  <a:lnTo>
                    <a:pt x="216616" y="2096"/>
                  </a:lnTo>
                  <a:lnTo>
                    <a:pt x="213080" y="441"/>
                  </a:lnTo>
                  <a:lnTo>
                    <a:pt x="211148" y="0"/>
                  </a:lnTo>
                  <a:lnTo>
                    <a:pt x="205240" y="3272"/>
                  </a:lnTo>
                  <a:lnTo>
                    <a:pt x="165324" y="41203"/>
                  </a:lnTo>
                  <a:lnTo>
                    <a:pt x="131040" y="68658"/>
                  </a:lnTo>
                  <a:lnTo>
                    <a:pt x="89602" y="109249"/>
                  </a:lnTo>
                  <a:lnTo>
                    <a:pt x="49416" y="150282"/>
                  </a:lnTo>
                  <a:lnTo>
                    <a:pt x="7757" y="197276"/>
                  </a:lnTo>
                  <a:lnTo>
                    <a:pt x="2300" y="203190"/>
                  </a:lnTo>
                  <a:lnTo>
                    <a:pt x="73" y="207838"/>
                  </a:lnTo>
                  <a:lnTo>
                    <a:pt x="0" y="211642"/>
                  </a:lnTo>
                  <a:lnTo>
                    <a:pt x="1362" y="214883"/>
                  </a:lnTo>
                  <a:lnTo>
                    <a:pt x="5092" y="216339"/>
                  </a:lnTo>
                  <a:lnTo>
                    <a:pt x="29487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46"/>
            <p:cNvSpPr/>
            <p:nvPr>
              <p:custDataLst>
                <p:tags r:id="rId77"/>
              </p:custDataLst>
            </p:nvPr>
          </p:nvSpPr>
          <p:spPr>
            <a:xfrm>
              <a:off x="6902690" y="4457700"/>
              <a:ext cx="196611" cy="190501"/>
            </a:xfrm>
            <a:custGeom>
              <a:avLst/>
              <a:gdLst/>
              <a:ahLst/>
              <a:cxnLst/>
              <a:rect l="0" t="0" r="0" b="0"/>
              <a:pathLst>
                <a:path w="196611" h="190501">
                  <a:moveTo>
                    <a:pt x="196610" y="0"/>
                  </a:moveTo>
                  <a:lnTo>
                    <a:pt x="196610" y="0"/>
                  </a:lnTo>
                  <a:lnTo>
                    <a:pt x="151176" y="21669"/>
                  </a:lnTo>
                  <a:lnTo>
                    <a:pt x="111495" y="38876"/>
                  </a:lnTo>
                  <a:lnTo>
                    <a:pt x="67361" y="57380"/>
                  </a:lnTo>
                  <a:lnTo>
                    <a:pt x="26375" y="76268"/>
                  </a:lnTo>
                  <a:lnTo>
                    <a:pt x="4274" y="88528"/>
                  </a:lnTo>
                  <a:lnTo>
                    <a:pt x="1358" y="92885"/>
                  </a:lnTo>
                  <a:lnTo>
                    <a:pt x="0" y="103371"/>
                  </a:lnTo>
                  <a:lnTo>
                    <a:pt x="3202" y="117803"/>
                  </a:lnTo>
                  <a:lnTo>
                    <a:pt x="14225" y="126675"/>
                  </a:lnTo>
                  <a:lnTo>
                    <a:pt x="56788" y="143869"/>
                  </a:lnTo>
                  <a:lnTo>
                    <a:pt x="98345" y="159985"/>
                  </a:lnTo>
                  <a:lnTo>
                    <a:pt x="141859" y="181874"/>
                  </a:lnTo>
                  <a:lnTo>
                    <a:pt x="16486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47"/>
            <p:cNvSpPr/>
            <p:nvPr>
              <p:custDataLst>
                <p:tags r:id="rId78"/>
              </p:custDataLst>
            </p:nvPr>
          </p:nvSpPr>
          <p:spPr>
            <a:xfrm>
              <a:off x="7227817" y="4451350"/>
              <a:ext cx="201684" cy="209551"/>
            </a:xfrm>
            <a:custGeom>
              <a:avLst/>
              <a:gdLst/>
              <a:ahLst/>
              <a:cxnLst/>
              <a:rect l="0" t="0" r="0" b="0"/>
              <a:pathLst>
                <a:path w="201684" h="209551">
                  <a:moveTo>
                    <a:pt x="201683" y="0"/>
                  </a:moveTo>
                  <a:lnTo>
                    <a:pt x="201683" y="0"/>
                  </a:lnTo>
                  <a:lnTo>
                    <a:pt x="194941" y="0"/>
                  </a:lnTo>
                  <a:lnTo>
                    <a:pt x="180635" y="10113"/>
                  </a:lnTo>
                  <a:lnTo>
                    <a:pt x="140986" y="56990"/>
                  </a:lnTo>
                  <a:lnTo>
                    <a:pt x="109851" y="94105"/>
                  </a:lnTo>
                  <a:lnTo>
                    <a:pt x="77185" y="133010"/>
                  </a:lnTo>
                  <a:lnTo>
                    <a:pt x="48534" y="161237"/>
                  </a:lnTo>
                  <a:lnTo>
                    <a:pt x="32723" y="170439"/>
                  </a:lnTo>
                  <a:lnTo>
                    <a:pt x="25543" y="172892"/>
                  </a:lnTo>
                  <a:lnTo>
                    <a:pt x="20050" y="172412"/>
                  </a:lnTo>
                  <a:lnTo>
                    <a:pt x="15683" y="169975"/>
                  </a:lnTo>
                  <a:lnTo>
                    <a:pt x="8949" y="161622"/>
                  </a:lnTo>
                  <a:lnTo>
                    <a:pt x="3604" y="150854"/>
                  </a:lnTo>
                  <a:lnTo>
                    <a:pt x="0" y="129520"/>
                  </a:lnTo>
                  <a:lnTo>
                    <a:pt x="2921" y="117302"/>
                  </a:lnTo>
                  <a:lnTo>
                    <a:pt x="8216" y="108578"/>
                  </a:lnTo>
                  <a:lnTo>
                    <a:pt x="12922" y="104701"/>
                  </a:lnTo>
                  <a:lnTo>
                    <a:pt x="23009" y="106742"/>
                  </a:lnTo>
                  <a:lnTo>
                    <a:pt x="46437" y="119586"/>
                  </a:lnTo>
                  <a:lnTo>
                    <a:pt x="92701" y="152582"/>
                  </a:lnTo>
                  <a:lnTo>
                    <a:pt x="137848" y="182932"/>
                  </a:lnTo>
                  <a:lnTo>
                    <a:pt x="166731" y="203665"/>
                  </a:lnTo>
                  <a:lnTo>
                    <a:pt x="18263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530"/>
          <p:cNvGrpSpPr/>
          <p:nvPr/>
        </p:nvGrpSpPr>
        <p:grpSpPr>
          <a:xfrm>
            <a:off x="6149491" y="4247873"/>
            <a:ext cx="219560" cy="404559"/>
            <a:chOff x="6149491" y="4247873"/>
            <a:chExt cx="219560" cy="404559"/>
          </a:xfrm>
        </p:grpSpPr>
        <p:sp>
          <p:nvSpPr>
            <p:cNvPr id="124" name="SMARTInkShape-2548"/>
            <p:cNvSpPr/>
            <p:nvPr>
              <p:custDataLst>
                <p:tags r:id="rId70"/>
              </p:custDataLst>
            </p:nvPr>
          </p:nvSpPr>
          <p:spPr>
            <a:xfrm>
              <a:off x="6149491" y="4247873"/>
              <a:ext cx="143691" cy="404559"/>
            </a:xfrm>
            <a:custGeom>
              <a:avLst/>
              <a:gdLst/>
              <a:ahLst/>
              <a:cxnLst/>
              <a:rect l="0" t="0" r="0" b="0"/>
              <a:pathLst>
                <a:path w="143691" h="404559">
                  <a:moveTo>
                    <a:pt x="3659" y="120927"/>
                  </a:moveTo>
                  <a:lnTo>
                    <a:pt x="3659" y="120927"/>
                  </a:lnTo>
                  <a:lnTo>
                    <a:pt x="288" y="110814"/>
                  </a:lnTo>
                  <a:lnTo>
                    <a:pt x="0" y="107129"/>
                  </a:lnTo>
                  <a:lnTo>
                    <a:pt x="3037" y="97194"/>
                  </a:lnTo>
                  <a:lnTo>
                    <a:pt x="9311" y="113887"/>
                  </a:lnTo>
                  <a:lnTo>
                    <a:pt x="18817" y="150512"/>
                  </a:lnTo>
                  <a:lnTo>
                    <a:pt x="24037" y="185817"/>
                  </a:lnTo>
                  <a:lnTo>
                    <a:pt x="30590" y="225026"/>
                  </a:lnTo>
                  <a:lnTo>
                    <a:pt x="36795" y="265265"/>
                  </a:lnTo>
                  <a:lnTo>
                    <a:pt x="39553" y="304316"/>
                  </a:lnTo>
                  <a:lnTo>
                    <a:pt x="37016" y="339076"/>
                  </a:lnTo>
                  <a:lnTo>
                    <a:pt x="29535" y="378886"/>
                  </a:lnTo>
                  <a:lnTo>
                    <a:pt x="22850" y="400324"/>
                  </a:lnTo>
                  <a:lnTo>
                    <a:pt x="20686" y="404558"/>
                  </a:lnTo>
                  <a:lnTo>
                    <a:pt x="18538" y="402442"/>
                  </a:lnTo>
                  <a:lnTo>
                    <a:pt x="10021" y="361677"/>
                  </a:lnTo>
                  <a:lnTo>
                    <a:pt x="5781" y="328821"/>
                  </a:lnTo>
                  <a:lnTo>
                    <a:pt x="1545" y="285997"/>
                  </a:lnTo>
                  <a:lnTo>
                    <a:pt x="839" y="260606"/>
                  </a:lnTo>
                  <a:lnTo>
                    <a:pt x="1073" y="233097"/>
                  </a:lnTo>
                  <a:lnTo>
                    <a:pt x="1935" y="204173"/>
                  </a:lnTo>
                  <a:lnTo>
                    <a:pt x="3921" y="177836"/>
                  </a:lnTo>
                  <a:lnTo>
                    <a:pt x="6656" y="153222"/>
                  </a:lnTo>
                  <a:lnTo>
                    <a:pt x="14869" y="109175"/>
                  </a:lnTo>
                  <a:lnTo>
                    <a:pt x="27926" y="73135"/>
                  </a:lnTo>
                  <a:lnTo>
                    <a:pt x="54516" y="31821"/>
                  </a:lnTo>
                  <a:lnTo>
                    <a:pt x="77994" y="10721"/>
                  </a:lnTo>
                  <a:lnTo>
                    <a:pt x="98356" y="0"/>
                  </a:lnTo>
                  <a:lnTo>
                    <a:pt x="104890" y="93"/>
                  </a:lnTo>
                  <a:lnTo>
                    <a:pt x="117795" y="5839"/>
                  </a:lnTo>
                  <a:lnTo>
                    <a:pt x="126822" y="21093"/>
                  </a:lnTo>
                  <a:lnTo>
                    <a:pt x="137754" y="55363"/>
                  </a:lnTo>
                  <a:lnTo>
                    <a:pt x="143690" y="82615"/>
                  </a:lnTo>
                  <a:lnTo>
                    <a:pt x="141654" y="124313"/>
                  </a:lnTo>
                  <a:lnTo>
                    <a:pt x="133429" y="148302"/>
                  </a:lnTo>
                  <a:lnTo>
                    <a:pt x="117073" y="168842"/>
                  </a:lnTo>
                  <a:lnTo>
                    <a:pt x="95693" y="185261"/>
                  </a:lnTo>
                  <a:lnTo>
                    <a:pt x="61973" y="197061"/>
                  </a:lnTo>
                  <a:lnTo>
                    <a:pt x="29059" y="19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549"/>
            <p:cNvSpPr/>
            <p:nvPr>
              <p:custDataLst>
                <p:tags r:id="rId71"/>
              </p:custDataLst>
            </p:nvPr>
          </p:nvSpPr>
          <p:spPr>
            <a:xfrm>
              <a:off x="6218415" y="4483100"/>
              <a:ext cx="150636" cy="154943"/>
            </a:xfrm>
            <a:custGeom>
              <a:avLst/>
              <a:gdLst/>
              <a:ahLst/>
              <a:cxnLst/>
              <a:rect l="0" t="0" r="0" b="0"/>
              <a:pathLst>
                <a:path w="150636" h="154943">
                  <a:moveTo>
                    <a:pt x="10935" y="76200"/>
                  </a:moveTo>
                  <a:lnTo>
                    <a:pt x="10935" y="76200"/>
                  </a:lnTo>
                  <a:lnTo>
                    <a:pt x="2206" y="66766"/>
                  </a:lnTo>
                  <a:lnTo>
                    <a:pt x="0" y="61894"/>
                  </a:lnTo>
                  <a:lnTo>
                    <a:pt x="117" y="59608"/>
                  </a:lnTo>
                  <a:lnTo>
                    <a:pt x="2129" y="55185"/>
                  </a:lnTo>
                  <a:lnTo>
                    <a:pt x="10599" y="48728"/>
                  </a:lnTo>
                  <a:lnTo>
                    <a:pt x="22046" y="45717"/>
                  </a:lnTo>
                  <a:lnTo>
                    <a:pt x="41117" y="51567"/>
                  </a:lnTo>
                  <a:lnTo>
                    <a:pt x="64641" y="68980"/>
                  </a:lnTo>
                  <a:lnTo>
                    <a:pt x="82743" y="98755"/>
                  </a:lnTo>
                  <a:lnTo>
                    <a:pt x="86830" y="118445"/>
                  </a:lnTo>
                  <a:lnTo>
                    <a:pt x="83704" y="150710"/>
                  </a:lnTo>
                  <a:lnTo>
                    <a:pt x="81320" y="154096"/>
                  </a:lnTo>
                  <a:lnTo>
                    <a:pt x="78319" y="154942"/>
                  </a:lnTo>
                  <a:lnTo>
                    <a:pt x="74908" y="154094"/>
                  </a:lnTo>
                  <a:lnTo>
                    <a:pt x="72634" y="150708"/>
                  </a:lnTo>
                  <a:lnTo>
                    <a:pt x="70106" y="139418"/>
                  </a:lnTo>
                  <a:lnTo>
                    <a:pt x="72055" y="100340"/>
                  </a:lnTo>
                  <a:lnTo>
                    <a:pt x="87214" y="55287"/>
                  </a:lnTo>
                  <a:lnTo>
                    <a:pt x="109579" y="24142"/>
                  </a:lnTo>
                  <a:lnTo>
                    <a:pt x="125803" y="12376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2550"/>
          <p:cNvSpPr/>
          <p:nvPr>
            <p:custDataLst>
              <p:tags r:id="rId7"/>
            </p:custDataLst>
          </p:nvPr>
        </p:nvSpPr>
        <p:spPr>
          <a:xfrm>
            <a:off x="7723887" y="4417266"/>
            <a:ext cx="209564" cy="308699"/>
          </a:xfrm>
          <a:custGeom>
            <a:avLst/>
            <a:gdLst/>
            <a:ahLst/>
            <a:cxnLst/>
            <a:rect l="0" t="0" r="0" b="0"/>
            <a:pathLst>
              <a:path w="209564" h="308699">
                <a:moveTo>
                  <a:pt x="35813" y="91234"/>
                </a:moveTo>
                <a:lnTo>
                  <a:pt x="35813" y="91234"/>
                </a:lnTo>
                <a:lnTo>
                  <a:pt x="25674" y="102784"/>
                </a:lnTo>
                <a:lnTo>
                  <a:pt x="14857" y="124446"/>
                </a:lnTo>
                <a:lnTo>
                  <a:pt x="4523" y="170859"/>
                </a:lnTo>
                <a:lnTo>
                  <a:pt x="1611" y="214780"/>
                </a:lnTo>
                <a:lnTo>
                  <a:pt x="5218" y="257897"/>
                </a:lnTo>
                <a:lnTo>
                  <a:pt x="6992" y="289253"/>
                </a:lnTo>
                <a:lnTo>
                  <a:pt x="4641" y="308698"/>
                </a:lnTo>
                <a:lnTo>
                  <a:pt x="3743" y="308177"/>
                </a:lnTo>
                <a:lnTo>
                  <a:pt x="862" y="301953"/>
                </a:lnTo>
                <a:lnTo>
                  <a:pt x="1272" y="260268"/>
                </a:lnTo>
                <a:lnTo>
                  <a:pt x="0" y="227743"/>
                </a:lnTo>
                <a:lnTo>
                  <a:pt x="1787" y="182714"/>
                </a:lnTo>
                <a:lnTo>
                  <a:pt x="3956" y="157865"/>
                </a:lnTo>
                <a:lnTo>
                  <a:pt x="6814" y="132127"/>
                </a:lnTo>
                <a:lnTo>
                  <a:pt x="10130" y="105796"/>
                </a:lnTo>
                <a:lnTo>
                  <a:pt x="19459" y="63369"/>
                </a:lnTo>
                <a:lnTo>
                  <a:pt x="30661" y="31577"/>
                </a:lnTo>
                <a:lnTo>
                  <a:pt x="42695" y="12744"/>
                </a:lnTo>
                <a:lnTo>
                  <a:pt x="56980" y="3433"/>
                </a:lnTo>
                <a:lnTo>
                  <a:pt x="74148" y="0"/>
                </a:lnTo>
                <a:lnTo>
                  <a:pt x="108319" y="3446"/>
                </a:lnTo>
                <a:lnTo>
                  <a:pt x="148705" y="18656"/>
                </a:lnTo>
                <a:lnTo>
                  <a:pt x="174887" y="35459"/>
                </a:lnTo>
                <a:lnTo>
                  <a:pt x="193109" y="60330"/>
                </a:lnTo>
                <a:lnTo>
                  <a:pt x="204499" y="90198"/>
                </a:lnTo>
                <a:lnTo>
                  <a:pt x="209563" y="122289"/>
                </a:lnTo>
                <a:lnTo>
                  <a:pt x="209042" y="168718"/>
                </a:lnTo>
                <a:lnTo>
                  <a:pt x="208054" y="200695"/>
                </a:lnTo>
                <a:lnTo>
                  <a:pt x="205615" y="246669"/>
                </a:lnTo>
                <a:lnTo>
                  <a:pt x="197168" y="291358"/>
                </a:lnTo>
                <a:lnTo>
                  <a:pt x="194563" y="3007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532"/>
          <p:cNvGrpSpPr/>
          <p:nvPr/>
        </p:nvGrpSpPr>
        <p:grpSpPr>
          <a:xfrm>
            <a:off x="8268582" y="4381500"/>
            <a:ext cx="1011813" cy="471195"/>
            <a:chOff x="8268582" y="4381500"/>
            <a:chExt cx="1011813" cy="471195"/>
          </a:xfrm>
        </p:grpSpPr>
        <p:sp>
          <p:nvSpPr>
            <p:cNvPr id="128" name="SMARTInkShape-2551"/>
            <p:cNvSpPr/>
            <p:nvPr>
              <p:custDataLst>
                <p:tags r:id="rId65"/>
              </p:custDataLst>
            </p:nvPr>
          </p:nvSpPr>
          <p:spPr>
            <a:xfrm>
              <a:off x="8268582" y="4439533"/>
              <a:ext cx="151519" cy="164061"/>
            </a:xfrm>
            <a:custGeom>
              <a:avLst/>
              <a:gdLst/>
              <a:ahLst/>
              <a:cxnLst/>
              <a:rect l="0" t="0" r="0" b="0"/>
              <a:pathLst>
                <a:path w="151519" h="164061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43953" y="47323"/>
                  </a:lnTo>
                  <a:lnTo>
                    <a:pt x="67201" y="86151"/>
                  </a:lnTo>
                  <a:lnTo>
                    <a:pt x="97677" y="131967"/>
                  </a:lnTo>
                  <a:lnTo>
                    <a:pt x="118749" y="159101"/>
                  </a:lnTo>
                  <a:lnTo>
                    <a:pt x="123322" y="162923"/>
                  </a:lnTo>
                  <a:lnTo>
                    <a:pt x="128487" y="164060"/>
                  </a:lnTo>
                  <a:lnTo>
                    <a:pt x="151518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552"/>
            <p:cNvSpPr/>
            <p:nvPr>
              <p:custDataLst>
                <p:tags r:id="rId66"/>
              </p:custDataLst>
            </p:nvPr>
          </p:nvSpPr>
          <p:spPr>
            <a:xfrm>
              <a:off x="8389572" y="4436382"/>
              <a:ext cx="110387" cy="294369"/>
            </a:xfrm>
            <a:custGeom>
              <a:avLst/>
              <a:gdLst/>
              <a:ahLst/>
              <a:cxnLst/>
              <a:rect l="0" t="0" r="0" b="0"/>
              <a:pathLst>
                <a:path w="110387" h="294369">
                  <a:moveTo>
                    <a:pt x="106728" y="72118"/>
                  </a:moveTo>
                  <a:lnTo>
                    <a:pt x="106728" y="72118"/>
                  </a:lnTo>
                  <a:lnTo>
                    <a:pt x="110386" y="47476"/>
                  </a:lnTo>
                  <a:lnTo>
                    <a:pt x="106714" y="23738"/>
                  </a:lnTo>
                  <a:lnTo>
                    <a:pt x="100607" y="9693"/>
                  </a:lnTo>
                  <a:lnTo>
                    <a:pt x="97003" y="5102"/>
                  </a:lnTo>
                  <a:lnTo>
                    <a:pt x="89235" y="0"/>
                  </a:lnTo>
                  <a:lnTo>
                    <a:pt x="77316" y="1495"/>
                  </a:lnTo>
                  <a:lnTo>
                    <a:pt x="70186" y="3869"/>
                  </a:lnTo>
                  <a:lnTo>
                    <a:pt x="50039" y="20695"/>
                  </a:lnTo>
                  <a:lnTo>
                    <a:pt x="30044" y="46595"/>
                  </a:lnTo>
                  <a:lnTo>
                    <a:pt x="21761" y="66437"/>
                  </a:lnTo>
                  <a:lnTo>
                    <a:pt x="18173" y="110332"/>
                  </a:lnTo>
                  <a:lnTo>
                    <a:pt x="17873" y="154099"/>
                  </a:lnTo>
                  <a:lnTo>
                    <a:pt x="15952" y="198764"/>
                  </a:lnTo>
                  <a:lnTo>
                    <a:pt x="6997" y="240699"/>
                  </a:lnTo>
                  <a:lnTo>
                    <a:pt x="0" y="271569"/>
                  </a:lnTo>
                  <a:lnTo>
                    <a:pt x="2511" y="285418"/>
                  </a:lnTo>
                  <a:lnTo>
                    <a:pt x="4795" y="288401"/>
                  </a:lnTo>
                  <a:lnTo>
                    <a:pt x="17828" y="29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553"/>
            <p:cNvSpPr/>
            <p:nvPr>
              <p:custDataLst>
                <p:tags r:id="rId67"/>
              </p:custDataLst>
            </p:nvPr>
          </p:nvSpPr>
          <p:spPr>
            <a:xfrm>
              <a:off x="9131300" y="4381500"/>
              <a:ext cx="149095" cy="381001"/>
            </a:xfrm>
            <a:custGeom>
              <a:avLst/>
              <a:gdLst/>
              <a:ahLst/>
              <a:cxnLst/>
              <a:rect l="0" t="0" r="0" b="0"/>
              <a:pathLst>
                <a:path w="149095" h="381001">
                  <a:moveTo>
                    <a:pt x="88900" y="0"/>
                  </a:moveTo>
                  <a:lnTo>
                    <a:pt x="88900" y="0"/>
                  </a:lnTo>
                  <a:lnTo>
                    <a:pt x="113385" y="37037"/>
                  </a:lnTo>
                  <a:lnTo>
                    <a:pt x="129416" y="72200"/>
                  </a:lnTo>
                  <a:lnTo>
                    <a:pt x="135666" y="95405"/>
                  </a:lnTo>
                  <a:lnTo>
                    <a:pt x="141243" y="120753"/>
                  </a:lnTo>
                  <a:lnTo>
                    <a:pt x="144962" y="148941"/>
                  </a:lnTo>
                  <a:lnTo>
                    <a:pt x="147441" y="179022"/>
                  </a:lnTo>
                  <a:lnTo>
                    <a:pt x="149094" y="210364"/>
                  </a:lnTo>
                  <a:lnTo>
                    <a:pt x="145962" y="238315"/>
                  </a:lnTo>
                  <a:lnTo>
                    <a:pt x="139642" y="264004"/>
                  </a:lnTo>
                  <a:lnTo>
                    <a:pt x="119213" y="308541"/>
                  </a:lnTo>
                  <a:lnTo>
                    <a:pt x="88967" y="342446"/>
                  </a:lnTo>
                  <a:lnTo>
                    <a:pt x="54357" y="362219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554"/>
            <p:cNvSpPr/>
            <p:nvPr>
              <p:custDataLst>
                <p:tags r:id="rId68"/>
              </p:custDataLst>
            </p:nvPr>
          </p:nvSpPr>
          <p:spPr>
            <a:xfrm>
              <a:off x="8894246" y="4417559"/>
              <a:ext cx="214738" cy="435136"/>
            </a:xfrm>
            <a:custGeom>
              <a:avLst/>
              <a:gdLst/>
              <a:ahLst/>
              <a:cxnLst/>
              <a:rect l="0" t="0" r="0" b="0"/>
              <a:pathLst>
                <a:path w="214738" h="435136">
                  <a:moveTo>
                    <a:pt x="8454" y="205241"/>
                  </a:moveTo>
                  <a:lnTo>
                    <a:pt x="8454" y="205241"/>
                  </a:lnTo>
                  <a:lnTo>
                    <a:pt x="15361" y="249499"/>
                  </a:lnTo>
                  <a:lnTo>
                    <a:pt x="21319" y="289615"/>
                  </a:lnTo>
                  <a:lnTo>
                    <a:pt x="23344" y="318941"/>
                  </a:lnTo>
                  <a:lnTo>
                    <a:pt x="17256" y="365773"/>
                  </a:lnTo>
                  <a:lnTo>
                    <a:pt x="10669" y="404971"/>
                  </a:lnTo>
                  <a:lnTo>
                    <a:pt x="4250" y="428815"/>
                  </a:lnTo>
                  <a:lnTo>
                    <a:pt x="0" y="435135"/>
                  </a:lnTo>
                  <a:lnTo>
                    <a:pt x="13273" y="389291"/>
                  </a:lnTo>
                  <a:lnTo>
                    <a:pt x="19063" y="355480"/>
                  </a:lnTo>
                  <a:lnTo>
                    <a:pt x="26340" y="309879"/>
                  </a:lnTo>
                  <a:lnTo>
                    <a:pt x="30256" y="281350"/>
                  </a:lnTo>
                  <a:lnTo>
                    <a:pt x="34276" y="249630"/>
                  </a:lnTo>
                  <a:lnTo>
                    <a:pt x="38369" y="215784"/>
                  </a:lnTo>
                  <a:lnTo>
                    <a:pt x="42508" y="183342"/>
                  </a:lnTo>
                  <a:lnTo>
                    <a:pt x="46679" y="151836"/>
                  </a:lnTo>
                  <a:lnTo>
                    <a:pt x="50871" y="120954"/>
                  </a:lnTo>
                  <a:lnTo>
                    <a:pt x="55781" y="94722"/>
                  </a:lnTo>
                  <a:lnTo>
                    <a:pt x="66882" y="50523"/>
                  </a:lnTo>
                  <a:lnTo>
                    <a:pt x="81661" y="14133"/>
                  </a:lnTo>
                  <a:lnTo>
                    <a:pt x="86892" y="7985"/>
                  </a:lnTo>
                  <a:lnTo>
                    <a:pt x="98349" y="1155"/>
                  </a:lnTo>
                  <a:lnTo>
                    <a:pt x="110496" y="0"/>
                  </a:lnTo>
                  <a:lnTo>
                    <a:pt x="116699" y="681"/>
                  </a:lnTo>
                  <a:lnTo>
                    <a:pt x="121539" y="3956"/>
                  </a:lnTo>
                  <a:lnTo>
                    <a:pt x="128799" y="15122"/>
                  </a:lnTo>
                  <a:lnTo>
                    <a:pt x="130615" y="31373"/>
                  </a:lnTo>
                  <a:lnTo>
                    <a:pt x="128364" y="49649"/>
                  </a:lnTo>
                  <a:lnTo>
                    <a:pt x="112570" y="94949"/>
                  </a:lnTo>
                  <a:lnTo>
                    <a:pt x="105664" y="108692"/>
                  </a:lnTo>
                  <a:lnTo>
                    <a:pt x="105011" y="111242"/>
                  </a:lnTo>
                  <a:lnTo>
                    <a:pt x="106691" y="114353"/>
                  </a:lnTo>
                  <a:lnTo>
                    <a:pt x="114204" y="121572"/>
                  </a:lnTo>
                  <a:lnTo>
                    <a:pt x="156166" y="145635"/>
                  </a:lnTo>
                  <a:lnTo>
                    <a:pt x="201159" y="184587"/>
                  </a:lnTo>
                  <a:lnTo>
                    <a:pt x="213104" y="201235"/>
                  </a:lnTo>
                  <a:lnTo>
                    <a:pt x="214737" y="211742"/>
                  </a:lnTo>
                  <a:lnTo>
                    <a:pt x="210908" y="236588"/>
                  </a:lnTo>
                  <a:lnTo>
                    <a:pt x="193481" y="268229"/>
                  </a:lnTo>
                  <a:lnTo>
                    <a:pt x="167071" y="288737"/>
                  </a:lnTo>
                  <a:lnTo>
                    <a:pt x="149035" y="293385"/>
                  </a:lnTo>
                  <a:lnTo>
                    <a:pt x="133023" y="292394"/>
                  </a:lnTo>
                  <a:lnTo>
                    <a:pt x="121203" y="287250"/>
                  </a:lnTo>
                  <a:lnTo>
                    <a:pt x="113127" y="276496"/>
                  </a:lnTo>
                  <a:lnTo>
                    <a:pt x="103704" y="25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555"/>
            <p:cNvSpPr/>
            <p:nvPr>
              <p:custDataLst>
                <p:tags r:id="rId69"/>
              </p:custDataLst>
            </p:nvPr>
          </p:nvSpPr>
          <p:spPr>
            <a:xfrm>
              <a:off x="8584002" y="4498666"/>
              <a:ext cx="223187" cy="200335"/>
            </a:xfrm>
            <a:custGeom>
              <a:avLst/>
              <a:gdLst/>
              <a:ahLst/>
              <a:cxnLst/>
              <a:rect l="0" t="0" r="0" b="0"/>
              <a:pathLst>
                <a:path w="223187" h="200335">
                  <a:moveTo>
                    <a:pt x="217098" y="9834"/>
                  </a:moveTo>
                  <a:lnTo>
                    <a:pt x="217098" y="9834"/>
                  </a:lnTo>
                  <a:lnTo>
                    <a:pt x="222565" y="4367"/>
                  </a:lnTo>
                  <a:lnTo>
                    <a:pt x="223186" y="374"/>
                  </a:lnTo>
                  <a:lnTo>
                    <a:pt x="221157" y="0"/>
                  </a:lnTo>
                  <a:lnTo>
                    <a:pt x="205365" y="4254"/>
                  </a:lnTo>
                  <a:lnTo>
                    <a:pt x="169956" y="18294"/>
                  </a:lnTo>
                  <a:lnTo>
                    <a:pt x="123323" y="35153"/>
                  </a:lnTo>
                  <a:lnTo>
                    <a:pt x="87931" y="44841"/>
                  </a:lnTo>
                  <a:lnTo>
                    <a:pt x="42419" y="61599"/>
                  </a:lnTo>
                  <a:lnTo>
                    <a:pt x="12236" y="76599"/>
                  </a:lnTo>
                  <a:lnTo>
                    <a:pt x="2576" y="85603"/>
                  </a:lnTo>
                  <a:lnTo>
                    <a:pt x="0" y="89980"/>
                  </a:lnTo>
                  <a:lnTo>
                    <a:pt x="1105" y="95015"/>
                  </a:lnTo>
                  <a:lnTo>
                    <a:pt x="9859" y="106253"/>
                  </a:lnTo>
                  <a:lnTo>
                    <a:pt x="48613" y="135079"/>
                  </a:lnTo>
                  <a:lnTo>
                    <a:pt x="95152" y="163769"/>
                  </a:lnTo>
                  <a:lnTo>
                    <a:pt x="138349" y="193219"/>
                  </a:lnTo>
                  <a:lnTo>
                    <a:pt x="154333" y="198225"/>
                  </a:lnTo>
                  <a:lnTo>
                    <a:pt x="172648" y="200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533"/>
          <p:cNvGrpSpPr/>
          <p:nvPr/>
        </p:nvGrpSpPr>
        <p:grpSpPr>
          <a:xfrm>
            <a:off x="1536700" y="4413250"/>
            <a:ext cx="2222501" cy="1536701"/>
            <a:chOff x="1536700" y="4413250"/>
            <a:chExt cx="2222501" cy="1536701"/>
          </a:xfrm>
        </p:grpSpPr>
        <p:sp>
          <p:nvSpPr>
            <p:cNvPr id="134" name="SMARTInkShape-2556"/>
            <p:cNvSpPr/>
            <p:nvPr>
              <p:custDataLst>
                <p:tags r:id="rId51"/>
              </p:custDataLst>
            </p:nvPr>
          </p:nvSpPr>
          <p:spPr>
            <a:xfrm>
              <a:off x="2413862" y="5778500"/>
              <a:ext cx="164239" cy="171451"/>
            </a:xfrm>
            <a:custGeom>
              <a:avLst/>
              <a:gdLst/>
              <a:ahLst/>
              <a:cxnLst/>
              <a:rect l="0" t="0" r="0" b="0"/>
              <a:pathLst>
                <a:path w="164239" h="171451">
                  <a:moveTo>
                    <a:pt x="132488" y="0"/>
                  </a:moveTo>
                  <a:lnTo>
                    <a:pt x="132488" y="0"/>
                  </a:lnTo>
                  <a:lnTo>
                    <a:pt x="137955" y="0"/>
                  </a:lnTo>
                  <a:lnTo>
                    <a:pt x="141947" y="6742"/>
                  </a:lnTo>
                  <a:lnTo>
                    <a:pt x="139985" y="17578"/>
                  </a:lnTo>
                  <a:lnTo>
                    <a:pt x="122630" y="60039"/>
                  </a:lnTo>
                  <a:lnTo>
                    <a:pt x="105344" y="85680"/>
                  </a:lnTo>
                  <a:lnTo>
                    <a:pt x="74575" y="111783"/>
                  </a:lnTo>
                  <a:lnTo>
                    <a:pt x="44692" y="127365"/>
                  </a:lnTo>
                  <a:lnTo>
                    <a:pt x="37974" y="127949"/>
                  </a:lnTo>
                  <a:lnTo>
                    <a:pt x="19112" y="122734"/>
                  </a:lnTo>
                  <a:lnTo>
                    <a:pt x="8956" y="118520"/>
                  </a:lnTo>
                  <a:lnTo>
                    <a:pt x="5683" y="115702"/>
                  </a:lnTo>
                  <a:lnTo>
                    <a:pt x="2047" y="108808"/>
                  </a:lnTo>
                  <a:lnTo>
                    <a:pt x="0" y="96994"/>
                  </a:lnTo>
                  <a:lnTo>
                    <a:pt x="2764" y="84556"/>
                  </a:lnTo>
                  <a:lnTo>
                    <a:pt x="4378" y="81771"/>
                  </a:lnTo>
                  <a:lnTo>
                    <a:pt x="6159" y="79914"/>
                  </a:lnTo>
                  <a:lnTo>
                    <a:pt x="8052" y="78676"/>
                  </a:lnTo>
                  <a:lnTo>
                    <a:pt x="24200" y="80305"/>
                  </a:lnTo>
                  <a:lnTo>
                    <a:pt x="60716" y="92246"/>
                  </a:lnTo>
                  <a:lnTo>
                    <a:pt x="94289" y="105492"/>
                  </a:lnTo>
                  <a:lnTo>
                    <a:pt x="127869" y="132655"/>
                  </a:lnTo>
                  <a:lnTo>
                    <a:pt x="16423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557"/>
            <p:cNvSpPr/>
            <p:nvPr>
              <p:custDataLst>
                <p:tags r:id="rId52"/>
              </p:custDataLst>
            </p:nvPr>
          </p:nvSpPr>
          <p:spPr>
            <a:xfrm>
              <a:off x="2413000" y="5493273"/>
              <a:ext cx="18168" cy="202678"/>
            </a:xfrm>
            <a:custGeom>
              <a:avLst/>
              <a:gdLst/>
              <a:ahLst/>
              <a:cxnLst/>
              <a:rect l="0" t="0" r="0" b="0"/>
              <a:pathLst>
                <a:path w="18168" h="202678">
                  <a:moveTo>
                    <a:pt x="12700" y="12177"/>
                  </a:moveTo>
                  <a:lnTo>
                    <a:pt x="12700" y="12177"/>
                  </a:lnTo>
                  <a:lnTo>
                    <a:pt x="12700" y="1243"/>
                  </a:lnTo>
                  <a:lnTo>
                    <a:pt x="13405" y="654"/>
                  </a:lnTo>
                  <a:lnTo>
                    <a:pt x="16071" y="0"/>
                  </a:lnTo>
                  <a:lnTo>
                    <a:pt x="17064" y="531"/>
                  </a:lnTo>
                  <a:lnTo>
                    <a:pt x="17726" y="1591"/>
                  </a:lnTo>
                  <a:lnTo>
                    <a:pt x="18167" y="3003"/>
                  </a:lnTo>
                  <a:lnTo>
                    <a:pt x="17052" y="45637"/>
                  </a:lnTo>
                  <a:lnTo>
                    <a:pt x="12108" y="90765"/>
                  </a:lnTo>
                  <a:lnTo>
                    <a:pt x="6174" y="136121"/>
                  </a:lnTo>
                  <a:lnTo>
                    <a:pt x="1219" y="182632"/>
                  </a:lnTo>
                  <a:lnTo>
                    <a:pt x="0" y="20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558"/>
            <p:cNvSpPr/>
            <p:nvPr>
              <p:custDataLst>
                <p:tags r:id="rId53"/>
              </p:custDataLst>
            </p:nvPr>
          </p:nvSpPr>
          <p:spPr>
            <a:xfrm>
              <a:off x="1752600" y="5540090"/>
              <a:ext cx="2006601" cy="28861"/>
            </a:xfrm>
            <a:custGeom>
              <a:avLst/>
              <a:gdLst/>
              <a:ahLst/>
              <a:cxnLst/>
              <a:rect l="0" t="0" r="0" b="0"/>
              <a:pathLst>
                <a:path w="2006601" h="28861">
                  <a:moveTo>
                    <a:pt x="0" y="28860"/>
                  </a:moveTo>
                  <a:lnTo>
                    <a:pt x="0" y="28860"/>
                  </a:lnTo>
                  <a:lnTo>
                    <a:pt x="46741" y="22118"/>
                  </a:lnTo>
                  <a:lnTo>
                    <a:pt x="87566" y="16927"/>
                  </a:lnTo>
                  <a:lnTo>
                    <a:pt x="111294" y="14555"/>
                  </a:lnTo>
                  <a:lnTo>
                    <a:pt x="139107" y="12973"/>
                  </a:lnTo>
                  <a:lnTo>
                    <a:pt x="169644" y="11919"/>
                  </a:lnTo>
                  <a:lnTo>
                    <a:pt x="201996" y="11216"/>
                  </a:lnTo>
                  <a:lnTo>
                    <a:pt x="237675" y="10041"/>
                  </a:lnTo>
                  <a:lnTo>
                    <a:pt x="275572" y="8553"/>
                  </a:lnTo>
                  <a:lnTo>
                    <a:pt x="314948" y="6856"/>
                  </a:lnTo>
                  <a:lnTo>
                    <a:pt x="358837" y="5724"/>
                  </a:lnTo>
                  <a:lnTo>
                    <a:pt x="405736" y="4969"/>
                  </a:lnTo>
                  <a:lnTo>
                    <a:pt x="454641" y="4466"/>
                  </a:lnTo>
                  <a:lnTo>
                    <a:pt x="506999" y="3425"/>
                  </a:lnTo>
                  <a:lnTo>
                    <a:pt x="561660" y="2025"/>
                  </a:lnTo>
                  <a:lnTo>
                    <a:pt x="617857" y="387"/>
                  </a:lnTo>
                  <a:lnTo>
                    <a:pt x="678605" y="0"/>
                  </a:lnTo>
                  <a:lnTo>
                    <a:pt x="742386" y="448"/>
                  </a:lnTo>
                  <a:lnTo>
                    <a:pt x="808191" y="1452"/>
                  </a:lnTo>
                  <a:lnTo>
                    <a:pt x="876755" y="2122"/>
                  </a:lnTo>
                  <a:lnTo>
                    <a:pt x="947159" y="2567"/>
                  </a:lnTo>
                  <a:lnTo>
                    <a:pt x="1018789" y="2865"/>
                  </a:lnTo>
                  <a:lnTo>
                    <a:pt x="1090532" y="3769"/>
                  </a:lnTo>
                  <a:lnTo>
                    <a:pt x="1162349" y="5077"/>
                  </a:lnTo>
                  <a:lnTo>
                    <a:pt x="1234215" y="6654"/>
                  </a:lnTo>
                  <a:lnTo>
                    <a:pt x="1302588" y="8412"/>
                  </a:lnTo>
                  <a:lnTo>
                    <a:pt x="1368631" y="10289"/>
                  </a:lnTo>
                  <a:lnTo>
                    <a:pt x="1433121" y="12246"/>
                  </a:lnTo>
                  <a:lnTo>
                    <a:pt x="1494458" y="14256"/>
                  </a:lnTo>
                  <a:lnTo>
                    <a:pt x="1553695" y="16302"/>
                  </a:lnTo>
                  <a:lnTo>
                    <a:pt x="1611530" y="18371"/>
                  </a:lnTo>
                  <a:lnTo>
                    <a:pt x="1664903" y="20457"/>
                  </a:lnTo>
                  <a:lnTo>
                    <a:pt x="1715302" y="22552"/>
                  </a:lnTo>
                  <a:lnTo>
                    <a:pt x="1763718" y="24654"/>
                  </a:lnTo>
                  <a:lnTo>
                    <a:pt x="1806578" y="26057"/>
                  </a:lnTo>
                  <a:lnTo>
                    <a:pt x="1845735" y="26991"/>
                  </a:lnTo>
                  <a:lnTo>
                    <a:pt x="1882423" y="27614"/>
                  </a:lnTo>
                  <a:lnTo>
                    <a:pt x="1912527" y="27324"/>
                  </a:lnTo>
                  <a:lnTo>
                    <a:pt x="1938240" y="26425"/>
                  </a:lnTo>
                  <a:lnTo>
                    <a:pt x="1976218" y="24250"/>
                  </a:lnTo>
                  <a:lnTo>
                    <a:pt x="2006600" y="22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559"/>
            <p:cNvSpPr/>
            <p:nvPr>
              <p:custDataLst>
                <p:tags r:id="rId54"/>
              </p:custDataLst>
            </p:nvPr>
          </p:nvSpPr>
          <p:spPr>
            <a:xfrm>
              <a:off x="2095500" y="4413250"/>
              <a:ext cx="49366" cy="1212851"/>
            </a:xfrm>
            <a:custGeom>
              <a:avLst/>
              <a:gdLst/>
              <a:ahLst/>
              <a:cxnLst/>
              <a:rect l="0" t="0" r="0" b="0"/>
              <a:pathLst>
                <a:path w="49366" h="1212851">
                  <a:moveTo>
                    <a:pt x="0" y="0"/>
                  </a:moveTo>
                  <a:lnTo>
                    <a:pt x="0" y="0"/>
                  </a:lnTo>
                  <a:lnTo>
                    <a:pt x="0" y="39232"/>
                  </a:lnTo>
                  <a:lnTo>
                    <a:pt x="0" y="82180"/>
                  </a:lnTo>
                  <a:lnTo>
                    <a:pt x="0" y="118369"/>
                  </a:lnTo>
                  <a:lnTo>
                    <a:pt x="0" y="160323"/>
                  </a:lnTo>
                  <a:lnTo>
                    <a:pt x="0" y="185199"/>
                  </a:lnTo>
                  <a:lnTo>
                    <a:pt x="0" y="212366"/>
                  </a:lnTo>
                  <a:lnTo>
                    <a:pt x="0" y="241060"/>
                  </a:lnTo>
                  <a:lnTo>
                    <a:pt x="0" y="272185"/>
                  </a:lnTo>
                  <a:lnTo>
                    <a:pt x="0" y="304928"/>
                  </a:lnTo>
                  <a:lnTo>
                    <a:pt x="0" y="338752"/>
                  </a:lnTo>
                  <a:lnTo>
                    <a:pt x="0" y="374707"/>
                  </a:lnTo>
                  <a:lnTo>
                    <a:pt x="0" y="412082"/>
                  </a:lnTo>
                  <a:lnTo>
                    <a:pt x="0" y="450405"/>
                  </a:lnTo>
                  <a:lnTo>
                    <a:pt x="1411" y="488653"/>
                  </a:lnTo>
                  <a:lnTo>
                    <a:pt x="3763" y="526852"/>
                  </a:lnTo>
                  <a:lnTo>
                    <a:pt x="6742" y="565018"/>
                  </a:lnTo>
                  <a:lnTo>
                    <a:pt x="9434" y="602456"/>
                  </a:lnTo>
                  <a:lnTo>
                    <a:pt x="11934" y="639409"/>
                  </a:lnTo>
                  <a:lnTo>
                    <a:pt x="14306" y="676040"/>
                  </a:lnTo>
                  <a:lnTo>
                    <a:pt x="17298" y="711748"/>
                  </a:lnTo>
                  <a:lnTo>
                    <a:pt x="20704" y="746843"/>
                  </a:lnTo>
                  <a:lnTo>
                    <a:pt x="24386" y="781529"/>
                  </a:lnTo>
                  <a:lnTo>
                    <a:pt x="28252" y="815236"/>
                  </a:lnTo>
                  <a:lnTo>
                    <a:pt x="32240" y="848291"/>
                  </a:lnTo>
                  <a:lnTo>
                    <a:pt x="36310" y="880911"/>
                  </a:lnTo>
                  <a:lnTo>
                    <a:pt x="39023" y="912535"/>
                  </a:lnTo>
                  <a:lnTo>
                    <a:pt x="40832" y="943495"/>
                  </a:lnTo>
                  <a:lnTo>
                    <a:pt x="42038" y="974013"/>
                  </a:lnTo>
                  <a:lnTo>
                    <a:pt x="43548" y="1002826"/>
                  </a:lnTo>
                  <a:lnTo>
                    <a:pt x="45259" y="1030500"/>
                  </a:lnTo>
                  <a:lnTo>
                    <a:pt x="47106" y="1057416"/>
                  </a:lnTo>
                  <a:lnTo>
                    <a:pt x="49158" y="1104257"/>
                  </a:lnTo>
                  <a:lnTo>
                    <a:pt x="49365" y="1143420"/>
                  </a:lnTo>
                  <a:lnTo>
                    <a:pt x="45514" y="1183184"/>
                  </a:lnTo>
                  <a:lnTo>
                    <a:pt x="38100" y="121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560"/>
            <p:cNvSpPr/>
            <p:nvPr>
              <p:custDataLst>
                <p:tags r:id="rId55"/>
              </p:custDataLst>
            </p:nvPr>
          </p:nvSpPr>
          <p:spPr>
            <a:xfrm>
              <a:off x="1936750" y="48133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2630" y="8937"/>
                  </a:lnTo>
                  <a:lnTo>
                    <a:pt x="68124" y="3972"/>
                  </a:lnTo>
                  <a:lnTo>
                    <a:pt x="109085" y="117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561"/>
            <p:cNvSpPr/>
            <p:nvPr>
              <p:custDataLst>
                <p:tags r:id="rId56"/>
              </p:custDataLst>
            </p:nvPr>
          </p:nvSpPr>
          <p:spPr>
            <a:xfrm>
              <a:off x="1536700" y="4460700"/>
              <a:ext cx="125638" cy="267859"/>
            </a:xfrm>
            <a:custGeom>
              <a:avLst/>
              <a:gdLst/>
              <a:ahLst/>
              <a:cxnLst/>
              <a:rect l="0" t="0" r="0" b="0"/>
              <a:pathLst>
                <a:path w="125638" h="267859">
                  <a:moveTo>
                    <a:pt x="0" y="111300"/>
                  </a:moveTo>
                  <a:lnTo>
                    <a:pt x="0" y="111300"/>
                  </a:lnTo>
                  <a:lnTo>
                    <a:pt x="14927" y="158830"/>
                  </a:lnTo>
                  <a:lnTo>
                    <a:pt x="18236" y="201357"/>
                  </a:lnTo>
                  <a:lnTo>
                    <a:pt x="15572" y="248365"/>
                  </a:lnTo>
                  <a:lnTo>
                    <a:pt x="12952" y="267821"/>
                  </a:lnTo>
                  <a:lnTo>
                    <a:pt x="12868" y="267858"/>
                  </a:lnTo>
                  <a:lnTo>
                    <a:pt x="3868" y="230647"/>
                  </a:lnTo>
                  <a:lnTo>
                    <a:pt x="1146" y="194561"/>
                  </a:lnTo>
                  <a:lnTo>
                    <a:pt x="2391" y="161240"/>
                  </a:lnTo>
                  <a:lnTo>
                    <a:pt x="6002" y="125029"/>
                  </a:lnTo>
                  <a:lnTo>
                    <a:pt x="15968" y="77581"/>
                  </a:lnTo>
                  <a:lnTo>
                    <a:pt x="31977" y="30791"/>
                  </a:lnTo>
                  <a:lnTo>
                    <a:pt x="41023" y="17663"/>
                  </a:lnTo>
                  <a:lnTo>
                    <a:pt x="52099" y="7124"/>
                  </a:lnTo>
                  <a:lnTo>
                    <a:pt x="64077" y="1500"/>
                  </a:lnTo>
                  <a:lnTo>
                    <a:pt x="70235" y="0"/>
                  </a:lnTo>
                  <a:lnTo>
                    <a:pt x="75751" y="411"/>
                  </a:lnTo>
                  <a:lnTo>
                    <a:pt x="85643" y="4631"/>
                  </a:lnTo>
                  <a:lnTo>
                    <a:pt x="88845" y="8437"/>
                  </a:lnTo>
                  <a:lnTo>
                    <a:pt x="92403" y="18311"/>
                  </a:lnTo>
                  <a:lnTo>
                    <a:pt x="91036" y="35770"/>
                  </a:lnTo>
                  <a:lnTo>
                    <a:pt x="82558" y="73109"/>
                  </a:lnTo>
                  <a:lnTo>
                    <a:pt x="81144" y="75256"/>
                  </a:lnTo>
                  <a:lnTo>
                    <a:pt x="79496" y="76687"/>
                  </a:lnTo>
                  <a:lnTo>
                    <a:pt x="79103" y="78347"/>
                  </a:lnTo>
                  <a:lnTo>
                    <a:pt x="79546" y="80159"/>
                  </a:lnTo>
                  <a:lnTo>
                    <a:pt x="81215" y="84054"/>
                  </a:lnTo>
                  <a:lnTo>
                    <a:pt x="81957" y="88137"/>
                  </a:lnTo>
                  <a:lnTo>
                    <a:pt x="83566" y="89508"/>
                  </a:lnTo>
                  <a:lnTo>
                    <a:pt x="92572" y="92849"/>
                  </a:lnTo>
                  <a:lnTo>
                    <a:pt x="115759" y="109819"/>
                  </a:lnTo>
                  <a:lnTo>
                    <a:pt x="119506" y="115252"/>
                  </a:lnTo>
                  <a:lnTo>
                    <a:pt x="123669" y="128814"/>
                  </a:lnTo>
                  <a:lnTo>
                    <a:pt x="125637" y="159811"/>
                  </a:lnTo>
                  <a:lnTo>
                    <a:pt x="123336" y="173782"/>
                  </a:lnTo>
                  <a:lnTo>
                    <a:pt x="118913" y="179766"/>
                  </a:lnTo>
                  <a:lnTo>
                    <a:pt x="95833" y="194929"/>
                  </a:lnTo>
                  <a:lnTo>
                    <a:pt x="76694" y="203972"/>
                  </a:lnTo>
                  <a:lnTo>
                    <a:pt x="56429" y="207051"/>
                  </a:lnTo>
                  <a:lnTo>
                    <a:pt x="25400" y="20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562"/>
            <p:cNvSpPr/>
            <p:nvPr>
              <p:custDataLst>
                <p:tags r:id="rId57"/>
              </p:custDataLst>
            </p:nvPr>
          </p:nvSpPr>
          <p:spPr>
            <a:xfrm>
              <a:off x="1974850" y="48069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8838" y="6088"/>
                  </a:lnTo>
                  <a:lnTo>
                    <a:pt x="45824" y="255"/>
                  </a:lnTo>
                  <a:lnTo>
                    <a:pt x="88138" y="5490"/>
                  </a:lnTo>
                  <a:lnTo>
                    <a:pt x="133943" y="12574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563"/>
            <p:cNvSpPr/>
            <p:nvPr>
              <p:custDataLst>
                <p:tags r:id="rId58"/>
              </p:custDataLst>
            </p:nvPr>
          </p:nvSpPr>
          <p:spPr>
            <a:xfrm>
              <a:off x="2362200" y="48260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564"/>
            <p:cNvSpPr/>
            <p:nvPr>
              <p:custDataLst>
                <p:tags r:id="rId59"/>
              </p:custDataLst>
            </p:nvPr>
          </p:nvSpPr>
          <p:spPr>
            <a:xfrm>
              <a:off x="2371529" y="5048250"/>
              <a:ext cx="3372" cy="31751"/>
            </a:xfrm>
            <a:custGeom>
              <a:avLst/>
              <a:gdLst/>
              <a:ahLst/>
              <a:cxnLst/>
              <a:rect l="0" t="0" r="0" b="0"/>
              <a:pathLst>
                <a:path w="3372" h="31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7"/>
                  </a:lnTo>
                  <a:lnTo>
                    <a:pt x="337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565"/>
            <p:cNvSpPr/>
            <p:nvPr>
              <p:custDataLst>
                <p:tags r:id="rId60"/>
              </p:custDataLst>
            </p:nvPr>
          </p:nvSpPr>
          <p:spPr>
            <a:xfrm>
              <a:off x="2381250" y="54800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566"/>
            <p:cNvSpPr/>
            <p:nvPr>
              <p:custDataLst>
                <p:tags r:id="rId61"/>
              </p:custDataLst>
            </p:nvPr>
          </p:nvSpPr>
          <p:spPr>
            <a:xfrm>
              <a:off x="1993900" y="4813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567"/>
            <p:cNvSpPr/>
            <p:nvPr>
              <p:custDataLst>
                <p:tags r:id="rId62"/>
              </p:custDataLst>
            </p:nvPr>
          </p:nvSpPr>
          <p:spPr>
            <a:xfrm>
              <a:off x="2190750" y="4794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568"/>
            <p:cNvSpPr/>
            <p:nvPr>
              <p:custDataLst>
                <p:tags r:id="rId63"/>
              </p:custDataLst>
            </p:nvPr>
          </p:nvSpPr>
          <p:spPr>
            <a:xfrm>
              <a:off x="2100029" y="4787900"/>
              <a:ext cx="39922" cy="19051"/>
            </a:xfrm>
            <a:custGeom>
              <a:avLst/>
              <a:gdLst/>
              <a:ahLst/>
              <a:cxnLst/>
              <a:rect l="0" t="0" r="0" b="0"/>
              <a:pathLst>
                <a:path w="39922" h="1905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4832" y="0"/>
                  </a:lnTo>
                  <a:lnTo>
                    <a:pt x="25555" y="8838"/>
                  </a:lnTo>
                  <a:lnTo>
                    <a:pt x="399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569"/>
            <p:cNvSpPr/>
            <p:nvPr>
              <p:custDataLst>
                <p:tags r:id="rId64"/>
              </p:custDataLst>
            </p:nvPr>
          </p:nvSpPr>
          <p:spPr>
            <a:xfrm>
              <a:off x="2209800" y="4784790"/>
              <a:ext cx="127001" cy="9461"/>
            </a:xfrm>
            <a:custGeom>
              <a:avLst/>
              <a:gdLst/>
              <a:ahLst/>
              <a:cxnLst/>
              <a:rect l="0" t="0" r="0" b="0"/>
              <a:pathLst>
                <a:path w="127001" h="9461">
                  <a:moveTo>
                    <a:pt x="0" y="9460"/>
                  </a:moveTo>
                  <a:lnTo>
                    <a:pt x="0" y="9460"/>
                  </a:lnTo>
                  <a:lnTo>
                    <a:pt x="46471" y="4434"/>
                  </a:lnTo>
                  <a:lnTo>
                    <a:pt x="92278" y="0"/>
                  </a:lnTo>
                  <a:lnTo>
                    <a:pt x="12700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534"/>
          <p:cNvGrpSpPr/>
          <p:nvPr/>
        </p:nvGrpSpPr>
        <p:grpSpPr>
          <a:xfrm>
            <a:off x="889000" y="4877944"/>
            <a:ext cx="1473201" cy="1218057"/>
            <a:chOff x="889000" y="4877944"/>
            <a:chExt cx="1473201" cy="1218057"/>
          </a:xfrm>
        </p:grpSpPr>
        <p:sp>
          <p:nvSpPr>
            <p:cNvPr id="149" name="SMARTInkShape-2570"/>
            <p:cNvSpPr/>
            <p:nvPr>
              <p:custDataLst>
                <p:tags r:id="rId40"/>
              </p:custDataLst>
            </p:nvPr>
          </p:nvSpPr>
          <p:spPr>
            <a:xfrm>
              <a:off x="889000" y="4877944"/>
              <a:ext cx="621418" cy="881507"/>
            </a:xfrm>
            <a:custGeom>
              <a:avLst/>
              <a:gdLst/>
              <a:ahLst/>
              <a:cxnLst/>
              <a:rect l="0" t="0" r="0" b="0"/>
              <a:pathLst>
                <a:path w="621418" h="881507">
                  <a:moveTo>
                    <a:pt x="615950" y="11556"/>
                  </a:moveTo>
                  <a:lnTo>
                    <a:pt x="615950" y="11556"/>
                  </a:lnTo>
                  <a:lnTo>
                    <a:pt x="615950" y="8185"/>
                  </a:lnTo>
                  <a:lnTo>
                    <a:pt x="617832" y="4649"/>
                  </a:lnTo>
                  <a:lnTo>
                    <a:pt x="621417" y="0"/>
                  </a:lnTo>
                  <a:lnTo>
                    <a:pt x="618667" y="2566"/>
                  </a:lnTo>
                  <a:lnTo>
                    <a:pt x="603525" y="40746"/>
                  </a:lnTo>
                  <a:lnTo>
                    <a:pt x="585028" y="84972"/>
                  </a:lnTo>
                  <a:lnTo>
                    <a:pt x="560814" y="131910"/>
                  </a:lnTo>
                  <a:lnTo>
                    <a:pt x="547443" y="155292"/>
                  </a:lnTo>
                  <a:lnTo>
                    <a:pt x="532884" y="180758"/>
                  </a:lnTo>
                  <a:lnTo>
                    <a:pt x="517534" y="207613"/>
                  </a:lnTo>
                  <a:lnTo>
                    <a:pt x="501656" y="235394"/>
                  </a:lnTo>
                  <a:lnTo>
                    <a:pt x="483309" y="265203"/>
                  </a:lnTo>
                  <a:lnTo>
                    <a:pt x="463317" y="296366"/>
                  </a:lnTo>
                  <a:lnTo>
                    <a:pt x="442228" y="328429"/>
                  </a:lnTo>
                  <a:lnTo>
                    <a:pt x="390069" y="392844"/>
                  </a:lnTo>
                  <a:lnTo>
                    <a:pt x="317196" y="478826"/>
                  </a:lnTo>
                  <a:lnTo>
                    <a:pt x="230514" y="579186"/>
                  </a:lnTo>
                  <a:lnTo>
                    <a:pt x="167787" y="653148"/>
                  </a:lnTo>
                  <a:lnTo>
                    <a:pt x="121030" y="709513"/>
                  </a:lnTo>
                  <a:lnTo>
                    <a:pt x="84920" y="754144"/>
                  </a:lnTo>
                  <a:lnTo>
                    <a:pt x="59436" y="788131"/>
                  </a:lnTo>
                  <a:lnTo>
                    <a:pt x="41035" y="815022"/>
                  </a:lnTo>
                  <a:lnTo>
                    <a:pt x="0" y="881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571"/>
            <p:cNvSpPr/>
            <p:nvPr>
              <p:custDataLst>
                <p:tags r:id="rId41"/>
              </p:custDataLst>
            </p:nvPr>
          </p:nvSpPr>
          <p:spPr>
            <a:xfrm>
              <a:off x="1143000" y="4965700"/>
              <a:ext cx="584201" cy="768351"/>
            </a:xfrm>
            <a:custGeom>
              <a:avLst/>
              <a:gdLst/>
              <a:ahLst/>
              <a:cxnLst/>
              <a:rect l="0" t="0" r="0" b="0"/>
              <a:pathLst>
                <a:path w="584201" h="768351">
                  <a:moveTo>
                    <a:pt x="584200" y="0"/>
                  </a:moveTo>
                  <a:lnTo>
                    <a:pt x="584200" y="0"/>
                  </a:lnTo>
                  <a:lnTo>
                    <a:pt x="570716" y="3371"/>
                  </a:lnTo>
                  <a:lnTo>
                    <a:pt x="530736" y="31815"/>
                  </a:lnTo>
                  <a:lnTo>
                    <a:pt x="493100" y="68223"/>
                  </a:lnTo>
                  <a:lnTo>
                    <a:pt x="462807" y="103229"/>
                  </a:lnTo>
                  <a:lnTo>
                    <a:pt x="428648" y="146069"/>
                  </a:lnTo>
                  <a:lnTo>
                    <a:pt x="410648" y="169346"/>
                  </a:lnTo>
                  <a:lnTo>
                    <a:pt x="391593" y="195447"/>
                  </a:lnTo>
                  <a:lnTo>
                    <a:pt x="371834" y="223431"/>
                  </a:lnTo>
                  <a:lnTo>
                    <a:pt x="351606" y="252671"/>
                  </a:lnTo>
                  <a:lnTo>
                    <a:pt x="329654" y="284159"/>
                  </a:lnTo>
                  <a:lnTo>
                    <a:pt x="306553" y="317145"/>
                  </a:lnTo>
                  <a:lnTo>
                    <a:pt x="282685" y="351130"/>
                  </a:lnTo>
                  <a:lnTo>
                    <a:pt x="240668" y="412592"/>
                  </a:lnTo>
                  <a:lnTo>
                    <a:pt x="186551" y="492373"/>
                  </a:lnTo>
                  <a:lnTo>
                    <a:pt x="124367" y="584365"/>
                  </a:lnTo>
                  <a:lnTo>
                    <a:pt x="82912" y="645694"/>
                  </a:lnTo>
                  <a:lnTo>
                    <a:pt x="0" y="768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572"/>
            <p:cNvSpPr/>
            <p:nvPr>
              <p:custDataLst>
                <p:tags r:id="rId42"/>
              </p:custDataLst>
            </p:nvPr>
          </p:nvSpPr>
          <p:spPr>
            <a:xfrm>
              <a:off x="1308100" y="4978400"/>
              <a:ext cx="590551" cy="857251"/>
            </a:xfrm>
            <a:custGeom>
              <a:avLst/>
              <a:gdLst/>
              <a:ahLst/>
              <a:cxnLst/>
              <a:rect l="0" t="0" r="0" b="0"/>
              <a:pathLst>
                <a:path w="590551" h="857251">
                  <a:moveTo>
                    <a:pt x="590550" y="0"/>
                  </a:moveTo>
                  <a:lnTo>
                    <a:pt x="590550" y="0"/>
                  </a:lnTo>
                  <a:lnTo>
                    <a:pt x="584775" y="7186"/>
                  </a:lnTo>
                  <a:lnTo>
                    <a:pt x="560043" y="51555"/>
                  </a:lnTo>
                  <a:lnTo>
                    <a:pt x="539126" y="85942"/>
                  </a:lnTo>
                  <a:lnTo>
                    <a:pt x="526634" y="105978"/>
                  </a:lnTo>
                  <a:lnTo>
                    <a:pt x="504901" y="139091"/>
                  </a:lnTo>
                  <a:lnTo>
                    <a:pt x="477006" y="180922"/>
                  </a:lnTo>
                  <a:lnTo>
                    <a:pt x="445004" y="228565"/>
                  </a:lnTo>
                  <a:lnTo>
                    <a:pt x="415203" y="272321"/>
                  </a:lnTo>
                  <a:lnTo>
                    <a:pt x="386868" y="313486"/>
                  </a:lnTo>
                  <a:lnTo>
                    <a:pt x="359512" y="352924"/>
                  </a:lnTo>
                  <a:lnTo>
                    <a:pt x="331397" y="392621"/>
                  </a:lnTo>
                  <a:lnTo>
                    <a:pt x="302776" y="432492"/>
                  </a:lnTo>
                  <a:lnTo>
                    <a:pt x="273817" y="472478"/>
                  </a:lnTo>
                  <a:lnTo>
                    <a:pt x="230523" y="533002"/>
                  </a:lnTo>
                  <a:lnTo>
                    <a:pt x="177671" y="607218"/>
                  </a:lnTo>
                  <a:lnTo>
                    <a:pt x="118447" y="690562"/>
                  </a:lnTo>
                  <a:lnTo>
                    <a:pt x="78965" y="746125"/>
                  </a:lnTo>
                  <a:lnTo>
                    <a:pt x="0" y="857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573"/>
            <p:cNvSpPr/>
            <p:nvPr>
              <p:custDataLst>
                <p:tags r:id="rId43"/>
              </p:custDataLst>
            </p:nvPr>
          </p:nvSpPr>
          <p:spPr>
            <a:xfrm>
              <a:off x="1447800" y="5289550"/>
              <a:ext cx="546101" cy="622301"/>
            </a:xfrm>
            <a:custGeom>
              <a:avLst/>
              <a:gdLst/>
              <a:ahLst/>
              <a:cxnLst/>
              <a:rect l="0" t="0" r="0" b="0"/>
              <a:pathLst>
                <a:path w="546101" h="622301">
                  <a:moveTo>
                    <a:pt x="546100" y="0"/>
                  </a:moveTo>
                  <a:lnTo>
                    <a:pt x="546100" y="0"/>
                  </a:lnTo>
                  <a:lnTo>
                    <a:pt x="510613" y="41262"/>
                  </a:lnTo>
                  <a:lnTo>
                    <a:pt x="484232" y="74077"/>
                  </a:lnTo>
                  <a:lnTo>
                    <a:pt x="452281" y="113592"/>
                  </a:lnTo>
                  <a:lnTo>
                    <a:pt x="416914" y="157730"/>
                  </a:lnTo>
                  <a:lnTo>
                    <a:pt x="398592" y="181353"/>
                  </a:lnTo>
                  <a:lnTo>
                    <a:pt x="380028" y="205568"/>
                  </a:lnTo>
                  <a:lnTo>
                    <a:pt x="359891" y="231590"/>
                  </a:lnTo>
                  <a:lnTo>
                    <a:pt x="338705" y="258816"/>
                  </a:lnTo>
                  <a:lnTo>
                    <a:pt x="316820" y="286844"/>
                  </a:lnTo>
                  <a:lnTo>
                    <a:pt x="293058" y="315407"/>
                  </a:lnTo>
                  <a:lnTo>
                    <a:pt x="268044" y="344327"/>
                  </a:lnTo>
                  <a:lnTo>
                    <a:pt x="242196" y="373485"/>
                  </a:lnTo>
                  <a:lnTo>
                    <a:pt x="216497" y="402095"/>
                  </a:lnTo>
                  <a:lnTo>
                    <a:pt x="190898" y="430341"/>
                  </a:lnTo>
                  <a:lnTo>
                    <a:pt x="165366" y="458344"/>
                  </a:lnTo>
                  <a:lnTo>
                    <a:pt x="135644" y="489007"/>
                  </a:lnTo>
                  <a:lnTo>
                    <a:pt x="103129" y="521443"/>
                  </a:lnTo>
                  <a:lnTo>
                    <a:pt x="68753" y="555063"/>
                  </a:lnTo>
                  <a:lnTo>
                    <a:pt x="0" y="622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574"/>
            <p:cNvSpPr/>
            <p:nvPr>
              <p:custDataLst>
                <p:tags r:id="rId44"/>
              </p:custDataLst>
            </p:nvPr>
          </p:nvSpPr>
          <p:spPr>
            <a:xfrm>
              <a:off x="1574800" y="5467350"/>
              <a:ext cx="565151" cy="546101"/>
            </a:xfrm>
            <a:custGeom>
              <a:avLst/>
              <a:gdLst/>
              <a:ahLst/>
              <a:cxnLst/>
              <a:rect l="0" t="0" r="0" b="0"/>
              <a:pathLst>
                <a:path w="565151" h="546101">
                  <a:moveTo>
                    <a:pt x="565150" y="0"/>
                  </a:moveTo>
                  <a:lnTo>
                    <a:pt x="565150" y="0"/>
                  </a:lnTo>
                  <a:lnTo>
                    <a:pt x="555037" y="0"/>
                  </a:lnTo>
                  <a:lnTo>
                    <a:pt x="516037" y="21689"/>
                  </a:lnTo>
                  <a:lnTo>
                    <a:pt x="468675" y="57696"/>
                  </a:lnTo>
                  <a:lnTo>
                    <a:pt x="425611" y="97610"/>
                  </a:lnTo>
                  <a:lnTo>
                    <a:pt x="400863" y="121517"/>
                  </a:lnTo>
                  <a:lnTo>
                    <a:pt x="374486" y="147333"/>
                  </a:lnTo>
                  <a:lnTo>
                    <a:pt x="347024" y="174422"/>
                  </a:lnTo>
                  <a:lnTo>
                    <a:pt x="318133" y="203065"/>
                  </a:lnTo>
                  <a:lnTo>
                    <a:pt x="288289" y="232743"/>
                  </a:lnTo>
                  <a:lnTo>
                    <a:pt x="257809" y="263112"/>
                  </a:lnTo>
                  <a:lnTo>
                    <a:pt x="227611" y="293236"/>
                  </a:lnTo>
                  <a:lnTo>
                    <a:pt x="197602" y="323195"/>
                  </a:lnTo>
                  <a:lnTo>
                    <a:pt x="167718" y="353047"/>
                  </a:lnTo>
                  <a:lnTo>
                    <a:pt x="135801" y="387765"/>
                  </a:lnTo>
                  <a:lnTo>
                    <a:pt x="102528" y="425727"/>
                  </a:lnTo>
                  <a:lnTo>
                    <a:pt x="68352" y="465851"/>
                  </a:lnTo>
                  <a:lnTo>
                    <a:pt x="0" y="546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575"/>
            <p:cNvSpPr/>
            <p:nvPr>
              <p:custDataLst>
                <p:tags r:id="rId45"/>
              </p:custDataLst>
            </p:nvPr>
          </p:nvSpPr>
          <p:spPr>
            <a:xfrm>
              <a:off x="1765300" y="5562600"/>
              <a:ext cx="450851" cy="412751"/>
            </a:xfrm>
            <a:custGeom>
              <a:avLst/>
              <a:gdLst/>
              <a:ahLst/>
              <a:cxnLst/>
              <a:rect l="0" t="0" r="0" b="0"/>
              <a:pathLst>
                <a:path w="450851" h="412751">
                  <a:moveTo>
                    <a:pt x="450850" y="0"/>
                  </a:moveTo>
                  <a:lnTo>
                    <a:pt x="450850" y="0"/>
                  </a:lnTo>
                  <a:lnTo>
                    <a:pt x="447479" y="0"/>
                  </a:lnTo>
                  <a:lnTo>
                    <a:pt x="415044" y="26968"/>
                  </a:lnTo>
                  <a:lnTo>
                    <a:pt x="382725" y="55260"/>
                  </a:lnTo>
                  <a:lnTo>
                    <a:pt x="346489" y="87354"/>
                  </a:lnTo>
                  <a:lnTo>
                    <a:pt x="306865" y="122786"/>
                  </a:lnTo>
                  <a:lnTo>
                    <a:pt x="261973" y="165344"/>
                  </a:lnTo>
                  <a:lnTo>
                    <a:pt x="214505" y="211775"/>
                  </a:lnTo>
                  <a:lnTo>
                    <a:pt x="167537" y="258281"/>
                  </a:lnTo>
                  <a:lnTo>
                    <a:pt x="120792" y="302940"/>
                  </a:lnTo>
                  <a:lnTo>
                    <a:pt x="76263" y="344190"/>
                  </a:lnTo>
                  <a:lnTo>
                    <a:pt x="37658" y="378987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576"/>
            <p:cNvSpPr/>
            <p:nvPr>
              <p:custDataLst>
                <p:tags r:id="rId46"/>
              </p:custDataLst>
            </p:nvPr>
          </p:nvSpPr>
          <p:spPr>
            <a:xfrm>
              <a:off x="1835150" y="5683250"/>
              <a:ext cx="527051" cy="412751"/>
            </a:xfrm>
            <a:custGeom>
              <a:avLst/>
              <a:gdLst/>
              <a:ahLst/>
              <a:cxnLst/>
              <a:rect l="0" t="0" r="0" b="0"/>
              <a:pathLst>
                <a:path w="527051" h="412751">
                  <a:moveTo>
                    <a:pt x="527050" y="0"/>
                  </a:moveTo>
                  <a:lnTo>
                    <a:pt x="527050" y="0"/>
                  </a:lnTo>
                  <a:lnTo>
                    <a:pt x="488750" y="35156"/>
                  </a:lnTo>
                  <a:lnTo>
                    <a:pt x="443265" y="80973"/>
                  </a:lnTo>
                  <a:lnTo>
                    <a:pt x="401618" y="118537"/>
                  </a:lnTo>
                  <a:lnTo>
                    <a:pt x="375695" y="140408"/>
                  </a:lnTo>
                  <a:lnTo>
                    <a:pt x="347830" y="163456"/>
                  </a:lnTo>
                  <a:lnTo>
                    <a:pt x="316553" y="187287"/>
                  </a:lnTo>
                  <a:lnTo>
                    <a:pt x="283002" y="211641"/>
                  </a:lnTo>
                  <a:lnTo>
                    <a:pt x="247935" y="236344"/>
                  </a:lnTo>
                  <a:lnTo>
                    <a:pt x="212562" y="260575"/>
                  </a:lnTo>
                  <a:lnTo>
                    <a:pt x="176986" y="284488"/>
                  </a:lnTo>
                  <a:lnTo>
                    <a:pt x="141274" y="308193"/>
                  </a:lnTo>
                  <a:lnTo>
                    <a:pt x="109705" y="330345"/>
                  </a:lnTo>
                  <a:lnTo>
                    <a:pt x="80898" y="351463"/>
                  </a:lnTo>
                  <a:lnTo>
                    <a:pt x="35954" y="385512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577"/>
            <p:cNvSpPr/>
            <p:nvPr>
              <p:custDataLst>
                <p:tags r:id="rId47"/>
              </p:custDataLst>
            </p:nvPr>
          </p:nvSpPr>
          <p:spPr>
            <a:xfrm>
              <a:off x="1663700" y="4927600"/>
              <a:ext cx="336551" cy="361951"/>
            </a:xfrm>
            <a:custGeom>
              <a:avLst/>
              <a:gdLst/>
              <a:ahLst/>
              <a:cxnLst/>
              <a:rect l="0" t="0" r="0" b="0"/>
              <a:pathLst>
                <a:path w="336551" h="361951">
                  <a:moveTo>
                    <a:pt x="336550" y="0"/>
                  </a:moveTo>
                  <a:lnTo>
                    <a:pt x="336550" y="0"/>
                  </a:lnTo>
                  <a:lnTo>
                    <a:pt x="299469" y="47193"/>
                  </a:lnTo>
                  <a:lnTo>
                    <a:pt x="278668" y="70973"/>
                  </a:lnTo>
                  <a:lnTo>
                    <a:pt x="254923" y="96705"/>
                  </a:lnTo>
                  <a:lnTo>
                    <a:pt x="229216" y="123736"/>
                  </a:lnTo>
                  <a:lnTo>
                    <a:pt x="202905" y="151636"/>
                  </a:lnTo>
                  <a:lnTo>
                    <a:pt x="176192" y="180113"/>
                  </a:lnTo>
                  <a:lnTo>
                    <a:pt x="149211" y="208975"/>
                  </a:lnTo>
                  <a:lnTo>
                    <a:pt x="124874" y="234567"/>
                  </a:lnTo>
                  <a:lnTo>
                    <a:pt x="80900" y="279936"/>
                  </a:lnTo>
                  <a:lnTo>
                    <a:pt x="45833" y="31562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578"/>
            <p:cNvSpPr/>
            <p:nvPr>
              <p:custDataLst>
                <p:tags r:id="rId48"/>
              </p:custDataLst>
            </p:nvPr>
          </p:nvSpPr>
          <p:spPr>
            <a:xfrm>
              <a:off x="1847850" y="4892148"/>
              <a:ext cx="327553" cy="359303"/>
            </a:xfrm>
            <a:custGeom>
              <a:avLst/>
              <a:gdLst/>
              <a:ahLst/>
              <a:cxnLst/>
              <a:rect l="0" t="0" r="0" b="0"/>
              <a:pathLst>
                <a:path w="327553" h="359303">
                  <a:moveTo>
                    <a:pt x="311150" y="16402"/>
                  </a:moveTo>
                  <a:lnTo>
                    <a:pt x="311150" y="16402"/>
                  </a:lnTo>
                  <a:lnTo>
                    <a:pt x="327552" y="0"/>
                  </a:lnTo>
                  <a:lnTo>
                    <a:pt x="322673" y="8249"/>
                  </a:lnTo>
                  <a:lnTo>
                    <a:pt x="292065" y="40954"/>
                  </a:lnTo>
                  <a:lnTo>
                    <a:pt x="257277" y="74351"/>
                  </a:lnTo>
                  <a:lnTo>
                    <a:pt x="214534" y="113419"/>
                  </a:lnTo>
                  <a:lnTo>
                    <a:pt x="190295" y="134701"/>
                  </a:lnTo>
                  <a:lnTo>
                    <a:pt x="164963" y="156652"/>
                  </a:lnTo>
                  <a:lnTo>
                    <a:pt x="119884" y="201737"/>
                  </a:lnTo>
                  <a:lnTo>
                    <a:pt x="79387" y="246234"/>
                  </a:lnTo>
                  <a:lnTo>
                    <a:pt x="42574" y="287177"/>
                  </a:lnTo>
                  <a:lnTo>
                    <a:pt x="13712" y="332444"/>
                  </a:lnTo>
                  <a:lnTo>
                    <a:pt x="0" y="359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579"/>
            <p:cNvSpPr/>
            <p:nvPr>
              <p:custDataLst>
                <p:tags r:id="rId49"/>
              </p:custDataLst>
            </p:nvPr>
          </p:nvSpPr>
          <p:spPr>
            <a:xfrm>
              <a:off x="1943100" y="5086350"/>
              <a:ext cx="317501" cy="304801"/>
            </a:xfrm>
            <a:custGeom>
              <a:avLst/>
              <a:gdLst/>
              <a:ahLst/>
              <a:cxnLst/>
              <a:rect l="0" t="0" r="0" b="0"/>
              <a:pathLst>
                <a:path w="317501" h="304801">
                  <a:moveTo>
                    <a:pt x="317500" y="0"/>
                  </a:moveTo>
                  <a:lnTo>
                    <a:pt x="317500" y="0"/>
                  </a:lnTo>
                  <a:lnTo>
                    <a:pt x="277318" y="28248"/>
                  </a:lnTo>
                  <a:lnTo>
                    <a:pt x="246725" y="54183"/>
                  </a:lnTo>
                  <a:lnTo>
                    <a:pt x="209609" y="86875"/>
                  </a:lnTo>
                  <a:lnTo>
                    <a:pt x="167713" y="122572"/>
                  </a:lnTo>
                  <a:lnTo>
                    <a:pt x="123928" y="161016"/>
                  </a:lnTo>
                  <a:lnTo>
                    <a:pt x="80949" y="203972"/>
                  </a:lnTo>
                  <a:lnTo>
                    <a:pt x="45855" y="24517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580"/>
            <p:cNvSpPr/>
            <p:nvPr>
              <p:custDataLst>
                <p:tags r:id="rId50"/>
              </p:custDataLst>
            </p:nvPr>
          </p:nvSpPr>
          <p:spPr>
            <a:xfrm>
              <a:off x="2286000" y="5461000"/>
              <a:ext cx="57151" cy="222251"/>
            </a:xfrm>
            <a:custGeom>
              <a:avLst/>
              <a:gdLst/>
              <a:ahLst/>
              <a:cxnLst/>
              <a:rect l="0" t="0" r="0" b="0"/>
              <a:pathLst>
                <a:path w="57151" h="222251">
                  <a:moveTo>
                    <a:pt x="57150" y="0"/>
                  </a:moveTo>
                  <a:lnTo>
                    <a:pt x="57150" y="0"/>
                  </a:lnTo>
                  <a:lnTo>
                    <a:pt x="50408" y="40452"/>
                  </a:lnTo>
                  <a:lnTo>
                    <a:pt x="43335" y="84771"/>
                  </a:lnTo>
                  <a:lnTo>
                    <a:pt x="39473" y="109431"/>
                  </a:lnTo>
                  <a:lnTo>
                    <a:pt x="25775" y="155646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535"/>
          <p:cNvGrpSpPr/>
          <p:nvPr/>
        </p:nvGrpSpPr>
        <p:grpSpPr>
          <a:xfrm>
            <a:off x="2076473" y="5264151"/>
            <a:ext cx="253978" cy="349250"/>
            <a:chOff x="2076473" y="5264151"/>
            <a:chExt cx="253978" cy="349250"/>
          </a:xfrm>
        </p:grpSpPr>
        <p:sp>
          <p:nvSpPr>
            <p:cNvPr id="161" name="SMARTInkShape-2581"/>
            <p:cNvSpPr/>
            <p:nvPr>
              <p:custDataLst>
                <p:tags r:id="rId38"/>
              </p:custDataLst>
            </p:nvPr>
          </p:nvSpPr>
          <p:spPr>
            <a:xfrm>
              <a:off x="2076473" y="5264151"/>
              <a:ext cx="253978" cy="203200"/>
            </a:xfrm>
            <a:custGeom>
              <a:avLst/>
              <a:gdLst/>
              <a:ahLst/>
              <a:cxnLst/>
              <a:rect l="0" t="0" r="0" b="0"/>
              <a:pathLst>
                <a:path w="253978" h="203200">
                  <a:moveTo>
                    <a:pt x="6327" y="203199"/>
                  </a:moveTo>
                  <a:lnTo>
                    <a:pt x="6327" y="203199"/>
                  </a:lnTo>
                  <a:lnTo>
                    <a:pt x="0" y="203199"/>
                  </a:lnTo>
                  <a:lnTo>
                    <a:pt x="8817" y="203199"/>
                  </a:lnTo>
                  <a:lnTo>
                    <a:pt x="10809" y="201788"/>
                  </a:lnTo>
                  <a:lnTo>
                    <a:pt x="51504" y="156212"/>
                  </a:lnTo>
                  <a:lnTo>
                    <a:pt x="88941" y="116515"/>
                  </a:lnTo>
                  <a:lnTo>
                    <a:pt x="134610" y="75463"/>
                  </a:lnTo>
                  <a:lnTo>
                    <a:pt x="152147" y="63649"/>
                  </a:lnTo>
                  <a:lnTo>
                    <a:pt x="155680" y="63544"/>
                  </a:lnTo>
                  <a:lnTo>
                    <a:pt x="156695" y="62823"/>
                  </a:lnTo>
                  <a:lnTo>
                    <a:pt x="157373" y="61637"/>
                  </a:lnTo>
                  <a:lnTo>
                    <a:pt x="157824" y="60141"/>
                  </a:lnTo>
                  <a:lnTo>
                    <a:pt x="161830" y="54664"/>
                  </a:lnTo>
                  <a:lnTo>
                    <a:pt x="165515" y="52517"/>
                  </a:lnTo>
                  <a:lnTo>
                    <a:pt x="169505" y="50857"/>
                  </a:lnTo>
                  <a:lnTo>
                    <a:pt x="175718" y="46661"/>
                  </a:lnTo>
                  <a:lnTo>
                    <a:pt x="179919" y="45432"/>
                  </a:lnTo>
                  <a:lnTo>
                    <a:pt x="181322" y="44399"/>
                  </a:lnTo>
                  <a:lnTo>
                    <a:pt x="182257" y="43005"/>
                  </a:lnTo>
                  <a:lnTo>
                    <a:pt x="182880" y="41369"/>
                  </a:lnTo>
                  <a:lnTo>
                    <a:pt x="184001" y="40279"/>
                  </a:lnTo>
                  <a:lnTo>
                    <a:pt x="190521" y="37585"/>
                  </a:lnTo>
                  <a:lnTo>
                    <a:pt x="195351" y="33792"/>
                  </a:lnTo>
                  <a:lnTo>
                    <a:pt x="202007" y="32018"/>
                  </a:lnTo>
                  <a:lnTo>
                    <a:pt x="241275" y="1"/>
                  </a:lnTo>
                  <a:lnTo>
                    <a:pt x="241276" y="0"/>
                  </a:lnTo>
                  <a:lnTo>
                    <a:pt x="241277" y="3370"/>
                  </a:lnTo>
                  <a:lnTo>
                    <a:pt x="241982" y="4363"/>
                  </a:lnTo>
                  <a:lnTo>
                    <a:pt x="243158" y="5025"/>
                  </a:lnTo>
                  <a:lnTo>
                    <a:pt x="253977" y="6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582"/>
            <p:cNvSpPr/>
            <p:nvPr>
              <p:custDataLst>
                <p:tags r:id="rId39"/>
              </p:custDataLst>
            </p:nvPr>
          </p:nvSpPr>
          <p:spPr>
            <a:xfrm>
              <a:off x="2129942" y="5391495"/>
              <a:ext cx="200509" cy="221906"/>
            </a:xfrm>
            <a:custGeom>
              <a:avLst/>
              <a:gdLst/>
              <a:ahLst/>
              <a:cxnLst/>
              <a:rect l="0" t="0" r="0" b="0"/>
              <a:pathLst>
                <a:path w="200509" h="221906">
                  <a:moveTo>
                    <a:pt x="3658" y="221905"/>
                  </a:moveTo>
                  <a:lnTo>
                    <a:pt x="3658" y="221905"/>
                  </a:lnTo>
                  <a:lnTo>
                    <a:pt x="287" y="221905"/>
                  </a:lnTo>
                  <a:lnTo>
                    <a:pt x="0" y="221200"/>
                  </a:lnTo>
                  <a:lnTo>
                    <a:pt x="2726" y="214998"/>
                  </a:lnTo>
                  <a:lnTo>
                    <a:pt x="3037" y="213066"/>
                  </a:lnTo>
                  <a:lnTo>
                    <a:pt x="7145" y="209040"/>
                  </a:lnTo>
                  <a:lnTo>
                    <a:pt x="24651" y="193963"/>
                  </a:lnTo>
                  <a:lnTo>
                    <a:pt x="61621" y="148724"/>
                  </a:lnTo>
                  <a:lnTo>
                    <a:pt x="86449" y="112967"/>
                  </a:lnTo>
                  <a:lnTo>
                    <a:pt x="113561" y="75562"/>
                  </a:lnTo>
                  <a:lnTo>
                    <a:pt x="154643" y="28230"/>
                  </a:lnTo>
                  <a:lnTo>
                    <a:pt x="177415" y="10814"/>
                  </a:lnTo>
                  <a:lnTo>
                    <a:pt x="183189" y="7436"/>
                  </a:lnTo>
                  <a:lnTo>
                    <a:pt x="187200" y="819"/>
                  </a:lnTo>
                  <a:lnTo>
                    <a:pt x="189419" y="172"/>
                  </a:lnTo>
                  <a:lnTo>
                    <a:pt x="190999" y="0"/>
                  </a:lnTo>
                  <a:lnTo>
                    <a:pt x="194635" y="1690"/>
                  </a:lnTo>
                  <a:lnTo>
                    <a:pt x="200508" y="6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MARTInkShape-2583"/>
          <p:cNvSpPr/>
          <p:nvPr>
            <p:custDataLst>
              <p:tags r:id="rId8"/>
            </p:custDataLst>
          </p:nvPr>
        </p:nvSpPr>
        <p:spPr>
          <a:xfrm>
            <a:off x="2038350" y="4794250"/>
            <a:ext cx="373766" cy="774701"/>
          </a:xfrm>
          <a:custGeom>
            <a:avLst/>
            <a:gdLst/>
            <a:ahLst/>
            <a:cxnLst/>
            <a:rect l="0" t="0" r="0" b="0"/>
            <a:pathLst>
              <a:path w="373766" h="774701">
                <a:moveTo>
                  <a:pt x="0" y="38100"/>
                </a:moveTo>
                <a:lnTo>
                  <a:pt x="0" y="38100"/>
                </a:lnTo>
                <a:lnTo>
                  <a:pt x="0" y="31828"/>
                </a:lnTo>
                <a:lnTo>
                  <a:pt x="11537" y="31049"/>
                </a:lnTo>
                <a:lnTo>
                  <a:pt x="27888" y="26725"/>
                </a:lnTo>
                <a:lnTo>
                  <a:pt x="73366" y="20010"/>
                </a:lnTo>
                <a:lnTo>
                  <a:pt x="114484" y="14151"/>
                </a:lnTo>
                <a:lnTo>
                  <a:pt x="156658" y="12891"/>
                </a:lnTo>
                <a:lnTo>
                  <a:pt x="198970" y="9354"/>
                </a:lnTo>
                <a:lnTo>
                  <a:pt x="240929" y="1146"/>
                </a:lnTo>
                <a:lnTo>
                  <a:pt x="287081" y="20"/>
                </a:lnTo>
                <a:lnTo>
                  <a:pt x="298450" y="0"/>
                </a:lnTo>
                <a:lnTo>
                  <a:pt x="298450" y="6088"/>
                </a:lnTo>
                <a:lnTo>
                  <a:pt x="292178" y="12621"/>
                </a:lnTo>
                <a:lnTo>
                  <a:pt x="292123" y="16047"/>
                </a:lnTo>
                <a:lnTo>
                  <a:pt x="293992" y="19597"/>
                </a:lnTo>
                <a:lnTo>
                  <a:pt x="295478" y="21531"/>
                </a:lnTo>
                <a:lnTo>
                  <a:pt x="297569" y="34367"/>
                </a:lnTo>
                <a:lnTo>
                  <a:pt x="299104" y="74942"/>
                </a:lnTo>
                <a:lnTo>
                  <a:pt x="303911" y="90294"/>
                </a:lnTo>
                <a:lnTo>
                  <a:pt x="298521" y="137610"/>
                </a:lnTo>
                <a:lnTo>
                  <a:pt x="304540" y="175684"/>
                </a:lnTo>
                <a:lnTo>
                  <a:pt x="299310" y="204454"/>
                </a:lnTo>
                <a:lnTo>
                  <a:pt x="304641" y="249010"/>
                </a:lnTo>
                <a:lnTo>
                  <a:pt x="305504" y="287800"/>
                </a:lnTo>
                <a:lnTo>
                  <a:pt x="310267" y="300279"/>
                </a:lnTo>
                <a:lnTo>
                  <a:pt x="311681" y="317705"/>
                </a:lnTo>
                <a:lnTo>
                  <a:pt x="316142" y="331286"/>
                </a:lnTo>
                <a:lnTo>
                  <a:pt x="318027" y="350804"/>
                </a:lnTo>
                <a:lnTo>
                  <a:pt x="329049" y="375779"/>
                </a:lnTo>
                <a:lnTo>
                  <a:pt x="331930" y="389101"/>
                </a:lnTo>
                <a:lnTo>
                  <a:pt x="337063" y="398688"/>
                </a:lnTo>
                <a:lnTo>
                  <a:pt x="339008" y="401258"/>
                </a:lnTo>
                <a:lnTo>
                  <a:pt x="341170" y="407878"/>
                </a:lnTo>
                <a:lnTo>
                  <a:pt x="344269" y="419538"/>
                </a:lnTo>
                <a:lnTo>
                  <a:pt x="347774" y="431930"/>
                </a:lnTo>
                <a:lnTo>
                  <a:pt x="354237" y="474930"/>
                </a:lnTo>
                <a:lnTo>
                  <a:pt x="359911" y="520896"/>
                </a:lnTo>
                <a:lnTo>
                  <a:pt x="367338" y="568137"/>
                </a:lnTo>
                <a:lnTo>
                  <a:pt x="373288" y="614185"/>
                </a:lnTo>
                <a:lnTo>
                  <a:pt x="373765" y="637590"/>
                </a:lnTo>
                <a:lnTo>
                  <a:pt x="366800" y="670812"/>
                </a:lnTo>
                <a:lnTo>
                  <a:pt x="364106" y="677022"/>
                </a:lnTo>
                <a:lnTo>
                  <a:pt x="361883" y="687746"/>
                </a:lnTo>
                <a:lnTo>
                  <a:pt x="357050" y="698048"/>
                </a:lnTo>
                <a:lnTo>
                  <a:pt x="349519" y="743843"/>
                </a:lnTo>
                <a:lnTo>
                  <a:pt x="349252" y="767270"/>
                </a:lnTo>
                <a:lnTo>
                  <a:pt x="355600" y="774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537"/>
          <p:cNvGrpSpPr/>
          <p:nvPr/>
        </p:nvGrpSpPr>
        <p:grpSpPr>
          <a:xfrm>
            <a:off x="4622800" y="5372100"/>
            <a:ext cx="2216151" cy="419101"/>
            <a:chOff x="4622800" y="5372100"/>
            <a:chExt cx="2216151" cy="419101"/>
          </a:xfrm>
        </p:grpSpPr>
        <p:sp>
          <p:nvSpPr>
            <p:cNvPr id="165" name="SMARTInkShape-2584"/>
            <p:cNvSpPr/>
            <p:nvPr>
              <p:custDataLst>
                <p:tags r:id="rId29"/>
              </p:custDataLst>
            </p:nvPr>
          </p:nvSpPr>
          <p:spPr>
            <a:xfrm>
              <a:off x="4692650" y="5398644"/>
              <a:ext cx="18972" cy="298437"/>
            </a:xfrm>
            <a:custGeom>
              <a:avLst/>
              <a:gdLst/>
              <a:ahLst/>
              <a:cxnLst/>
              <a:rect l="0" t="0" r="0" b="0"/>
              <a:pathLst>
                <a:path w="18972" h="298437">
                  <a:moveTo>
                    <a:pt x="0" y="11556"/>
                  </a:moveTo>
                  <a:lnTo>
                    <a:pt x="0" y="11556"/>
                  </a:lnTo>
                  <a:lnTo>
                    <a:pt x="11556" y="0"/>
                  </a:lnTo>
                  <a:lnTo>
                    <a:pt x="11937" y="324"/>
                  </a:lnTo>
                  <a:lnTo>
                    <a:pt x="12361" y="2566"/>
                  </a:lnTo>
                  <a:lnTo>
                    <a:pt x="16041" y="47069"/>
                  </a:lnTo>
                  <a:lnTo>
                    <a:pt x="18158" y="92634"/>
                  </a:lnTo>
                  <a:lnTo>
                    <a:pt x="18654" y="129905"/>
                  </a:lnTo>
                  <a:lnTo>
                    <a:pt x="18874" y="169284"/>
                  </a:lnTo>
                  <a:lnTo>
                    <a:pt x="18971" y="207951"/>
                  </a:lnTo>
                  <a:lnTo>
                    <a:pt x="15656" y="255308"/>
                  </a:lnTo>
                  <a:lnTo>
                    <a:pt x="12959" y="298436"/>
                  </a:lnTo>
                  <a:lnTo>
                    <a:pt x="12167" y="298059"/>
                  </a:lnTo>
                  <a:lnTo>
                    <a:pt x="6350" y="284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585"/>
            <p:cNvSpPr/>
            <p:nvPr>
              <p:custDataLst>
                <p:tags r:id="rId30"/>
              </p:custDataLst>
            </p:nvPr>
          </p:nvSpPr>
          <p:spPr>
            <a:xfrm>
              <a:off x="4654550" y="5386264"/>
              <a:ext cx="203201" cy="30287"/>
            </a:xfrm>
            <a:custGeom>
              <a:avLst/>
              <a:gdLst/>
              <a:ahLst/>
              <a:cxnLst/>
              <a:rect l="0" t="0" r="0" b="0"/>
              <a:pathLst>
                <a:path w="203201" h="30287">
                  <a:moveTo>
                    <a:pt x="0" y="30286"/>
                  </a:moveTo>
                  <a:lnTo>
                    <a:pt x="0" y="30286"/>
                  </a:lnTo>
                  <a:lnTo>
                    <a:pt x="44645" y="14706"/>
                  </a:lnTo>
                  <a:lnTo>
                    <a:pt x="87076" y="7796"/>
                  </a:lnTo>
                  <a:lnTo>
                    <a:pt x="126459" y="2377"/>
                  </a:lnTo>
                  <a:lnTo>
                    <a:pt x="171213" y="0"/>
                  </a:lnTo>
                  <a:lnTo>
                    <a:pt x="203200" y="48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586"/>
            <p:cNvSpPr/>
            <p:nvPr>
              <p:custDataLst>
                <p:tags r:id="rId31"/>
              </p:custDataLst>
            </p:nvPr>
          </p:nvSpPr>
          <p:spPr>
            <a:xfrm>
              <a:off x="4622800" y="5524500"/>
              <a:ext cx="279401" cy="50801"/>
            </a:xfrm>
            <a:custGeom>
              <a:avLst/>
              <a:gdLst/>
              <a:ahLst/>
              <a:cxnLst/>
              <a:rect l="0" t="0" r="0" b="0"/>
              <a:pathLst>
                <a:path w="279401" h="50801">
                  <a:moveTo>
                    <a:pt x="0" y="50800"/>
                  </a:moveTo>
                  <a:lnTo>
                    <a:pt x="0" y="50800"/>
                  </a:lnTo>
                  <a:lnTo>
                    <a:pt x="27789" y="47429"/>
                  </a:lnTo>
                  <a:lnTo>
                    <a:pt x="63110" y="38591"/>
                  </a:lnTo>
                  <a:lnTo>
                    <a:pt x="96253" y="31027"/>
                  </a:lnTo>
                  <a:lnTo>
                    <a:pt x="133796" y="22962"/>
                  </a:lnTo>
                  <a:lnTo>
                    <a:pt x="171648" y="14674"/>
                  </a:lnTo>
                  <a:lnTo>
                    <a:pt x="205875" y="8168"/>
                  </a:lnTo>
                  <a:lnTo>
                    <a:pt x="247267" y="2421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587"/>
            <p:cNvSpPr/>
            <p:nvPr>
              <p:custDataLst>
                <p:tags r:id="rId32"/>
              </p:custDataLst>
            </p:nvPr>
          </p:nvSpPr>
          <p:spPr>
            <a:xfrm>
              <a:off x="4983279" y="5372100"/>
              <a:ext cx="166572" cy="338642"/>
            </a:xfrm>
            <a:custGeom>
              <a:avLst/>
              <a:gdLst/>
              <a:ahLst/>
              <a:cxnLst/>
              <a:rect l="0" t="0" r="0" b="0"/>
              <a:pathLst>
                <a:path w="166572" h="338642">
                  <a:moveTo>
                    <a:pt x="115771" y="0"/>
                  </a:moveTo>
                  <a:lnTo>
                    <a:pt x="115771" y="0"/>
                  </a:lnTo>
                  <a:lnTo>
                    <a:pt x="109029" y="0"/>
                  </a:lnTo>
                  <a:lnTo>
                    <a:pt x="91352" y="6742"/>
                  </a:lnTo>
                  <a:lnTo>
                    <a:pt x="71612" y="21048"/>
                  </a:lnTo>
                  <a:lnTo>
                    <a:pt x="52357" y="45434"/>
                  </a:lnTo>
                  <a:lnTo>
                    <a:pt x="33247" y="85115"/>
                  </a:lnTo>
                  <a:lnTo>
                    <a:pt x="20532" y="120144"/>
                  </a:lnTo>
                  <a:lnTo>
                    <a:pt x="9237" y="159230"/>
                  </a:lnTo>
                  <a:lnTo>
                    <a:pt x="1865" y="200121"/>
                  </a:lnTo>
                  <a:lnTo>
                    <a:pt x="0" y="238050"/>
                  </a:lnTo>
                  <a:lnTo>
                    <a:pt x="3639" y="272311"/>
                  </a:lnTo>
                  <a:lnTo>
                    <a:pt x="14664" y="301649"/>
                  </a:lnTo>
                  <a:lnTo>
                    <a:pt x="34616" y="321274"/>
                  </a:lnTo>
                  <a:lnTo>
                    <a:pt x="60652" y="333288"/>
                  </a:lnTo>
                  <a:lnTo>
                    <a:pt x="106338" y="338641"/>
                  </a:lnTo>
                  <a:lnTo>
                    <a:pt x="166571" y="330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588"/>
            <p:cNvSpPr/>
            <p:nvPr>
              <p:custDataLst>
                <p:tags r:id="rId33"/>
              </p:custDataLst>
            </p:nvPr>
          </p:nvSpPr>
          <p:spPr>
            <a:xfrm>
              <a:off x="5201919" y="5461155"/>
              <a:ext cx="266830" cy="170606"/>
            </a:xfrm>
            <a:custGeom>
              <a:avLst/>
              <a:gdLst/>
              <a:ahLst/>
              <a:cxnLst/>
              <a:rect l="0" t="0" r="0" b="0"/>
              <a:pathLst>
                <a:path w="266830" h="170606">
                  <a:moveTo>
                    <a:pt x="201931" y="12545"/>
                  </a:moveTo>
                  <a:lnTo>
                    <a:pt x="201931" y="12545"/>
                  </a:lnTo>
                  <a:lnTo>
                    <a:pt x="208203" y="0"/>
                  </a:lnTo>
                  <a:lnTo>
                    <a:pt x="208258" y="6633"/>
                  </a:lnTo>
                  <a:lnTo>
                    <a:pt x="187232" y="48654"/>
                  </a:lnTo>
                  <a:lnTo>
                    <a:pt x="166389" y="91592"/>
                  </a:lnTo>
                  <a:lnTo>
                    <a:pt x="132377" y="136344"/>
                  </a:lnTo>
                  <a:lnTo>
                    <a:pt x="114574" y="153645"/>
                  </a:lnTo>
                  <a:lnTo>
                    <a:pt x="94902" y="166038"/>
                  </a:lnTo>
                  <a:lnTo>
                    <a:pt x="74399" y="170605"/>
                  </a:lnTo>
                  <a:lnTo>
                    <a:pt x="54234" y="169577"/>
                  </a:lnTo>
                  <a:lnTo>
                    <a:pt x="35864" y="164417"/>
                  </a:lnTo>
                  <a:lnTo>
                    <a:pt x="22054" y="153656"/>
                  </a:lnTo>
                  <a:lnTo>
                    <a:pt x="1692" y="127124"/>
                  </a:lnTo>
                  <a:lnTo>
                    <a:pt x="0" y="120680"/>
                  </a:lnTo>
                  <a:lnTo>
                    <a:pt x="1882" y="107877"/>
                  </a:lnTo>
                  <a:lnTo>
                    <a:pt x="5540" y="100776"/>
                  </a:lnTo>
                  <a:lnTo>
                    <a:pt x="7504" y="98882"/>
                  </a:lnTo>
                  <a:lnTo>
                    <a:pt x="23752" y="96217"/>
                  </a:lnTo>
                  <a:lnTo>
                    <a:pt x="66501" y="97124"/>
                  </a:lnTo>
                  <a:lnTo>
                    <a:pt x="110504" y="107333"/>
                  </a:lnTo>
                  <a:lnTo>
                    <a:pt x="143027" y="119280"/>
                  </a:lnTo>
                  <a:lnTo>
                    <a:pt x="189128" y="151988"/>
                  </a:lnTo>
                  <a:lnTo>
                    <a:pt x="214611" y="165757"/>
                  </a:lnTo>
                  <a:lnTo>
                    <a:pt x="227322" y="166952"/>
                  </a:lnTo>
                  <a:lnTo>
                    <a:pt x="233675" y="166283"/>
                  </a:lnTo>
                  <a:lnTo>
                    <a:pt x="238616" y="164426"/>
                  </a:lnTo>
                  <a:lnTo>
                    <a:pt x="245987" y="158600"/>
                  </a:lnTo>
                  <a:lnTo>
                    <a:pt x="257475" y="144014"/>
                  </a:lnTo>
                  <a:lnTo>
                    <a:pt x="266444" y="122917"/>
                  </a:lnTo>
                  <a:lnTo>
                    <a:pt x="266829" y="95421"/>
                  </a:lnTo>
                  <a:lnTo>
                    <a:pt x="259932" y="56641"/>
                  </a:lnTo>
                  <a:lnTo>
                    <a:pt x="253344" y="43667"/>
                  </a:lnTo>
                  <a:lnTo>
                    <a:pt x="243831" y="35079"/>
                  </a:lnTo>
                  <a:lnTo>
                    <a:pt x="238331" y="31800"/>
                  </a:lnTo>
                  <a:lnTo>
                    <a:pt x="224694" y="30040"/>
                  </a:lnTo>
                  <a:lnTo>
                    <a:pt x="217106" y="30559"/>
                  </a:lnTo>
                  <a:lnTo>
                    <a:pt x="192944" y="41401"/>
                  </a:lnTo>
                  <a:lnTo>
                    <a:pt x="160906" y="64028"/>
                  </a:lnTo>
                  <a:lnTo>
                    <a:pt x="138431" y="887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589"/>
            <p:cNvSpPr/>
            <p:nvPr>
              <p:custDataLst>
                <p:tags r:id="rId34"/>
              </p:custDataLst>
            </p:nvPr>
          </p:nvSpPr>
          <p:spPr>
            <a:xfrm>
              <a:off x="5613400" y="572135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28815" y="4550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590"/>
            <p:cNvSpPr/>
            <p:nvPr>
              <p:custDataLst>
                <p:tags r:id="rId35"/>
              </p:custDataLst>
            </p:nvPr>
          </p:nvSpPr>
          <p:spPr>
            <a:xfrm>
              <a:off x="5904344" y="5519528"/>
              <a:ext cx="245222" cy="153111"/>
            </a:xfrm>
            <a:custGeom>
              <a:avLst/>
              <a:gdLst/>
              <a:ahLst/>
              <a:cxnLst/>
              <a:rect l="0" t="0" r="0" b="0"/>
              <a:pathLst>
                <a:path w="245222" h="153111">
                  <a:moveTo>
                    <a:pt x="166256" y="36722"/>
                  </a:moveTo>
                  <a:lnTo>
                    <a:pt x="166256" y="36722"/>
                  </a:lnTo>
                  <a:lnTo>
                    <a:pt x="162885" y="40093"/>
                  </a:lnTo>
                  <a:lnTo>
                    <a:pt x="161230" y="45511"/>
                  </a:lnTo>
                  <a:lnTo>
                    <a:pt x="160789" y="48931"/>
                  </a:lnTo>
                  <a:lnTo>
                    <a:pt x="156535" y="56495"/>
                  </a:lnTo>
                  <a:lnTo>
                    <a:pt x="123333" y="97657"/>
                  </a:lnTo>
                  <a:lnTo>
                    <a:pt x="83349" y="129753"/>
                  </a:lnTo>
                  <a:lnTo>
                    <a:pt x="67320" y="138041"/>
                  </a:lnTo>
                  <a:lnTo>
                    <a:pt x="53139" y="141725"/>
                  </a:lnTo>
                  <a:lnTo>
                    <a:pt x="37900" y="139599"/>
                  </a:lnTo>
                  <a:lnTo>
                    <a:pt x="23131" y="133246"/>
                  </a:lnTo>
                  <a:lnTo>
                    <a:pt x="11863" y="123366"/>
                  </a:lnTo>
                  <a:lnTo>
                    <a:pt x="958" y="102533"/>
                  </a:lnTo>
                  <a:lnTo>
                    <a:pt x="0" y="75115"/>
                  </a:lnTo>
                  <a:lnTo>
                    <a:pt x="4185" y="54761"/>
                  </a:lnTo>
                  <a:lnTo>
                    <a:pt x="9793" y="46386"/>
                  </a:lnTo>
                  <a:lnTo>
                    <a:pt x="13263" y="43164"/>
                  </a:lnTo>
                  <a:lnTo>
                    <a:pt x="31633" y="35260"/>
                  </a:lnTo>
                  <a:lnTo>
                    <a:pt x="43158" y="34426"/>
                  </a:lnTo>
                  <a:lnTo>
                    <a:pt x="72169" y="43010"/>
                  </a:lnTo>
                  <a:lnTo>
                    <a:pt x="106801" y="64070"/>
                  </a:lnTo>
                  <a:lnTo>
                    <a:pt x="145927" y="102874"/>
                  </a:lnTo>
                  <a:lnTo>
                    <a:pt x="167990" y="134194"/>
                  </a:lnTo>
                  <a:lnTo>
                    <a:pt x="191492" y="152038"/>
                  </a:lnTo>
                  <a:lnTo>
                    <a:pt x="195074" y="153110"/>
                  </a:lnTo>
                  <a:lnTo>
                    <a:pt x="202818" y="152420"/>
                  </a:lnTo>
                  <a:lnTo>
                    <a:pt x="209082" y="149762"/>
                  </a:lnTo>
                  <a:lnTo>
                    <a:pt x="222222" y="138935"/>
                  </a:lnTo>
                  <a:lnTo>
                    <a:pt x="230894" y="123922"/>
                  </a:lnTo>
                  <a:lnTo>
                    <a:pt x="242327" y="84859"/>
                  </a:lnTo>
                  <a:lnTo>
                    <a:pt x="245221" y="66583"/>
                  </a:lnTo>
                  <a:lnTo>
                    <a:pt x="244155" y="51404"/>
                  </a:lnTo>
                  <a:lnTo>
                    <a:pt x="239448" y="39484"/>
                  </a:lnTo>
                  <a:lnTo>
                    <a:pt x="231947" y="29483"/>
                  </a:lnTo>
                  <a:lnTo>
                    <a:pt x="207179" y="10621"/>
                  </a:lnTo>
                  <a:lnTo>
                    <a:pt x="190611" y="3275"/>
                  </a:lnTo>
                  <a:lnTo>
                    <a:pt x="165554" y="0"/>
                  </a:lnTo>
                  <a:lnTo>
                    <a:pt x="147834" y="4879"/>
                  </a:lnTo>
                  <a:lnTo>
                    <a:pt x="131257" y="14809"/>
                  </a:lnTo>
                  <a:lnTo>
                    <a:pt x="116834" y="28629"/>
                  </a:lnTo>
                  <a:lnTo>
                    <a:pt x="109012" y="46060"/>
                  </a:lnTo>
                  <a:lnTo>
                    <a:pt x="102756" y="748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591"/>
            <p:cNvSpPr/>
            <p:nvPr>
              <p:custDataLst>
                <p:tags r:id="rId36"/>
              </p:custDataLst>
            </p:nvPr>
          </p:nvSpPr>
          <p:spPr>
            <a:xfrm>
              <a:off x="6216650" y="5392033"/>
              <a:ext cx="92425" cy="367418"/>
            </a:xfrm>
            <a:custGeom>
              <a:avLst/>
              <a:gdLst/>
              <a:ahLst/>
              <a:cxnLst/>
              <a:rect l="0" t="0" r="0" b="0"/>
              <a:pathLst>
                <a:path w="92425" h="367418">
                  <a:moveTo>
                    <a:pt x="38100" y="5467"/>
                  </a:moveTo>
                  <a:lnTo>
                    <a:pt x="38100" y="5467"/>
                  </a:lnTo>
                  <a:lnTo>
                    <a:pt x="32633" y="0"/>
                  </a:lnTo>
                  <a:lnTo>
                    <a:pt x="52875" y="26984"/>
                  </a:lnTo>
                  <a:lnTo>
                    <a:pt x="70465" y="62250"/>
                  </a:lnTo>
                  <a:lnTo>
                    <a:pt x="80942" y="97261"/>
                  </a:lnTo>
                  <a:lnTo>
                    <a:pt x="88890" y="140103"/>
                  </a:lnTo>
                  <a:lnTo>
                    <a:pt x="91010" y="164369"/>
                  </a:lnTo>
                  <a:lnTo>
                    <a:pt x="92424" y="189718"/>
                  </a:lnTo>
                  <a:lnTo>
                    <a:pt x="91249" y="214379"/>
                  </a:lnTo>
                  <a:lnTo>
                    <a:pt x="88350" y="238581"/>
                  </a:lnTo>
                  <a:lnTo>
                    <a:pt x="77367" y="282640"/>
                  </a:lnTo>
                  <a:lnTo>
                    <a:pt x="58374" y="316333"/>
                  </a:lnTo>
                  <a:lnTo>
                    <a:pt x="15920" y="355131"/>
                  </a:lnTo>
                  <a:lnTo>
                    <a:pt x="0" y="367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592"/>
            <p:cNvSpPr/>
            <p:nvPr>
              <p:custDataLst>
                <p:tags r:id="rId37"/>
              </p:custDataLst>
            </p:nvPr>
          </p:nvSpPr>
          <p:spPr>
            <a:xfrm>
              <a:off x="6521450" y="5689600"/>
              <a:ext cx="317501" cy="25401"/>
            </a:xfrm>
            <a:custGeom>
              <a:avLst/>
              <a:gdLst/>
              <a:ahLst/>
              <a:cxnLst/>
              <a:rect l="0" t="0" r="0" b="0"/>
              <a:pathLst>
                <a:path w="3175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0338" y="16561"/>
                  </a:lnTo>
                  <a:lnTo>
                    <a:pt x="71574" y="12535"/>
                  </a:lnTo>
                  <a:lnTo>
                    <a:pt x="96400" y="10473"/>
                  </a:lnTo>
                  <a:lnTo>
                    <a:pt x="122827" y="8393"/>
                  </a:lnTo>
                  <a:lnTo>
                    <a:pt x="150323" y="6301"/>
                  </a:lnTo>
                  <a:lnTo>
                    <a:pt x="178532" y="4201"/>
                  </a:lnTo>
                  <a:lnTo>
                    <a:pt x="206510" y="2800"/>
                  </a:lnTo>
                  <a:lnTo>
                    <a:pt x="234335" y="1867"/>
                  </a:lnTo>
                  <a:lnTo>
                    <a:pt x="280537" y="829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2593"/>
          <p:cNvSpPr/>
          <p:nvPr>
            <p:custDataLst>
              <p:tags r:id="rId9"/>
            </p:custDataLst>
          </p:nvPr>
        </p:nvSpPr>
        <p:spPr>
          <a:xfrm>
            <a:off x="6546850" y="5584729"/>
            <a:ext cx="228601" cy="15972"/>
          </a:xfrm>
          <a:custGeom>
            <a:avLst/>
            <a:gdLst/>
            <a:ahLst/>
            <a:cxnLst/>
            <a:rect l="0" t="0" r="0" b="0"/>
            <a:pathLst>
              <a:path w="228601" h="15972">
                <a:moveTo>
                  <a:pt x="0" y="15971"/>
                </a:moveTo>
                <a:lnTo>
                  <a:pt x="0" y="15971"/>
                </a:lnTo>
                <a:lnTo>
                  <a:pt x="19459" y="9063"/>
                </a:lnTo>
                <a:lnTo>
                  <a:pt x="63109" y="4415"/>
                </a:lnTo>
                <a:lnTo>
                  <a:pt x="94370" y="3779"/>
                </a:lnTo>
                <a:lnTo>
                  <a:pt x="128726" y="2792"/>
                </a:lnTo>
                <a:lnTo>
                  <a:pt x="162809" y="0"/>
                </a:lnTo>
                <a:lnTo>
                  <a:pt x="203619" y="1204"/>
                </a:lnTo>
                <a:lnTo>
                  <a:pt x="228600" y="32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Shape-2594"/>
          <p:cNvSpPr/>
          <p:nvPr>
            <p:custDataLst>
              <p:tags r:id="rId10"/>
            </p:custDataLst>
          </p:nvPr>
        </p:nvSpPr>
        <p:spPr>
          <a:xfrm>
            <a:off x="7289800" y="5408232"/>
            <a:ext cx="38101" cy="255969"/>
          </a:xfrm>
          <a:custGeom>
            <a:avLst/>
            <a:gdLst/>
            <a:ahLst/>
            <a:cxnLst/>
            <a:rect l="0" t="0" r="0" b="0"/>
            <a:pathLst>
              <a:path w="38101" h="255969">
                <a:moveTo>
                  <a:pt x="0" y="21018"/>
                </a:moveTo>
                <a:lnTo>
                  <a:pt x="0" y="21018"/>
                </a:lnTo>
                <a:lnTo>
                  <a:pt x="6907" y="4059"/>
                </a:lnTo>
                <a:lnTo>
                  <a:pt x="8838" y="1245"/>
                </a:lnTo>
                <a:lnTo>
                  <a:pt x="10126" y="74"/>
                </a:lnTo>
                <a:lnTo>
                  <a:pt x="10984" y="0"/>
                </a:lnTo>
                <a:lnTo>
                  <a:pt x="11556" y="656"/>
                </a:lnTo>
                <a:lnTo>
                  <a:pt x="22613" y="40018"/>
                </a:lnTo>
                <a:lnTo>
                  <a:pt x="30275" y="77205"/>
                </a:lnTo>
                <a:lnTo>
                  <a:pt x="34623" y="123366"/>
                </a:lnTo>
                <a:lnTo>
                  <a:pt x="35782" y="148516"/>
                </a:lnTo>
                <a:lnTo>
                  <a:pt x="37070" y="193395"/>
                </a:lnTo>
                <a:lnTo>
                  <a:pt x="38100" y="25596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SMARTInkShape-Group540"/>
          <p:cNvGrpSpPr/>
          <p:nvPr/>
        </p:nvGrpSpPr>
        <p:grpSpPr>
          <a:xfrm>
            <a:off x="4661191" y="6178550"/>
            <a:ext cx="1496429" cy="450062"/>
            <a:chOff x="4661191" y="6178550"/>
            <a:chExt cx="1496429" cy="450062"/>
          </a:xfrm>
        </p:grpSpPr>
        <p:sp>
          <p:nvSpPr>
            <p:cNvPr id="177" name="SMARTInkShape-2595"/>
            <p:cNvSpPr/>
            <p:nvPr>
              <p:custDataLst>
                <p:tags r:id="rId21"/>
              </p:custDataLst>
            </p:nvPr>
          </p:nvSpPr>
          <p:spPr>
            <a:xfrm>
              <a:off x="4686300" y="6220104"/>
              <a:ext cx="23927" cy="371197"/>
            </a:xfrm>
            <a:custGeom>
              <a:avLst/>
              <a:gdLst/>
              <a:ahLst/>
              <a:cxnLst/>
              <a:rect l="0" t="0" r="0" b="0"/>
              <a:pathLst>
                <a:path w="23927" h="371197">
                  <a:moveTo>
                    <a:pt x="12700" y="15596"/>
                  </a:moveTo>
                  <a:lnTo>
                    <a:pt x="12700" y="15596"/>
                  </a:lnTo>
                  <a:lnTo>
                    <a:pt x="9329" y="12225"/>
                  </a:lnTo>
                  <a:lnTo>
                    <a:pt x="7674" y="8689"/>
                  </a:lnTo>
                  <a:lnTo>
                    <a:pt x="6611" y="669"/>
                  </a:lnTo>
                  <a:lnTo>
                    <a:pt x="7230" y="0"/>
                  </a:lnTo>
                  <a:lnTo>
                    <a:pt x="8348" y="260"/>
                  </a:lnTo>
                  <a:lnTo>
                    <a:pt x="9798" y="1139"/>
                  </a:lnTo>
                  <a:lnTo>
                    <a:pt x="15211" y="9118"/>
                  </a:lnTo>
                  <a:lnTo>
                    <a:pt x="20426" y="46135"/>
                  </a:lnTo>
                  <a:lnTo>
                    <a:pt x="23926" y="88145"/>
                  </a:lnTo>
                  <a:lnTo>
                    <a:pt x="23333" y="126862"/>
                  </a:lnTo>
                  <a:lnTo>
                    <a:pt x="18367" y="172292"/>
                  </a:lnTo>
                  <a:lnTo>
                    <a:pt x="11456" y="218824"/>
                  </a:lnTo>
                  <a:lnTo>
                    <a:pt x="5091" y="263259"/>
                  </a:lnTo>
                  <a:lnTo>
                    <a:pt x="2263" y="301822"/>
                  </a:lnTo>
                  <a:lnTo>
                    <a:pt x="670" y="341782"/>
                  </a:lnTo>
                  <a:lnTo>
                    <a:pt x="0" y="3711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596"/>
            <p:cNvSpPr/>
            <p:nvPr>
              <p:custDataLst>
                <p:tags r:id="rId22"/>
              </p:custDataLst>
            </p:nvPr>
          </p:nvSpPr>
          <p:spPr>
            <a:xfrm>
              <a:off x="4667250" y="6210300"/>
              <a:ext cx="228601" cy="69851"/>
            </a:xfrm>
            <a:custGeom>
              <a:avLst/>
              <a:gdLst/>
              <a:ahLst/>
              <a:cxnLst/>
              <a:rect l="0" t="0" r="0" b="0"/>
              <a:pathLst>
                <a:path w="228601" h="69851">
                  <a:moveTo>
                    <a:pt x="0" y="69850"/>
                  </a:moveTo>
                  <a:lnTo>
                    <a:pt x="0" y="69850"/>
                  </a:lnTo>
                  <a:lnTo>
                    <a:pt x="0" y="64383"/>
                  </a:lnTo>
                  <a:lnTo>
                    <a:pt x="44044" y="46945"/>
                  </a:lnTo>
                  <a:lnTo>
                    <a:pt x="82822" y="31314"/>
                  </a:lnTo>
                  <a:lnTo>
                    <a:pt x="126296" y="17431"/>
                  </a:lnTo>
                  <a:lnTo>
                    <a:pt x="173201" y="579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597"/>
            <p:cNvSpPr/>
            <p:nvPr>
              <p:custDataLst>
                <p:tags r:id="rId23"/>
              </p:custDataLst>
            </p:nvPr>
          </p:nvSpPr>
          <p:spPr>
            <a:xfrm>
              <a:off x="4661191" y="6388100"/>
              <a:ext cx="234660" cy="44451"/>
            </a:xfrm>
            <a:custGeom>
              <a:avLst/>
              <a:gdLst/>
              <a:ahLst/>
              <a:cxnLst/>
              <a:rect l="0" t="0" r="0" b="0"/>
              <a:pathLst>
                <a:path w="234660" h="44451">
                  <a:moveTo>
                    <a:pt x="18759" y="44450"/>
                  </a:moveTo>
                  <a:lnTo>
                    <a:pt x="18759" y="44450"/>
                  </a:lnTo>
                  <a:lnTo>
                    <a:pt x="0" y="44449"/>
                  </a:lnTo>
                  <a:lnTo>
                    <a:pt x="32952" y="38675"/>
                  </a:lnTo>
                  <a:lnTo>
                    <a:pt x="75254" y="28549"/>
                  </a:lnTo>
                  <a:lnTo>
                    <a:pt x="122124" y="17317"/>
                  </a:lnTo>
                  <a:lnTo>
                    <a:pt x="162745" y="9207"/>
                  </a:lnTo>
                  <a:lnTo>
                    <a:pt x="206551" y="2028"/>
                  </a:lnTo>
                  <a:lnTo>
                    <a:pt x="234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598"/>
            <p:cNvSpPr/>
            <p:nvPr>
              <p:custDataLst>
                <p:tags r:id="rId24"/>
              </p:custDataLst>
            </p:nvPr>
          </p:nvSpPr>
          <p:spPr>
            <a:xfrm>
              <a:off x="5013587" y="6216912"/>
              <a:ext cx="142614" cy="323589"/>
            </a:xfrm>
            <a:custGeom>
              <a:avLst/>
              <a:gdLst/>
              <a:ahLst/>
              <a:cxnLst/>
              <a:rect l="0" t="0" r="0" b="0"/>
              <a:pathLst>
                <a:path w="142614" h="323589">
                  <a:moveTo>
                    <a:pt x="142613" y="6088"/>
                  </a:moveTo>
                  <a:lnTo>
                    <a:pt x="142613" y="6088"/>
                  </a:lnTo>
                  <a:lnTo>
                    <a:pt x="139242" y="2717"/>
                  </a:lnTo>
                  <a:lnTo>
                    <a:pt x="135706" y="1062"/>
                  </a:lnTo>
                  <a:lnTo>
                    <a:pt x="127686" y="0"/>
                  </a:lnTo>
                  <a:lnTo>
                    <a:pt x="108463" y="10635"/>
                  </a:lnTo>
                  <a:lnTo>
                    <a:pt x="86947" y="27896"/>
                  </a:lnTo>
                  <a:lnTo>
                    <a:pt x="56593" y="68381"/>
                  </a:lnTo>
                  <a:lnTo>
                    <a:pt x="31047" y="109212"/>
                  </a:lnTo>
                  <a:lnTo>
                    <a:pt x="11955" y="154470"/>
                  </a:lnTo>
                  <a:lnTo>
                    <a:pt x="1123" y="201747"/>
                  </a:lnTo>
                  <a:lnTo>
                    <a:pt x="0" y="230631"/>
                  </a:lnTo>
                  <a:lnTo>
                    <a:pt x="8008" y="266021"/>
                  </a:lnTo>
                  <a:lnTo>
                    <a:pt x="24178" y="293987"/>
                  </a:lnTo>
                  <a:lnTo>
                    <a:pt x="38705" y="309020"/>
                  </a:lnTo>
                  <a:lnTo>
                    <a:pt x="54569" y="317113"/>
                  </a:lnTo>
                  <a:lnTo>
                    <a:pt x="79113" y="323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599"/>
            <p:cNvSpPr/>
            <p:nvPr>
              <p:custDataLst>
                <p:tags r:id="rId25"/>
              </p:custDataLst>
            </p:nvPr>
          </p:nvSpPr>
          <p:spPr>
            <a:xfrm>
              <a:off x="5163834" y="6299200"/>
              <a:ext cx="271438" cy="145934"/>
            </a:xfrm>
            <a:custGeom>
              <a:avLst/>
              <a:gdLst/>
              <a:ahLst/>
              <a:cxnLst/>
              <a:rect l="0" t="0" r="0" b="0"/>
              <a:pathLst>
                <a:path w="271438" h="145934">
                  <a:moveTo>
                    <a:pt x="208266" y="0"/>
                  </a:moveTo>
                  <a:lnTo>
                    <a:pt x="208266" y="0"/>
                  </a:lnTo>
                  <a:lnTo>
                    <a:pt x="208266" y="3371"/>
                  </a:lnTo>
                  <a:lnTo>
                    <a:pt x="202491" y="16606"/>
                  </a:lnTo>
                  <a:lnTo>
                    <a:pt x="173242" y="61282"/>
                  </a:lnTo>
                  <a:lnTo>
                    <a:pt x="130165" y="100116"/>
                  </a:lnTo>
                  <a:lnTo>
                    <a:pt x="84261" y="131802"/>
                  </a:lnTo>
                  <a:lnTo>
                    <a:pt x="48522" y="141829"/>
                  </a:lnTo>
                  <a:lnTo>
                    <a:pt x="24606" y="141428"/>
                  </a:lnTo>
                  <a:lnTo>
                    <a:pt x="13515" y="136705"/>
                  </a:lnTo>
                  <a:lnTo>
                    <a:pt x="8582" y="133470"/>
                  </a:lnTo>
                  <a:lnTo>
                    <a:pt x="3101" y="126112"/>
                  </a:lnTo>
                  <a:lnTo>
                    <a:pt x="16" y="114038"/>
                  </a:lnTo>
                  <a:lnTo>
                    <a:pt x="0" y="106423"/>
                  </a:lnTo>
                  <a:lnTo>
                    <a:pt x="7630" y="90118"/>
                  </a:lnTo>
                  <a:lnTo>
                    <a:pt x="13496" y="84031"/>
                  </a:lnTo>
                  <a:lnTo>
                    <a:pt x="17036" y="81421"/>
                  </a:lnTo>
                  <a:lnTo>
                    <a:pt x="35502" y="77748"/>
                  </a:lnTo>
                  <a:lnTo>
                    <a:pt x="58847" y="80030"/>
                  </a:lnTo>
                  <a:lnTo>
                    <a:pt x="103391" y="100005"/>
                  </a:lnTo>
                  <a:lnTo>
                    <a:pt x="150925" y="119021"/>
                  </a:lnTo>
                  <a:lnTo>
                    <a:pt x="196441" y="141546"/>
                  </a:lnTo>
                  <a:lnTo>
                    <a:pt x="222405" y="145457"/>
                  </a:lnTo>
                  <a:lnTo>
                    <a:pt x="243279" y="145933"/>
                  </a:lnTo>
                  <a:lnTo>
                    <a:pt x="252285" y="142235"/>
                  </a:lnTo>
                  <a:lnTo>
                    <a:pt x="256662" y="139273"/>
                  </a:lnTo>
                  <a:lnTo>
                    <a:pt x="259580" y="135181"/>
                  </a:lnTo>
                  <a:lnTo>
                    <a:pt x="268018" y="100613"/>
                  </a:lnTo>
                  <a:lnTo>
                    <a:pt x="271273" y="56036"/>
                  </a:lnTo>
                  <a:lnTo>
                    <a:pt x="271437" y="50057"/>
                  </a:lnTo>
                  <a:lnTo>
                    <a:pt x="270135" y="45366"/>
                  </a:lnTo>
                  <a:lnTo>
                    <a:pt x="264926" y="38272"/>
                  </a:lnTo>
                  <a:lnTo>
                    <a:pt x="250689" y="26941"/>
                  </a:lnTo>
                  <a:lnTo>
                    <a:pt x="239116" y="22556"/>
                  </a:lnTo>
                  <a:lnTo>
                    <a:pt x="214438" y="19743"/>
                  </a:lnTo>
                  <a:lnTo>
                    <a:pt x="195513" y="22626"/>
                  </a:lnTo>
                  <a:lnTo>
                    <a:pt x="182842" y="31693"/>
                  </a:lnTo>
                  <a:lnTo>
                    <a:pt x="144766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600"/>
            <p:cNvSpPr/>
            <p:nvPr>
              <p:custDataLst>
                <p:tags r:id="rId26"/>
              </p:custDataLst>
            </p:nvPr>
          </p:nvSpPr>
          <p:spPr>
            <a:xfrm>
              <a:off x="5549900" y="648335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76200" y="0"/>
                  </a:moveTo>
                  <a:lnTo>
                    <a:pt x="76200" y="0"/>
                  </a:lnTo>
                  <a:lnTo>
                    <a:pt x="75494" y="6481"/>
                  </a:lnTo>
                  <a:lnTo>
                    <a:pt x="69720" y="21675"/>
                  </a:lnTo>
                  <a:lnTo>
                    <a:pt x="40225" y="6326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601"/>
            <p:cNvSpPr/>
            <p:nvPr>
              <p:custDataLst>
                <p:tags r:id="rId27"/>
              </p:custDataLst>
            </p:nvPr>
          </p:nvSpPr>
          <p:spPr>
            <a:xfrm>
              <a:off x="5835934" y="6294559"/>
              <a:ext cx="170572" cy="334053"/>
            </a:xfrm>
            <a:custGeom>
              <a:avLst/>
              <a:gdLst/>
              <a:ahLst/>
              <a:cxnLst/>
              <a:rect l="0" t="0" r="0" b="0"/>
              <a:pathLst>
                <a:path w="170572" h="334053">
                  <a:moveTo>
                    <a:pt x="18766" y="106241"/>
                  </a:moveTo>
                  <a:lnTo>
                    <a:pt x="18766" y="106241"/>
                  </a:lnTo>
                  <a:lnTo>
                    <a:pt x="18766" y="144923"/>
                  </a:lnTo>
                  <a:lnTo>
                    <a:pt x="18766" y="185273"/>
                  </a:lnTo>
                  <a:lnTo>
                    <a:pt x="18766" y="221380"/>
                  </a:lnTo>
                  <a:lnTo>
                    <a:pt x="18766" y="260771"/>
                  </a:lnTo>
                  <a:lnTo>
                    <a:pt x="15395" y="308215"/>
                  </a:lnTo>
                  <a:lnTo>
                    <a:pt x="12678" y="332178"/>
                  </a:lnTo>
                  <a:lnTo>
                    <a:pt x="11885" y="333065"/>
                  </a:lnTo>
                  <a:lnTo>
                    <a:pt x="9122" y="334052"/>
                  </a:lnTo>
                  <a:lnTo>
                    <a:pt x="8103" y="331492"/>
                  </a:lnTo>
                  <a:lnTo>
                    <a:pt x="2963" y="292677"/>
                  </a:lnTo>
                  <a:lnTo>
                    <a:pt x="678" y="254065"/>
                  </a:lnTo>
                  <a:lnTo>
                    <a:pt x="0" y="211346"/>
                  </a:lnTo>
                  <a:lnTo>
                    <a:pt x="3172" y="167409"/>
                  </a:lnTo>
                  <a:lnTo>
                    <a:pt x="6661" y="136014"/>
                  </a:lnTo>
                  <a:lnTo>
                    <a:pt x="12592" y="92250"/>
                  </a:lnTo>
                  <a:lnTo>
                    <a:pt x="24289" y="49228"/>
                  </a:lnTo>
                  <a:lnTo>
                    <a:pt x="36081" y="28984"/>
                  </a:lnTo>
                  <a:lnTo>
                    <a:pt x="57072" y="10208"/>
                  </a:lnTo>
                  <a:lnTo>
                    <a:pt x="66600" y="4057"/>
                  </a:lnTo>
                  <a:lnTo>
                    <a:pt x="83269" y="0"/>
                  </a:lnTo>
                  <a:lnTo>
                    <a:pt x="93530" y="2813"/>
                  </a:lnTo>
                  <a:lnTo>
                    <a:pt x="102089" y="8768"/>
                  </a:lnTo>
                  <a:lnTo>
                    <a:pt x="125968" y="33040"/>
                  </a:lnTo>
                  <a:lnTo>
                    <a:pt x="129912" y="44073"/>
                  </a:lnTo>
                  <a:lnTo>
                    <a:pt x="132132" y="62186"/>
                  </a:lnTo>
                  <a:lnTo>
                    <a:pt x="128888" y="74666"/>
                  </a:lnTo>
                  <a:lnTo>
                    <a:pt x="114137" y="105989"/>
                  </a:lnTo>
                  <a:lnTo>
                    <a:pt x="117422" y="102795"/>
                  </a:lnTo>
                  <a:lnTo>
                    <a:pt x="120938" y="101182"/>
                  </a:lnTo>
                  <a:lnTo>
                    <a:pt x="122864" y="100751"/>
                  </a:lnTo>
                  <a:lnTo>
                    <a:pt x="135688" y="103517"/>
                  </a:lnTo>
                  <a:lnTo>
                    <a:pt x="152893" y="112176"/>
                  </a:lnTo>
                  <a:lnTo>
                    <a:pt x="163280" y="127224"/>
                  </a:lnTo>
                  <a:lnTo>
                    <a:pt x="170483" y="148023"/>
                  </a:lnTo>
                  <a:lnTo>
                    <a:pt x="170571" y="180004"/>
                  </a:lnTo>
                  <a:lnTo>
                    <a:pt x="167845" y="191471"/>
                  </a:lnTo>
                  <a:lnTo>
                    <a:pt x="164281" y="197037"/>
                  </a:lnTo>
                  <a:lnTo>
                    <a:pt x="162343" y="198521"/>
                  </a:lnTo>
                  <a:lnTo>
                    <a:pt x="149502" y="200611"/>
                  </a:lnTo>
                  <a:lnTo>
                    <a:pt x="107666" y="2014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602"/>
            <p:cNvSpPr/>
            <p:nvPr>
              <p:custDataLst>
                <p:tags r:id="rId28"/>
              </p:custDataLst>
            </p:nvPr>
          </p:nvSpPr>
          <p:spPr>
            <a:xfrm>
              <a:off x="6051550" y="6178550"/>
              <a:ext cx="106070" cy="323851"/>
            </a:xfrm>
            <a:custGeom>
              <a:avLst/>
              <a:gdLst/>
              <a:ahLst/>
              <a:cxnLst/>
              <a:rect l="0" t="0" r="0" b="0"/>
              <a:pathLst>
                <a:path w="106070" h="323851">
                  <a:moveTo>
                    <a:pt x="0" y="0"/>
                  </a:moveTo>
                  <a:lnTo>
                    <a:pt x="0" y="0"/>
                  </a:lnTo>
                  <a:lnTo>
                    <a:pt x="32638" y="16628"/>
                  </a:lnTo>
                  <a:lnTo>
                    <a:pt x="64068" y="48988"/>
                  </a:lnTo>
                  <a:lnTo>
                    <a:pt x="87187" y="90637"/>
                  </a:lnTo>
                  <a:lnTo>
                    <a:pt x="98957" y="124245"/>
                  </a:lnTo>
                  <a:lnTo>
                    <a:pt x="106069" y="159642"/>
                  </a:lnTo>
                  <a:lnTo>
                    <a:pt x="104528" y="194189"/>
                  </a:lnTo>
                  <a:lnTo>
                    <a:pt x="97256" y="228358"/>
                  </a:lnTo>
                  <a:lnTo>
                    <a:pt x="83145" y="273684"/>
                  </a:lnTo>
                  <a:lnTo>
                    <a:pt x="73642" y="295909"/>
                  </a:lnTo>
                  <a:lnTo>
                    <a:pt x="5080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541"/>
          <p:cNvGrpSpPr/>
          <p:nvPr/>
        </p:nvGrpSpPr>
        <p:grpSpPr>
          <a:xfrm>
            <a:off x="6426200" y="6343650"/>
            <a:ext cx="190501" cy="88901"/>
            <a:chOff x="6426200" y="6343650"/>
            <a:chExt cx="190501" cy="88901"/>
          </a:xfrm>
        </p:grpSpPr>
        <p:sp>
          <p:nvSpPr>
            <p:cNvPr id="186" name="SMARTInkShape-2603"/>
            <p:cNvSpPr/>
            <p:nvPr>
              <p:custDataLst>
                <p:tags r:id="rId19"/>
              </p:custDataLst>
            </p:nvPr>
          </p:nvSpPr>
          <p:spPr>
            <a:xfrm>
              <a:off x="6453365" y="6343650"/>
              <a:ext cx="163336" cy="6351"/>
            </a:xfrm>
            <a:custGeom>
              <a:avLst/>
              <a:gdLst/>
              <a:ahLst/>
              <a:cxnLst/>
              <a:rect l="0" t="0" r="0" b="0"/>
              <a:pathLst>
                <a:path w="1633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0997" y="2979"/>
                  </a:lnTo>
                  <a:lnTo>
                    <a:pt x="79187" y="883"/>
                  </a:lnTo>
                  <a:lnTo>
                    <a:pt x="125494" y="174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604"/>
            <p:cNvSpPr/>
            <p:nvPr>
              <p:custDataLst>
                <p:tags r:id="rId20"/>
              </p:custDataLst>
            </p:nvPr>
          </p:nvSpPr>
          <p:spPr>
            <a:xfrm>
              <a:off x="6426200" y="64135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46741" y="12308"/>
                  </a:lnTo>
                  <a:lnTo>
                    <a:pt x="81921" y="7117"/>
                  </a:lnTo>
                  <a:lnTo>
                    <a:pt x="118254" y="316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542"/>
          <p:cNvGrpSpPr/>
          <p:nvPr/>
        </p:nvGrpSpPr>
        <p:grpSpPr>
          <a:xfrm>
            <a:off x="7004178" y="6159500"/>
            <a:ext cx="895784" cy="530449"/>
            <a:chOff x="7004178" y="6159500"/>
            <a:chExt cx="895784" cy="530449"/>
          </a:xfrm>
        </p:grpSpPr>
        <p:sp>
          <p:nvSpPr>
            <p:cNvPr id="189" name="SMARTInkShape-2605"/>
            <p:cNvSpPr/>
            <p:nvPr>
              <p:custDataLst>
                <p:tags r:id="rId11"/>
              </p:custDataLst>
            </p:nvPr>
          </p:nvSpPr>
          <p:spPr>
            <a:xfrm>
              <a:off x="7020446" y="6166634"/>
              <a:ext cx="40755" cy="311062"/>
            </a:xfrm>
            <a:custGeom>
              <a:avLst/>
              <a:gdLst/>
              <a:ahLst/>
              <a:cxnLst/>
              <a:rect l="0" t="0" r="0" b="0"/>
              <a:pathLst>
                <a:path w="40755" h="311062">
                  <a:moveTo>
                    <a:pt x="40754" y="18266"/>
                  </a:moveTo>
                  <a:lnTo>
                    <a:pt x="40754" y="18266"/>
                  </a:lnTo>
                  <a:lnTo>
                    <a:pt x="34665" y="0"/>
                  </a:lnTo>
                  <a:lnTo>
                    <a:pt x="31055" y="35913"/>
                  </a:lnTo>
                  <a:lnTo>
                    <a:pt x="27506" y="66090"/>
                  </a:lnTo>
                  <a:lnTo>
                    <a:pt x="22871" y="103726"/>
                  </a:lnTo>
                  <a:lnTo>
                    <a:pt x="16107" y="146324"/>
                  </a:lnTo>
                  <a:lnTo>
                    <a:pt x="10280" y="187364"/>
                  </a:lnTo>
                  <a:lnTo>
                    <a:pt x="5337" y="225360"/>
                  </a:lnTo>
                  <a:lnTo>
                    <a:pt x="0" y="271694"/>
                  </a:lnTo>
                  <a:lnTo>
                    <a:pt x="2165" y="308227"/>
                  </a:lnTo>
                  <a:lnTo>
                    <a:pt x="3033" y="310351"/>
                  </a:lnTo>
                  <a:lnTo>
                    <a:pt x="4318" y="311061"/>
                  </a:lnTo>
                  <a:lnTo>
                    <a:pt x="9004" y="3103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606"/>
            <p:cNvSpPr/>
            <p:nvPr>
              <p:custDataLst>
                <p:tags r:id="rId12"/>
              </p:custDataLst>
            </p:nvPr>
          </p:nvSpPr>
          <p:spPr>
            <a:xfrm>
              <a:off x="7023099" y="6159500"/>
              <a:ext cx="209552" cy="57151"/>
            </a:xfrm>
            <a:custGeom>
              <a:avLst/>
              <a:gdLst/>
              <a:ahLst/>
              <a:cxnLst/>
              <a:rect l="0" t="0" r="0" b="0"/>
              <a:pathLst>
                <a:path w="209552" h="57151">
                  <a:moveTo>
                    <a:pt x="1" y="57150"/>
                  </a:moveTo>
                  <a:lnTo>
                    <a:pt x="1" y="57150"/>
                  </a:lnTo>
                  <a:lnTo>
                    <a:pt x="0" y="53779"/>
                  </a:lnTo>
                  <a:lnTo>
                    <a:pt x="1882" y="50243"/>
                  </a:lnTo>
                  <a:lnTo>
                    <a:pt x="5776" y="46318"/>
                  </a:lnTo>
                  <a:lnTo>
                    <a:pt x="21655" y="38051"/>
                  </a:lnTo>
                  <a:lnTo>
                    <a:pt x="62694" y="22440"/>
                  </a:lnTo>
                  <a:lnTo>
                    <a:pt x="101048" y="11039"/>
                  </a:lnTo>
                  <a:lnTo>
                    <a:pt x="138831" y="3585"/>
                  </a:lnTo>
                  <a:lnTo>
                    <a:pt x="181680" y="708"/>
                  </a:lnTo>
                  <a:lnTo>
                    <a:pt x="2095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607"/>
            <p:cNvSpPr/>
            <p:nvPr>
              <p:custDataLst>
                <p:tags r:id="rId13"/>
              </p:custDataLst>
            </p:nvPr>
          </p:nvSpPr>
          <p:spPr>
            <a:xfrm>
              <a:off x="7004178" y="6337639"/>
              <a:ext cx="158623" cy="28720"/>
            </a:xfrm>
            <a:custGeom>
              <a:avLst/>
              <a:gdLst/>
              <a:ahLst/>
              <a:cxnLst/>
              <a:rect l="0" t="0" r="0" b="0"/>
              <a:pathLst>
                <a:path w="158623" h="28720">
                  <a:moveTo>
                    <a:pt x="57022" y="12361"/>
                  </a:moveTo>
                  <a:lnTo>
                    <a:pt x="57022" y="12361"/>
                  </a:lnTo>
                  <a:lnTo>
                    <a:pt x="75655" y="0"/>
                  </a:lnTo>
                  <a:lnTo>
                    <a:pt x="64505" y="11225"/>
                  </a:lnTo>
                  <a:lnTo>
                    <a:pt x="24709" y="27258"/>
                  </a:lnTo>
                  <a:lnTo>
                    <a:pt x="16084" y="27683"/>
                  </a:lnTo>
                  <a:lnTo>
                    <a:pt x="0" y="25075"/>
                  </a:lnTo>
                  <a:lnTo>
                    <a:pt x="44027" y="25061"/>
                  </a:lnTo>
                  <a:lnTo>
                    <a:pt x="84778" y="25061"/>
                  </a:lnTo>
                  <a:lnTo>
                    <a:pt x="114970" y="26942"/>
                  </a:lnTo>
                  <a:lnTo>
                    <a:pt x="126521" y="28719"/>
                  </a:lnTo>
                  <a:lnTo>
                    <a:pt x="136358" y="27156"/>
                  </a:lnTo>
                  <a:lnTo>
                    <a:pt x="158622" y="12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608"/>
            <p:cNvSpPr/>
            <p:nvPr>
              <p:custDataLst>
                <p:tags r:id="rId14"/>
              </p:custDataLst>
            </p:nvPr>
          </p:nvSpPr>
          <p:spPr>
            <a:xfrm>
              <a:off x="7156450" y="6489699"/>
              <a:ext cx="82551" cy="69852"/>
            </a:xfrm>
            <a:custGeom>
              <a:avLst/>
              <a:gdLst/>
              <a:ahLst/>
              <a:cxnLst/>
              <a:rect l="0" t="0" r="0" b="0"/>
              <a:pathLst>
                <a:path w="82551" h="6985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12209" y="3372"/>
                  </a:lnTo>
                  <a:lnTo>
                    <a:pt x="54193" y="36127"/>
                  </a:lnTo>
                  <a:lnTo>
                    <a:pt x="82550" y="69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609"/>
            <p:cNvSpPr/>
            <p:nvPr>
              <p:custDataLst>
                <p:tags r:id="rId15"/>
              </p:custDataLst>
            </p:nvPr>
          </p:nvSpPr>
          <p:spPr>
            <a:xfrm>
              <a:off x="7252077" y="6490583"/>
              <a:ext cx="43191" cy="199366"/>
            </a:xfrm>
            <a:custGeom>
              <a:avLst/>
              <a:gdLst/>
              <a:ahLst/>
              <a:cxnLst/>
              <a:rect l="0" t="0" r="0" b="0"/>
              <a:pathLst>
                <a:path w="43191" h="199366">
                  <a:moveTo>
                    <a:pt x="37723" y="5467"/>
                  </a:moveTo>
                  <a:lnTo>
                    <a:pt x="37723" y="5467"/>
                  </a:lnTo>
                  <a:lnTo>
                    <a:pt x="43190" y="0"/>
                  </a:lnTo>
                  <a:lnTo>
                    <a:pt x="29292" y="12016"/>
                  </a:lnTo>
                  <a:lnTo>
                    <a:pt x="22686" y="16845"/>
                  </a:lnTo>
                  <a:lnTo>
                    <a:pt x="899" y="47704"/>
                  </a:lnTo>
                  <a:lnTo>
                    <a:pt x="0" y="52632"/>
                  </a:lnTo>
                  <a:lnTo>
                    <a:pt x="1519" y="99433"/>
                  </a:lnTo>
                  <a:lnTo>
                    <a:pt x="5093" y="142797"/>
                  </a:lnTo>
                  <a:lnTo>
                    <a:pt x="5857" y="185263"/>
                  </a:lnTo>
                  <a:lnTo>
                    <a:pt x="5957" y="199365"/>
                  </a:lnTo>
                  <a:lnTo>
                    <a:pt x="5973" y="195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10"/>
            <p:cNvSpPr/>
            <p:nvPr>
              <p:custDataLst>
                <p:tags r:id="rId16"/>
              </p:custDataLst>
            </p:nvPr>
          </p:nvSpPr>
          <p:spPr>
            <a:xfrm>
              <a:off x="7456771" y="6191250"/>
              <a:ext cx="99730" cy="292101"/>
            </a:xfrm>
            <a:custGeom>
              <a:avLst/>
              <a:gdLst/>
              <a:ahLst/>
              <a:cxnLst/>
              <a:rect l="0" t="0" r="0" b="0"/>
              <a:pathLst>
                <a:path w="99730" h="292101">
                  <a:moveTo>
                    <a:pt x="99729" y="0"/>
                  </a:moveTo>
                  <a:lnTo>
                    <a:pt x="99729" y="0"/>
                  </a:lnTo>
                  <a:lnTo>
                    <a:pt x="72257" y="0"/>
                  </a:lnTo>
                  <a:lnTo>
                    <a:pt x="35097" y="42095"/>
                  </a:lnTo>
                  <a:lnTo>
                    <a:pt x="15745" y="84126"/>
                  </a:lnTo>
                  <a:lnTo>
                    <a:pt x="4446" y="128957"/>
                  </a:lnTo>
                  <a:lnTo>
                    <a:pt x="0" y="173520"/>
                  </a:lnTo>
                  <a:lnTo>
                    <a:pt x="2054" y="214632"/>
                  </a:lnTo>
                  <a:lnTo>
                    <a:pt x="10502" y="246883"/>
                  </a:lnTo>
                  <a:lnTo>
                    <a:pt x="21942" y="267570"/>
                  </a:lnTo>
                  <a:lnTo>
                    <a:pt x="55279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11"/>
            <p:cNvSpPr/>
            <p:nvPr>
              <p:custDataLst>
                <p:tags r:id="rId17"/>
              </p:custDataLst>
            </p:nvPr>
          </p:nvSpPr>
          <p:spPr>
            <a:xfrm>
              <a:off x="7632709" y="6246352"/>
              <a:ext cx="165628" cy="339208"/>
            </a:xfrm>
            <a:custGeom>
              <a:avLst/>
              <a:gdLst/>
              <a:ahLst/>
              <a:cxnLst/>
              <a:rect l="0" t="0" r="0" b="0"/>
              <a:pathLst>
                <a:path w="165628" h="339208">
                  <a:moveTo>
                    <a:pt x="6341" y="71898"/>
                  </a:moveTo>
                  <a:lnTo>
                    <a:pt x="6341" y="71898"/>
                  </a:lnTo>
                  <a:lnTo>
                    <a:pt x="8222" y="84450"/>
                  </a:lnTo>
                  <a:lnTo>
                    <a:pt x="11808" y="116710"/>
                  </a:lnTo>
                  <a:lnTo>
                    <a:pt x="9058" y="153458"/>
                  </a:lnTo>
                  <a:lnTo>
                    <a:pt x="3774" y="198996"/>
                  </a:lnTo>
                  <a:lnTo>
                    <a:pt x="1673" y="231632"/>
                  </a:lnTo>
                  <a:lnTo>
                    <a:pt x="489" y="276094"/>
                  </a:lnTo>
                  <a:lnTo>
                    <a:pt x="89" y="319352"/>
                  </a:lnTo>
                  <a:lnTo>
                    <a:pt x="4" y="339207"/>
                  </a:lnTo>
                  <a:lnTo>
                    <a:pt x="0" y="339004"/>
                  </a:lnTo>
                  <a:lnTo>
                    <a:pt x="5018" y="301613"/>
                  </a:lnTo>
                  <a:lnTo>
                    <a:pt x="6458" y="266422"/>
                  </a:lnTo>
                  <a:lnTo>
                    <a:pt x="7830" y="243208"/>
                  </a:lnTo>
                  <a:lnTo>
                    <a:pt x="10531" y="196013"/>
                  </a:lnTo>
                  <a:lnTo>
                    <a:pt x="11731" y="158575"/>
                  </a:lnTo>
                  <a:lnTo>
                    <a:pt x="12406" y="116474"/>
                  </a:lnTo>
                  <a:lnTo>
                    <a:pt x="14046" y="75006"/>
                  </a:lnTo>
                  <a:lnTo>
                    <a:pt x="23518" y="44754"/>
                  </a:lnTo>
                  <a:lnTo>
                    <a:pt x="33730" y="26438"/>
                  </a:lnTo>
                  <a:lnTo>
                    <a:pt x="47206" y="14534"/>
                  </a:lnTo>
                  <a:lnTo>
                    <a:pt x="72111" y="1143"/>
                  </a:lnTo>
                  <a:lnTo>
                    <a:pt x="83550" y="0"/>
                  </a:lnTo>
                  <a:lnTo>
                    <a:pt x="89563" y="682"/>
                  </a:lnTo>
                  <a:lnTo>
                    <a:pt x="94277" y="3254"/>
                  </a:lnTo>
                  <a:lnTo>
                    <a:pt x="101398" y="11756"/>
                  </a:lnTo>
                  <a:lnTo>
                    <a:pt x="109373" y="31814"/>
                  </a:lnTo>
                  <a:lnTo>
                    <a:pt x="110224" y="45615"/>
                  </a:lnTo>
                  <a:lnTo>
                    <a:pt x="107536" y="72356"/>
                  </a:lnTo>
                  <a:lnTo>
                    <a:pt x="102961" y="81363"/>
                  </a:lnTo>
                  <a:lnTo>
                    <a:pt x="96397" y="89547"/>
                  </a:lnTo>
                  <a:lnTo>
                    <a:pt x="96717" y="90014"/>
                  </a:lnTo>
                  <a:lnTo>
                    <a:pt x="98954" y="90533"/>
                  </a:lnTo>
                  <a:lnTo>
                    <a:pt x="111915" y="87207"/>
                  </a:lnTo>
                  <a:lnTo>
                    <a:pt x="122408" y="88815"/>
                  </a:lnTo>
                  <a:lnTo>
                    <a:pt x="140214" y="97058"/>
                  </a:lnTo>
                  <a:lnTo>
                    <a:pt x="155525" y="108437"/>
                  </a:lnTo>
                  <a:lnTo>
                    <a:pt x="162720" y="120359"/>
                  </a:lnTo>
                  <a:lnTo>
                    <a:pt x="165627" y="127488"/>
                  </a:lnTo>
                  <a:lnTo>
                    <a:pt x="165094" y="142936"/>
                  </a:lnTo>
                  <a:lnTo>
                    <a:pt x="153253" y="175849"/>
                  </a:lnTo>
                  <a:lnTo>
                    <a:pt x="124108" y="211822"/>
                  </a:lnTo>
                  <a:lnTo>
                    <a:pt x="115723" y="217141"/>
                  </a:lnTo>
                  <a:lnTo>
                    <a:pt x="115246" y="215999"/>
                  </a:lnTo>
                  <a:lnTo>
                    <a:pt x="114291" y="205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12"/>
            <p:cNvSpPr/>
            <p:nvPr>
              <p:custDataLst>
                <p:tags r:id="rId18"/>
              </p:custDataLst>
            </p:nvPr>
          </p:nvSpPr>
          <p:spPr>
            <a:xfrm>
              <a:off x="7848600" y="6172200"/>
              <a:ext cx="51362" cy="374651"/>
            </a:xfrm>
            <a:custGeom>
              <a:avLst/>
              <a:gdLst/>
              <a:ahLst/>
              <a:cxnLst/>
              <a:rect l="0" t="0" r="0" b="0"/>
              <a:pathLst>
                <a:path w="51362" h="374651">
                  <a:moveTo>
                    <a:pt x="0" y="0"/>
                  </a:moveTo>
                  <a:lnTo>
                    <a:pt x="0" y="0"/>
                  </a:lnTo>
                  <a:lnTo>
                    <a:pt x="10844" y="6480"/>
                  </a:lnTo>
                  <a:lnTo>
                    <a:pt x="21048" y="15579"/>
                  </a:lnTo>
                  <a:lnTo>
                    <a:pt x="38692" y="49458"/>
                  </a:lnTo>
                  <a:lnTo>
                    <a:pt x="47300" y="86892"/>
                  </a:lnTo>
                  <a:lnTo>
                    <a:pt x="51361" y="133869"/>
                  </a:lnTo>
                  <a:lnTo>
                    <a:pt x="50469" y="161213"/>
                  </a:lnTo>
                  <a:lnTo>
                    <a:pt x="48462" y="190024"/>
                  </a:lnTo>
                  <a:lnTo>
                    <a:pt x="45008" y="218406"/>
                  </a:lnTo>
                  <a:lnTo>
                    <a:pt x="40589" y="246499"/>
                  </a:lnTo>
                  <a:lnTo>
                    <a:pt x="35526" y="274399"/>
                  </a:lnTo>
                  <a:lnTo>
                    <a:pt x="22374" y="318570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437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5" name="SMARTInkShape-Group543"/>
          <p:cNvGrpSpPr/>
          <p:nvPr/>
        </p:nvGrpSpPr>
        <p:grpSpPr>
          <a:xfrm>
            <a:off x="749300" y="401661"/>
            <a:ext cx="2976764" cy="910185"/>
            <a:chOff x="749300" y="401661"/>
            <a:chExt cx="2976764" cy="910185"/>
          </a:xfrm>
        </p:grpSpPr>
        <p:sp>
          <p:nvSpPr>
            <p:cNvPr id="3" name="SMARTInkShape-2613"/>
            <p:cNvSpPr/>
            <p:nvPr>
              <p:custDataLst>
                <p:tags r:id="rId87"/>
              </p:custDataLst>
            </p:nvPr>
          </p:nvSpPr>
          <p:spPr>
            <a:xfrm>
              <a:off x="3425629" y="401661"/>
              <a:ext cx="300435" cy="679953"/>
            </a:xfrm>
            <a:custGeom>
              <a:avLst/>
              <a:gdLst/>
              <a:ahLst/>
              <a:cxnLst/>
              <a:rect l="0" t="0" r="0" b="0"/>
              <a:pathLst>
                <a:path w="300435" h="679953">
                  <a:moveTo>
                    <a:pt x="3371" y="49189"/>
                  </a:moveTo>
                  <a:lnTo>
                    <a:pt x="3371" y="49189"/>
                  </a:lnTo>
                  <a:lnTo>
                    <a:pt x="0" y="42447"/>
                  </a:lnTo>
                  <a:lnTo>
                    <a:pt x="418" y="39050"/>
                  </a:lnTo>
                  <a:lnTo>
                    <a:pt x="4645" y="31512"/>
                  </a:lnTo>
                  <a:lnTo>
                    <a:pt x="28443" y="19335"/>
                  </a:lnTo>
                  <a:lnTo>
                    <a:pt x="70752" y="7648"/>
                  </a:lnTo>
                  <a:lnTo>
                    <a:pt x="110981" y="1446"/>
                  </a:lnTo>
                  <a:lnTo>
                    <a:pt x="152064" y="0"/>
                  </a:lnTo>
                  <a:lnTo>
                    <a:pt x="173408" y="2163"/>
                  </a:lnTo>
                  <a:lnTo>
                    <a:pt x="190421" y="9238"/>
                  </a:lnTo>
                  <a:lnTo>
                    <a:pt x="197921" y="14089"/>
                  </a:lnTo>
                  <a:lnTo>
                    <a:pt x="202921" y="21555"/>
                  </a:lnTo>
                  <a:lnTo>
                    <a:pt x="210664" y="54407"/>
                  </a:lnTo>
                  <a:lnTo>
                    <a:pt x="214975" y="86080"/>
                  </a:lnTo>
                  <a:lnTo>
                    <a:pt x="215480" y="126968"/>
                  </a:lnTo>
                  <a:lnTo>
                    <a:pt x="214764" y="172658"/>
                  </a:lnTo>
                  <a:lnTo>
                    <a:pt x="216798" y="218834"/>
                  </a:lnTo>
                  <a:lnTo>
                    <a:pt x="219033" y="243425"/>
                  </a:lnTo>
                  <a:lnTo>
                    <a:pt x="221934" y="268991"/>
                  </a:lnTo>
                  <a:lnTo>
                    <a:pt x="225280" y="295207"/>
                  </a:lnTo>
                  <a:lnTo>
                    <a:pt x="228921" y="321856"/>
                  </a:lnTo>
                  <a:lnTo>
                    <a:pt x="232760" y="348795"/>
                  </a:lnTo>
                  <a:lnTo>
                    <a:pt x="236730" y="375926"/>
                  </a:lnTo>
                  <a:lnTo>
                    <a:pt x="240788" y="401775"/>
                  </a:lnTo>
                  <a:lnTo>
                    <a:pt x="244905" y="426768"/>
                  </a:lnTo>
                  <a:lnTo>
                    <a:pt x="253947" y="473824"/>
                  </a:lnTo>
                  <a:lnTo>
                    <a:pt x="265021" y="515905"/>
                  </a:lnTo>
                  <a:lnTo>
                    <a:pt x="275118" y="553892"/>
                  </a:lnTo>
                  <a:lnTo>
                    <a:pt x="286853" y="601368"/>
                  </a:lnTo>
                  <a:lnTo>
                    <a:pt x="298700" y="647778"/>
                  </a:lnTo>
                  <a:lnTo>
                    <a:pt x="300434" y="653895"/>
                  </a:lnTo>
                  <a:lnTo>
                    <a:pt x="298780" y="656232"/>
                  </a:lnTo>
                  <a:lnTo>
                    <a:pt x="291297" y="660710"/>
                  </a:lnTo>
                  <a:lnTo>
                    <a:pt x="258329" y="667198"/>
                  </a:lnTo>
                  <a:lnTo>
                    <a:pt x="226752" y="671463"/>
                  </a:lnTo>
                  <a:lnTo>
                    <a:pt x="192257" y="675711"/>
                  </a:lnTo>
                  <a:lnTo>
                    <a:pt x="145337" y="679952"/>
                  </a:lnTo>
                  <a:lnTo>
                    <a:pt x="111321" y="67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14"/>
            <p:cNvSpPr/>
            <p:nvPr>
              <p:custDataLst>
                <p:tags r:id="rId88"/>
              </p:custDataLst>
            </p:nvPr>
          </p:nvSpPr>
          <p:spPr>
            <a:xfrm>
              <a:off x="3219450" y="515756"/>
              <a:ext cx="82487" cy="411633"/>
            </a:xfrm>
            <a:custGeom>
              <a:avLst/>
              <a:gdLst/>
              <a:ahLst/>
              <a:cxnLst/>
              <a:rect l="0" t="0" r="0" b="0"/>
              <a:pathLst>
                <a:path w="82487" h="411633">
                  <a:moveTo>
                    <a:pt x="6350" y="17644"/>
                  </a:moveTo>
                  <a:lnTo>
                    <a:pt x="6350" y="17644"/>
                  </a:lnTo>
                  <a:lnTo>
                    <a:pt x="1324" y="5711"/>
                  </a:lnTo>
                  <a:lnTo>
                    <a:pt x="261" y="0"/>
                  </a:lnTo>
                  <a:lnTo>
                    <a:pt x="13561" y="5752"/>
                  </a:lnTo>
                  <a:lnTo>
                    <a:pt x="42118" y="33249"/>
                  </a:lnTo>
                  <a:lnTo>
                    <a:pt x="59642" y="64561"/>
                  </a:lnTo>
                  <a:lnTo>
                    <a:pt x="73074" y="104113"/>
                  </a:lnTo>
                  <a:lnTo>
                    <a:pt x="77644" y="127501"/>
                  </a:lnTo>
                  <a:lnTo>
                    <a:pt x="81396" y="152265"/>
                  </a:lnTo>
                  <a:lnTo>
                    <a:pt x="82486" y="178653"/>
                  </a:lnTo>
                  <a:lnTo>
                    <a:pt x="81802" y="206122"/>
                  </a:lnTo>
                  <a:lnTo>
                    <a:pt x="79934" y="234313"/>
                  </a:lnTo>
                  <a:lnTo>
                    <a:pt x="75867" y="260868"/>
                  </a:lnTo>
                  <a:lnTo>
                    <a:pt x="70334" y="286332"/>
                  </a:lnTo>
                  <a:lnTo>
                    <a:pt x="55954" y="332500"/>
                  </a:lnTo>
                  <a:lnTo>
                    <a:pt x="37804" y="369482"/>
                  </a:lnTo>
                  <a:lnTo>
                    <a:pt x="17865" y="404585"/>
                  </a:lnTo>
                  <a:lnTo>
                    <a:pt x="13321" y="409660"/>
                  </a:lnTo>
                  <a:lnTo>
                    <a:pt x="9586" y="411632"/>
                  </a:lnTo>
                  <a:lnTo>
                    <a:pt x="0" y="411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15"/>
            <p:cNvSpPr/>
            <p:nvPr>
              <p:custDataLst>
                <p:tags r:id="rId89"/>
              </p:custDataLst>
            </p:nvPr>
          </p:nvSpPr>
          <p:spPr>
            <a:xfrm>
              <a:off x="2997582" y="534283"/>
              <a:ext cx="94869" cy="392818"/>
            </a:xfrm>
            <a:custGeom>
              <a:avLst/>
              <a:gdLst/>
              <a:ahLst/>
              <a:cxnLst/>
              <a:rect l="0" t="0" r="0" b="0"/>
              <a:pathLst>
                <a:path w="94869" h="392818">
                  <a:moveTo>
                    <a:pt x="94868" y="5467"/>
                  </a:moveTo>
                  <a:lnTo>
                    <a:pt x="94868" y="5467"/>
                  </a:lnTo>
                  <a:lnTo>
                    <a:pt x="91497" y="2096"/>
                  </a:lnTo>
                  <a:lnTo>
                    <a:pt x="86079" y="441"/>
                  </a:lnTo>
                  <a:lnTo>
                    <a:pt x="82659" y="0"/>
                  </a:lnTo>
                  <a:lnTo>
                    <a:pt x="71103" y="2749"/>
                  </a:lnTo>
                  <a:lnTo>
                    <a:pt x="55371" y="18146"/>
                  </a:lnTo>
                  <a:lnTo>
                    <a:pt x="31741" y="61848"/>
                  </a:lnTo>
                  <a:lnTo>
                    <a:pt x="15320" y="103438"/>
                  </a:lnTo>
                  <a:lnTo>
                    <a:pt x="2518" y="135490"/>
                  </a:lnTo>
                  <a:lnTo>
                    <a:pt x="0" y="176731"/>
                  </a:lnTo>
                  <a:lnTo>
                    <a:pt x="3102" y="213864"/>
                  </a:lnTo>
                  <a:lnTo>
                    <a:pt x="8490" y="256146"/>
                  </a:lnTo>
                  <a:lnTo>
                    <a:pt x="11184" y="299954"/>
                  </a:lnTo>
                  <a:lnTo>
                    <a:pt x="11982" y="340843"/>
                  </a:lnTo>
                  <a:lnTo>
                    <a:pt x="15590" y="369656"/>
                  </a:lnTo>
                  <a:lnTo>
                    <a:pt x="21063" y="380877"/>
                  </a:lnTo>
                  <a:lnTo>
                    <a:pt x="31368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16"/>
            <p:cNvSpPr/>
            <p:nvPr>
              <p:custDataLst>
                <p:tags r:id="rId90"/>
              </p:custDataLst>
            </p:nvPr>
          </p:nvSpPr>
          <p:spPr>
            <a:xfrm>
              <a:off x="2864733" y="549380"/>
              <a:ext cx="119768" cy="174521"/>
            </a:xfrm>
            <a:custGeom>
              <a:avLst/>
              <a:gdLst/>
              <a:ahLst/>
              <a:cxnLst/>
              <a:rect l="0" t="0" r="0" b="0"/>
              <a:pathLst>
                <a:path w="119768" h="17452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2"/>
                  </a:lnTo>
                  <a:lnTo>
                    <a:pt x="0" y="582"/>
                  </a:lnTo>
                  <a:lnTo>
                    <a:pt x="411" y="0"/>
                  </a:lnTo>
                  <a:lnTo>
                    <a:pt x="1391" y="318"/>
                  </a:lnTo>
                  <a:lnTo>
                    <a:pt x="14775" y="12639"/>
                  </a:lnTo>
                  <a:lnTo>
                    <a:pt x="42871" y="47712"/>
                  </a:lnTo>
                  <a:lnTo>
                    <a:pt x="66565" y="89518"/>
                  </a:lnTo>
                  <a:lnTo>
                    <a:pt x="88011" y="128638"/>
                  </a:lnTo>
                  <a:lnTo>
                    <a:pt x="119767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17"/>
            <p:cNvSpPr/>
            <p:nvPr>
              <p:custDataLst>
                <p:tags r:id="rId91"/>
              </p:custDataLst>
            </p:nvPr>
          </p:nvSpPr>
          <p:spPr>
            <a:xfrm>
              <a:off x="2571750" y="93345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88900" y="0"/>
                  </a:moveTo>
                  <a:lnTo>
                    <a:pt x="88900" y="0"/>
                  </a:lnTo>
                  <a:lnTo>
                    <a:pt x="41516" y="43621"/>
                  </a:lnTo>
                  <a:lnTo>
                    <a:pt x="17475" y="6325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18"/>
            <p:cNvSpPr/>
            <p:nvPr>
              <p:custDataLst>
                <p:tags r:id="rId92"/>
              </p:custDataLst>
            </p:nvPr>
          </p:nvSpPr>
          <p:spPr>
            <a:xfrm>
              <a:off x="2330450" y="601644"/>
              <a:ext cx="165101" cy="350857"/>
            </a:xfrm>
            <a:custGeom>
              <a:avLst/>
              <a:gdLst/>
              <a:ahLst/>
              <a:cxnLst/>
              <a:rect l="0" t="0" r="0" b="0"/>
              <a:pathLst>
                <a:path w="165101" h="350857">
                  <a:moveTo>
                    <a:pt x="165100" y="14306"/>
                  </a:moveTo>
                  <a:lnTo>
                    <a:pt x="165100" y="14306"/>
                  </a:lnTo>
                  <a:lnTo>
                    <a:pt x="161729" y="7564"/>
                  </a:lnTo>
                  <a:lnTo>
                    <a:pt x="156311" y="2373"/>
                  </a:lnTo>
                  <a:lnTo>
                    <a:pt x="152891" y="0"/>
                  </a:lnTo>
                  <a:lnTo>
                    <a:pt x="147788" y="536"/>
                  </a:lnTo>
                  <a:lnTo>
                    <a:pt x="134593" y="6775"/>
                  </a:lnTo>
                  <a:lnTo>
                    <a:pt x="111297" y="28929"/>
                  </a:lnTo>
                  <a:lnTo>
                    <a:pt x="93263" y="71320"/>
                  </a:lnTo>
                  <a:lnTo>
                    <a:pt x="79785" y="109731"/>
                  </a:lnTo>
                  <a:lnTo>
                    <a:pt x="64388" y="153378"/>
                  </a:lnTo>
                  <a:lnTo>
                    <a:pt x="48137" y="200999"/>
                  </a:lnTo>
                  <a:lnTo>
                    <a:pt x="33389" y="244742"/>
                  </a:lnTo>
                  <a:lnTo>
                    <a:pt x="20484" y="282527"/>
                  </a:lnTo>
                  <a:lnTo>
                    <a:pt x="4464" y="329885"/>
                  </a:lnTo>
                  <a:lnTo>
                    <a:pt x="0" y="35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19"/>
            <p:cNvSpPr/>
            <p:nvPr>
              <p:custDataLst>
                <p:tags r:id="rId93"/>
              </p:custDataLst>
            </p:nvPr>
          </p:nvSpPr>
          <p:spPr>
            <a:xfrm>
              <a:off x="2247900" y="648583"/>
              <a:ext cx="266701" cy="310268"/>
            </a:xfrm>
            <a:custGeom>
              <a:avLst/>
              <a:gdLst/>
              <a:ahLst/>
              <a:cxnLst/>
              <a:rect l="0" t="0" r="0" b="0"/>
              <a:pathLst>
                <a:path w="266701" h="3102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8282" y="38862"/>
                  </a:lnTo>
                  <a:lnTo>
                    <a:pt x="76646" y="85917"/>
                  </a:lnTo>
                  <a:lnTo>
                    <a:pt x="104856" y="121656"/>
                  </a:lnTo>
                  <a:lnTo>
                    <a:pt x="137619" y="162470"/>
                  </a:lnTo>
                  <a:lnTo>
                    <a:pt x="171936" y="204363"/>
                  </a:lnTo>
                  <a:lnTo>
                    <a:pt x="203651" y="241796"/>
                  </a:lnTo>
                  <a:lnTo>
                    <a:pt x="239160" y="284492"/>
                  </a:lnTo>
                  <a:lnTo>
                    <a:pt x="26670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20"/>
            <p:cNvSpPr/>
            <p:nvPr>
              <p:custDataLst>
                <p:tags r:id="rId94"/>
              </p:custDataLst>
            </p:nvPr>
          </p:nvSpPr>
          <p:spPr>
            <a:xfrm>
              <a:off x="2040783" y="573107"/>
              <a:ext cx="143618" cy="379394"/>
            </a:xfrm>
            <a:custGeom>
              <a:avLst/>
              <a:gdLst/>
              <a:ahLst/>
              <a:cxnLst/>
              <a:rect l="0" t="0" r="0" b="0"/>
              <a:pathLst>
                <a:path w="143618" h="379394">
                  <a:moveTo>
                    <a:pt x="124567" y="42843"/>
                  </a:moveTo>
                  <a:lnTo>
                    <a:pt x="124567" y="42843"/>
                  </a:lnTo>
                  <a:lnTo>
                    <a:pt x="123861" y="21181"/>
                  </a:lnTo>
                  <a:lnTo>
                    <a:pt x="121196" y="12989"/>
                  </a:lnTo>
                  <a:lnTo>
                    <a:pt x="115778" y="6527"/>
                  </a:lnTo>
                  <a:lnTo>
                    <a:pt x="112357" y="3815"/>
                  </a:lnTo>
                  <a:lnTo>
                    <a:pt x="102913" y="803"/>
                  </a:lnTo>
                  <a:lnTo>
                    <a:pt x="97431" y="0"/>
                  </a:lnTo>
                  <a:lnTo>
                    <a:pt x="83814" y="4751"/>
                  </a:lnTo>
                  <a:lnTo>
                    <a:pt x="48705" y="31791"/>
                  </a:lnTo>
                  <a:lnTo>
                    <a:pt x="21578" y="77747"/>
                  </a:lnTo>
                  <a:lnTo>
                    <a:pt x="9885" y="121621"/>
                  </a:lnTo>
                  <a:lnTo>
                    <a:pt x="5779" y="146161"/>
                  </a:lnTo>
                  <a:lnTo>
                    <a:pt x="3041" y="170989"/>
                  </a:lnTo>
                  <a:lnTo>
                    <a:pt x="1217" y="196007"/>
                  </a:lnTo>
                  <a:lnTo>
                    <a:pt x="0" y="221152"/>
                  </a:lnTo>
                  <a:lnTo>
                    <a:pt x="4293" y="266025"/>
                  </a:lnTo>
                  <a:lnTo>
                    <a:pt x="14667" y="305018"/>
                  </a:lnTo>
                  <a:lnTo>
                    <a:pt x="31037" y="336460"/>
                  </a:lnTo>
                  <a:lnTo>
                    <a:pt x="55717" y="358900"/>
                  </a:lnTo>
                  <a:lnTo>
                    <a:pt x="84795" y="373107"/>
                  </a:lnTo>
                  <a:lnTo>
                    <a:pt x="143617" y="379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21"/>
            <p:cNvSpPr/>
            <p:nvPr>
              <p:custDataLst>
                <p:tags r:id="rId95"/>
              </p:custDataLst>
            </p:nvPr>
          </p:nvSpPr>
          <p:spPr>
            <a:xfrm>
              <a:off x="1660919" y="710950"/>
              <a:ext cx="240572" cy="600896"/>
            </a:xfrm>
            <a:custGeom>
              <a:avLst/>
              <a:gdLst/>
              <a:ahLst/>
              <a:cxnLst/>
              <a:rect l="0" t="0" r="0" b="0"/>
              <a:pathLst>
                <a:path w="240572" h="600896">
                  <a:moveTo>
                    <a:pt x="136131" y="57400"/>
                  </a:moveTo>
                  <a:lnTo>
                    <a:pt x="136131" y="57400"/>
                  </a:lnTo>
                  <a:lnTo>
                    <a:pt x="136131" y="54029"/>
                  </a:lnTo>
                  <a:lnTo>
                    <a:pt x="134249" y="50492"/>
                  </a:lnTo>
                  <a:lnTo>
                    <a:pt x="96634" y="3391"/>
                  </a:lnTo>
                  <a:lnTo>
                    <a:pt x="80947" y="0"/>
                  </a:lnTo>
                  <a:lnTo>
                    <a:pt x="71825" y="83"/>
                  </a:lnTo>
                  <a:lnTo>
                    <a:pt x="54164" y="5820"/>
                  </a:lnTo>
                  <a:lnTo>
                    <a:pt x="28354" y="22832"/>
                  </a:lnTo>
                  <a:lnTo>
                    <a:pt x="19829" y="30121"/>
                  </a:lnTo>
                  <a:lnTo>
                    <a:pt x="8477" y="51391"/>
                  </a:lnTo>
                  <a:lnTo>
                    <a:pt x="0" y="93014"/>
                  </a:lnTo>
                  <a:lnTo>
                    <a:pt x="134" y="125440"/>
                  </a:lnTo>
                  <a:lnTo>
                    <a:pt x="7249" y="161018"/>
                  </a:lnTo>
                  <a:lnTo>
                    <a:pt x="29897" y="203264"/>
                  </a:lnTo>
                  <a:lnTo>
                    <a:pt x="58950" y="231382"/>
                  </a:lnTo>
                  <a:lnTo>
                    <a:pt x="89901" y="246377"/>
                  </a:lnTo>
                  <a:lnTo>
                    <a:pt x="98961" y="246179"/>
                  </a:lnTo>
                  <a:lnTo>
                    <a:pt x="114672" y="238433"/>
                  </a:lnTo>
                  <a:lnTo>
                    <a:pt x="124947" y="221820"/>
                  </a:lnTo>
                  <a:lnTo>
                    <a:pt x="128675" y="211463"/>
                  </a:lnTo>
                  <a:lnTo>
                    <a:pt x="130936" y="179260"/>
                  </a:lnTo>
                  <a:lnTo>
                    <a:pt x="129589" y="138371"/>
                  </a:lnTo>
                  <a:lnTo>
                    <a:pt x="126638" y="91976"/>
                  </a:lnTo>
                  <a:lnTo>
                    <a:pt x="121010" y="48595"/>
                  </a:lnTo>
                  <a:lnTo>
                    <a:pt x="118289" y="41652"/>
                  </a:lnTo>
                  <a:lnTo>
                    <a:pt x="115064" y="37729"/>
                  </a:lnTo>
                  <a:lnTo>
                    <a:pt x="111503" y="35819"/>
                  </a:lnTo>
                  <a:lnTo>
                    <a:pt x="108424" y="35252"/>
                  </a:lnTo>
                  <a:lnTo>
                    <a:pt x="105665" y="35579"/>
                  </a:lnTo>
                  <a:lnTo>
                    <a:pt x="103120" y="36503"/>
                  </a:lnTo>
                  <a:lnTo>
                    <a:pt x="100293" y="48818"/>
                  </a:lnTo>
                  <a:lnTo>
                    <a:pt x="99539" y="58029"/>
                  </a:lnTo>
                  <a:lnTo>
                    <a:pt x="106227" y="79552"/>
                  </a:lnTo>
                  <a:lnTo>
                    <a:pt x="125859" y="119232"/>
                  </a:lnTo>
                  <a:lnTo>
                    <a:pt x="141443" y="151203"/>
                  </a:lnTo>
                  <a:lnTo>
                    <a:pt x="157777" y="186579"/>
                  </a:lnTo>
                  <a:lnTo>
                    <a:pt x="174444" y="225350"/>
                  </a:lnTo>
                  <a:lnTo>
                    <a:pt x="191964" y="267511"/>
                  </a:lnTo>
                  <a:lnTo>
                    <a:pt x="211511" y="314472"/>
                  </a:lnTo>
                  <a:lnTo>
                    <a:pt x="219545" y="338848"/>
                  </a:lnTo>
                  <a:lnTo>
                    <a:pt x="226313" y="363565"/>
                  </a:lnTo>
                  <a:lnTo>
                    <a:pt x="232235" y="388510"/>
                  </a:lnTo>
                  <a:lnTo>
                    <a:pt x="236184" y="413607"/>
                  </a:lnTo>
                  <a:lnTo>
                    <a:pt x="238816" y="438805"/>
                  </a:lnTo>
                  <a:lnTo>
                    <a:pt x="240571" y="464070"/>
                  </a:lnTo>
                  <a:lnTo>
                    <a:pt x="238758" y="507194"/>
                  </a:lnTo>
                  <a:lnTo>
                    <a:pt x="230426" y="543764"/>
                  </a:lnTo>
                  <a:lnTo>
                    <a:pt x="212612" y="574128"/>
                  </a:lnTo>
                  <a:lnTo>
                    <a:pt x="192465" y="592327"/>
                  </a:lnTo>
                  <a:lnTo>
                    <a:pt x="182154" y="598168"/>
                  </a:lnTo>
                  <a:lnTo>
                    <a:pt x="157526" y="600895"/>
                  </a:lnTo>
                  <a:lnTo>
                    <a:pt x="131529" y="595992"/>
                  </a:lnTo>
                  <a:lnTo>
                    <a:pt x="108215" y="584406"/>
                  </a:lnTo>
                  <a:lnTo>
                    <a:pt x="93620" y="569849"/>
                  </a:lnTo>
                  <a:lnTo>
                    <a:pt x="88740" y="562016"/>
                  </a:lnTo>
                  <a:lnTo>
                    <a:pt x="87604" y="553266"/>
                  </a:lnTo>
                  <a:lnTo>
                    <a:pt x="91986" y="534137"/>
                  </a:lnTo>
                  <a:lnTo>
                    <a:pt x="136131" y="48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22"/>
            <p:cNvSpPr/>
            <p:nvPr>
              <p:custDataLst>
                <p:tags r:id="rId96"/>
              </p:custDataLst>
            </p:nvPr>
          </p:nvSpPr>
          <p:spPr>
            <a:xfrm>
              <a:off x="1229257" y="453542"/>
              <a:ext cx="294744" cy="661483"/>
            </a:xfrm>
            <a:custGeom>
              <a:avLst/>
              <a:gdLst/>
              <a:ahLst/>
              <a:cxnLst/>
              <a:rect l="0" t="0" r="0" b="0"/>
              <a:pathLst>
                <a:path w="294744" h="661483">
                  <a:moveTo>
                    <a:pt x="250293" y="3658"/>
                  </a:moveTo>
                  <a:lnTo>
                    <a:pt x="250293" y="3658"/>
                  </a:lnTo>
                  <a:lnTo>
                    <a:pt x="212717" y="2952"/>
                  </a:lnTo>
                  <a:lnTo>
                    <a:pt x="178011" y="0"/>
                  </a:lnTo>
                  <a:lnTo>
                    <a:pt x="136056" y="2966"/>
                  </a:lnTo>
                  <a:lnTo>
                    <a:pt x="90308" y="9019"/>
                  </a:lnTo>
                  <a:lnTo>
                    <a:pt x="53469" y="20141"/>
                  </a:lnTo>
                  <a:lnTo>
                    <a:pt x="22328" y="36529"/>
                  </a:lnTo>
                  <a:lnTo>
                    <a:pt x="8805" y="48606"/>
                  </a:lnTo>
                  <a:lnTo>
                    <a:pt x="1854" y="61029"/>
                  </a:lnTo>
                  <a:lnTo>
                    <a:pt x="0" y="67306"/>
                  </a:lnTo>
                  <a:lnTo>
                    <a:pt x="2095" y="109207"/>
                  </a:lnTo>
                  <a:lnTo>
                    <a:pt x="5457" y="138528"/>
                  </a:lnTo>
                  <a:lnTo>
                    <a:pt x="11184" y="181663"/>
                  </a:lnTo>
                  <a:lnTo>
                    <a:pt x="14687" y="206995"/>
                  </a:lnTo>
                  <a:lnTo>
                    <a:pt x="17728" y="233760"/>
                  </a:lnTo>
                  <a:lnTo>
                    <a:pt x="20461" y="261482"/>
                  </a:lnTo>
                  <a:lnTo>
                    <a:pt x="22988" y="289841"/>
                  </a:lnTo>
                  <a:lnTo>
                    <a:pt x="25379" y="319330"/>
                  </a:lnTo>
                  <a:lnTo>
                    <a:pt x="27678" y="349572"/>
                  </a:lnTo>
                  <a:lnTo>
                    <a:pt x="29916" y="380318"/>
                  </a:lnTo>
                  <a:lnTo>
                    <a:pt x="31408" y="410692"/>
                  </a:lnTo>
                  <a:lnTo>
                    <a:pt x="32403" y="440820"/>
                  </a:lnTo>
                  <a:lnTo>
                    <a:pt x="33067" y="470782"/>
                  </a:lnTo>
                  <a:lnTo>
                    <a:pt x="32803" y="497813"/>
                  </a:lnTo>
                  <a:lnTo>
                    <a:pt x="31922" y="522889"/>
                  </a:lnTo>
                  <a:lnTo>
                    <a:pt x="30473" y="567450"/>
                  </a:lnTo>
                  <a:lnTo>
                    <a:pt x="32180" y="603717"/>
                  </a:lnTo>
                  <a:lnTo>
                    <a:pt x="37108" y="638418"/>
                  </a:lnTo>
                  <a:lnTo>
                    <a:pt x="42890" y="651016"/>
                  </a:lnTo>
                  <a:lnTo>
                    <a:pt x="46408" y="655363"/>
                  </a:lnTo>
                  <a:lnTo>
                    <a:pt x="57842" y="660194"/>
                  </a:lnTo>
                  <a:lnTo>
                    <a:pt x="64842" y="661482"/>
                  </a:lnTo>
                  <a:lnTo>
                    <a:pt x="94921" y="656553"/>
                  </a:lnTo>
                  <a:lnTo>
                    <a:pt x="137386" y="642784"/>
                  </a:lnTo>
                  <a:lnTo>
                    <a:pt x="169303" y="633201"/>
                  </a:lnTo>
                  <a:lnTo>
                    <a:pt x="201597" y="624944"/>
                  </a:lnTo>
                  <a:lnTo>
                    <a:pt x="246134" y="617034"/>
                  </a:lnTo>
                  <a:lnTo>
                    <a:pt x="294743" y="613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23"/>
            <p:cNvSpPr/>
            <p:nvPr>
              <p:custDataLst>
                <p:tags r:id="rId97"/>
              </p:custDataLst>
            </p:nvPr>
          </p:nvSpPr>
          <p:spPr>
            <a:xfrm>
              <a:off x="749300" y="825500"/>
              <a:ext cx="222251" cy="50801"/>
            </a:xfrm>
            <a:custGeom>
              <a:avLst/>
              <a:gdLst/>
              <a:ahLst/>
              <a:cxnLst/>
              <a:rect l="0" t="0" r="0" b="0"/>
              <a:pathLst>
                <a:path w="222251" h="50801">
                  <a:moveTo>
                    <a:pt x="0" y="50800"/>
                  </a:moveTo>
                  <a:lnTo>
                    <a:pt x="0" y="50800"/>
                  </a:lnTo>
                  <a:lnTo>
                    <a:pt x="44057" y="34194"/>
                  </a:lnTo>
                  <a:lnTo>
                    <a:pt x="75320" y="23664"/>
                  </a:lnTo>
                  <a:lnTo>
                    <a:pt x="112262" y="15691"/>
                  </a:lnTo>
                  <a:lnTo>
                    <a:pt x="150789" y="9796"/>
                  </a:lnTo>
                  <a:lnTo>
                    <a:pt x="186727" y="4824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24"/>
            <p:cNvSpPr/>
            <p:nvPr>
              <p:custDataLst>
                <p:tags r:id="rId98"/>
              </p:custDataLst>
            </p:nvPr>
          </p:nvSpPr>
          <p:spPr>
            <a:xfrm>
              <a:off x="790540" y="555429"/>
              <a:ext cx="288961" cy="535121"/>
            </a:xfrm>
            <a:custGeom>
              <a:avLst/>
              <a:gdLst/>
              <a:ahLst/>
              <a:cxnLst/>
              <a:rect l="0" t="0" r="0" b="0"/>
              <a:pathLst>
                <a:path w="288961" h="535121">
                  <a:moveTo>
                    <a:pt x="244510" y="3371"/>
                  </a:moveTo>
                  <a:lnTo>
                    <a:pt x="244510" y="3371"/>
                  </a:lnTo>
                  <a:lnTo>
                    <a:pt x="241139" y="0"/>
                  </a:lnTo>
                  <a:lnTo>
                    <a:pt x="233840" y="226"/>
                  </a:lnTo>
                  <a:lnTo>
                    <a:pt x="194291" y="12390"/>
                  </a:lnTo>
                  <a:lnTo>
                    <a:pt x="155390" y="19841"/>
                  </a:lnTo>
                  <a:lnTo>
                    <a:pt x="113290" y="26517"/>
                  </a:lnTo>
                  <a:lnTo>
                    <a:pt x="74397" y="33669"/>
                  </a:lnTo>
                  <a:lnTo>
                    <a:pt x="33055" y="46489"/>
                  </a:lnTo>
                  <a:lnTo>
                    <a:pt x="12758" y="55658"/>
                  </a:lnTo>
                  <a:lnTo>
                    <a:pt x="7459" y="59396"/>
                  </a:lnTo>
                  <a:lnTo>
                    <a:pt x="3926" y="64004"/>
                  </a:lnTo>
                  <a:lnTo>
                    <a:pt x="0" y="74769"/>
                  </a:lnTo>
                  <a:lnTo>
                    <a:pt x="1162" y="96101"/>
                  </a:lnTo>
                  <a:lnTo>
                    <a:pt x="9345" y="130408"/>
                  </a:lnTo>
                  <a:lnTo>
                    <a:pt x="16755" y="161432"/>
                  </a:lnTo>
                  <a:lnTo>
                    <a:pt x="24047" y="197798"/>
                  </a:lnTo>
                  <a:lnTo>
                    <a:pt x="29639" y="239831"/>
                  </a:lnTo>
                  <a:lnTo>
                    <a:pt x="32595" y="286264"/>
                  </a:lnTo>
                  <a:lnTo>
                    <a:pt x="33203" y="333007"/>
                  </a:lnTo>
                  <a:lnTo>
                    <a:pt x="31122" y="374948"/>
                  </a:lnTo>
                  <a:lnTo>
                    <a:pt x="29726" y="412874"/>
                  </a:lnTo>
                  <a:lnTo>
                    <a:pt x="27059" y="460314"/>
                  </a:lnTo>
                  <a:lnTo>
                    <a:pt x="23208" y="504578"/>
                  </a:lnTo>
                  <a:lnTo>
                    <a:pt x="23153" y="525290"/>
                  </a:lnTo>
                  <a:lnTo>
                    <a:pt x="25714" y="531198"/>
                  </a:lnTo>
                  <a:lnTo>
                    <a:pt x="28796" y="533056"/>
                  </a:lnTo>
                  <a:lnTo>
                    <a:pt x="37865" y="535120"/>
                  </a:lnTo>
                  <a:lnTo>
                    <a:pt x="84670" y="529646"/>
                  </a:lnTo>
                  <a:lnTo>
                    <a:pt x="131063" y="520078"/>
                  </a:lnTo>
                  <a:lnTo>
                    <a:pt x="167984" y="511713"/>
                  </a:lnTo>
                  <a:lnTo>
                    <a:pt x="203207" y="507995"/>
                  </a:lnTo>
                  <a:lnTo>
                    <a:pt x="244659" y="502531"/>
                  </a:lnTo>
                  <a:lnTo>
                    <a:pt x="288960" y="49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544"/>
          <p:cNvGrpSpPr/>
          <p:nvPr/>
        </p:nvGrpSpPr>
        <p:grpSpPr>
          <a:xfrm>
            <a:off x="4184650" y="776416"/>
            <a:ext cx="171451" cy="150685"/>
            <a:chOff x="4184650" y="776416"/>
            <a:chExt cx="171451" cy="150685"/>
          </a:xfrm>
        </p:grpSpPr>
        <p:sp>
          <p:nvSpPr>
            <p:cNvPr id="16" name="SMARTInkShape-2625"/>
            <p:cNvSpPr/>
            <p:nvPr>
              <p:custDataLst>
                <p:tags r:id="rId85"/>
              </p:custDataLst>
            </p:nvPr>
          </p:nvSpPr>
          <p:spPr>
            <a:xfrm>
              <a:off x="4184650" y="90170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39693" y="19625"/>
                  </a:lnTo>
                  <a:lnTo>
                    <a:pt x="69852" y="1319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26"/>
            <p:cNvSpPr/>
            <p:nvPr>
              <p:custDataLst>
                <p:tags r:id="rId86"/>
              </p:custDataLst>
            </p:nvPr>
          </p:nvSpPr>
          <p:spPr>
            <a:xfrm>
              <a:off x="4184650" y="776416"/>
              <a:ext cx="171451" cy="10985"/>
            </a:xfrm>
            <a:custGeom>
              <a:avLst/>
              <a:gdLst/>
              <a:ahLst/>
              <a:cxnLst/>
              <a:rect l="0" t="0" r="0" b="0"/>
              <a:pathLst>
                <a:path w="171451" h="10985">
                  <a:moveTo>
                    <a:pt x="0" y="10984"/>
                  </a:moveTo>
                  <a:lnTo>
                    <a:pt x="0" y="10984"/>
                  </a:lnTo>
                  <a:lnTo>
                    <a:pt x="40182" y="4076"/>
                  </a:lnTo>
                  <a:lnTo>
                    <a:pt x="85048" y="0"/>
                  </a:lnTo>
                  <a:lnTo>
                    <a:pt x="130327" y="674"/>
                  </a:lnTo>
                  <a:lnTo>
                    <a:pt x="171450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545"/>
          <p:cNvGrpSpPr/>
          <p:nvPr/>
        </p:nvGrpSpPr>
        <p:grpSpPr>
          <a:xfrm>
            <a:off x="5033733" y="417295"/>
            <a:ext cx="1971037" cy="884348"/>
            <a:chOff x="5033733" y="417295"/>
            <a:chExt cx="1971037" cy="884348"/>
          </a:xfrm>
        </p:grpSpPr>
        <p:sp>
          <p:nvSpPr>
            <p:cNvPr id="19" name="SMARTInkShape-2627"/>
            <p:cNvSpPr/>
            <p:nvPr>
              <p:custDataLst>
                <p:tags r:id="rId77"/>
              </p:custDataLst>
            </p:nvPr>
          </p:nvSpPr>
          <p:spPr>
            <a:xfrm>
              <a:off x="6940550" y="698500"/>
              <a:ext cx="64220" cy="374651"/>
            </a:xfrm>
            <a:custGeom>
              <a:avLst/>
              <a:gdLst/>
              <a:ahLst/>
              <a:cxnLst/>
              <a:rect l="0" t="0" r="0" b="0"/>
              <a:pathLst>
                <a:path w="64220" h="374651">
                  <a:moveTo>
                    <a:pt x="31750" y="0"/>
                  </a:moveTo>
                  <a:lnTo>
                    <a:pt x="31750" y="0"/>
                  </a:lnTo>
                  <a:lnTo>
                    <a:pt x="41863" y="6742"/>
                  </a:lnTo>
                  <a:lnTo>
                    <a:pt x="48709" y="21341"/>
                  </a:lnTo>
                  <a:lnTo>
                    <a:pt x="58412" y="59005"/>
                  </a:lnTo>
                  <a:lnTo>
                    <a:pt x="64061" y="94663"/>
                  </a:lnTo>
                  <a:lnTo>
                    <a:pt x="64219" y="138734"/>
                  </a:lnTo>
                  <a:lnTo>
                    <a:pt x="61158" y="163750"/>
                  </a:lnTo>
                  <a:lnTo>
                    <a:pt x="56293" y="190306"/>
                  </a:lnTo>
                  <a:lnTo>
                    <a:pt x="50229" y="217887"/>
                  </a:lnTo>
                  <a:lnTo>
                    <a:pt x="42659" y="244036"/>
                  </a:lnTo>
                  <a:lnTo>
                    <a:pt x="34083" y="269229"/>
                  </a:lnTo>
                  <a:lnTo>
                    <a:pt x="17970" y="313685"/>
                  </a:lnTo>
                  <a:lnTo>
                    <a:pt x="5638" y="355018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28"/>
            <p:cNvSpPr/>
            <p:nvPr>
              <p:custDataLst>
                <p:tags r:id="rId78"/>
              </p:custDataLst>
            </p:nvPr>
          </p:nvSpPr>
          <p:spPr>
            <a:xfrm>
              <a:off x="6715547" y="749300"/>
              <a:ext cx="172015" cy="481221"/>
            </a:xfrm>
            <a:custGeom>
              <a:avLst/>
              <a:gdLst/>
              <a:ahLst/>
              <a:cxnLst/>
              <a:rect l="0" t="0" r="0" b="0"/>
              <a:pathLst>
                <a:path w="172015" h="481221">
                  <a:moveTo>
                    <a:pt x="9103" y="0"/>
                  </a:moveTo>
                  <a:lnTo>
                    <a:pt x="9103" y="0"/>
                  </a:lnTo>
                  <a:lnTo>
                    <a:pt x="5732" y="0"/>
                  </a:lnTo>
                  <a:lnTo>
                    <a:pt x="2195" y="5644"/>
                  </a:lnTo>
                  <a:lnTo>
                    <a:pt x="264" y="10113"/>
                  </a:lnTo>
                  <a:lnTo>
                    <a:pt x="0" y="22604"/>
                  </a:lnTo>
                  <a:lnTo>
                    <a:pt x="8870" y="66215"/>
                  </a:lnTo>
                  <a:lnTo>
                    <a:pt x="29361" y="99419"/>
                  </a:lnTo>
                  <a:lnTo>
                    <a:pt x="35308" y="106496"/>
                  </a:lnTo>
                  <a:lnTo>
                    <a:pt x="49442" y="114359"/>
                  </a:lnTo>
                  <a:lnTo>
                    <a:pt x="57162" y="116456"/>
                  </a:lnTo>
                  <a:lnTo>
                    <a:pt x="71385" y="115023"/>
                  </a:lnTo>
                  <a:lnTo>
                    <a:pt x="84761" y="108977"/>
                  </a:lnTo>
                  <a:lnTo>
                    <a:pt x="97763" y="99234"/>
                  </a:lnTo>
                  <a:lnTo>
                    <a:pt x="106833" y="84085"/>
                  </a:lnTo>
                  <a:lnTo>
                    <a:pt x="115034" y="52358"/>
                  </a:lnTo>
                  <a:lnTo>
                    <a:pt x="116455" y="38954"/>
                  </a:lnTo>
                  <a:lnTo>
                    <a:pt x="115243" y="39375"/>
                  </a:lnTo>
                  <a:lnTo>
                    <a:pt x="110134" y="47368"/>
                  </a:lnTo>
                  <a:lnTo>
                    <a:pt x="108804" y="60329"/>
                  </a:lnTo>
                  <a:lnTo>
                    <a:pt x="113699" y="98386"/>
                  </a:lnTo>
                  <a:lnTo>
                    <a:pt x="112687" y="141021"/>
                  </a:lnTo>
                  <a:lnTo>
                    <a:pt x="120992" y="174859"/>
                  </a:lnTo>
                  <a:lnTo>
                    <a:pt x="135737" y="213182"/>
                  </a:lnTo>
                  <a:lnTo>
                    <a:pt x="151698" y="258436"/>
                  </a:lnTo>
                  <a:lnTo>
                    <a:pt x="158494" y="283063"/>
                  </a:lnTo>
                  <a:lnTo>
                    <a:pt x="164435" y="308653"/>
                  </a:lnTo>
                  <a:lnTo>
                    <a:pt x="169808" y="334885"/>
                  </a:lnTo>
                  <a:lnTo>
                    <a:pt x="172014" y="379084"/>
                  </a:lnTo>
                  <a:lnTo>
                    <a:pt x="166879" y="416132"/>
                  </a:lnTo>
                  <a:lnTo>
                    <a:pt x="148828" y="457967"/>
                  </a:lnTo>
                  <a:lnTo>
                    <a:pt x="136114" y="474239"/>
                  </a:lnTo>
                  <a:lnTo>
                    <a:pt x="130465" y="478437"/>
                  </a:lnTo>
                  <a:lnTo>
                    <a:pt x="125289" y="480530"/>
                  </a:lnTo>
                  <a:lnTo>
                    <a:pt x="120426" y="481220"/>
                  </a:lnTo>
                  <a:lnTo>
                    <a:pt x="109380" y="478224"/>
                  </a:lnTo>
                  <a:lnTo>
                    <a:pt x="103471" y="475449"/>
                  </a:lnTo>
                  <a:lnTo>
                    <a:pt x="95023" y="462959"/>
                  </a:lnTo>
                  <a:lnTo>
                    <a:pt x="85303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29"/>
            <p:cNvSpPr/>
            <p:nvPr>
              <p:custDataLst>
                <p:tags r:id="rId79"/>
              </p:custDataLst>
            </p:nvPr>
          </p:nvSpPr>
          <p:spPr>
            <a:xfrm>
              <a:off x="6470650" y="889000"/>
              <a:ext cx="44451" cy="101601"/>
            </a:xfrm>
            <a:custGeom>
              <a:avLst/>
              <a:gdLst/>
              <a:ahLst/>
              <a:cxnLst/>
              <a:rect l="0" t="0" r="0" b="0"/>
              <a:pathLst>
                <a:path w="44451" h="101601">
                  <a:moveTo>
                    <a:pt x="44450" y="0"/>
                  </a:moveTo>
                  <a:lnTo>
                    <a:pt x="44450" y="0"/>
                  </a:lnTo>
                  <a:lnTo>
                    <a:pt x="37969" y="15914"/>
                  </a:lnTo>
                  <a:lnTo>
                    <a:pt x="15217" y="5699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630"/>
            <p:cNvSpPr/>
            <p:nvPr>
              <p:custDataLst>
                <p:tags r:id="rId80"/>
              </p:custDataLst>
            </p:nvPr>
          </p:nvSpPr>
          <p:spPr>
            <a:xfrm>
              <a:off x="6286500" y="761836"/>
              <a:ext cx="133351" cy="160795"/>
            </a:xfrm>
            <a:custGeom>
              <a:avLst/>
              <a:gdLst/>
              <a:ahLst/>
              <a:cxnLst/>
              <a:rect l="0" t="0" r="0" b="0"/>
              <a:pathLst>
                <a:path w="133351" h="160795">
                  <a:moveTo>
                    <a:pt x="0" y="25564"/>
                  </a:moveTo>
                  <a:lnTo>
                    <a:pt x="0" y="25564"/>
                  </a:lnTo>
                  <a:lnTo>
                    <a:pt x="0" y="4549"/>
                  </a:lnTo>
                  <a:lnTo>
                    <a:pt x="705" y="3793"/>
                  </a:lnTo>
                  <a:lnTo>
                    <a:pt x="1881" y="3994"/>
                  </a:lnTo>
                  <a:lnTo>
                    <a:pt x="7186" y="6100"/>
                  </a:lnTo>
                  <a:lnTo>
                    <a:pt x="18950" y="9387"/>
                  </a:lnTo>
                  <a:lnTo>
                    <a:pt x="31706" y="18845"/>
                  </a:lnTo>
                  <a:lnTo>
                    <a:pt x="38071" y="25318"/>
                  </a:lnTo>
                  <a:lnTo>
                    <a:pt x="50399" y="54654"/>
                  </a:lnTo>
                  <a:lnTo>
                    <a:pt x="50386" y="78004"/>
                  </a:lnTo>
                  <a:lnTo>
                    <a:pt x="38881" y="124117"/>
                  </a:lnTo>
                  <a:lnTo>
                    <a:pt x="23749" y="149780"/>
                  </a:lnTo>
                  <a:lnTo>
                    <a:pt x="15729" y="158382"/>
                  </a:lnTo>
                  <a:lnTo>
                    <a:pt x="12603" y="160676"/>
                  </a:lnTo>
                  <a:lnTo>
                    <a:pt x="9108" y="160794"/>
                  </a:lnTo>
                  <a:lnTo>
                    <a:pt x="1461" y="157163"/>
                  </a:lnTo>
                  <a:lnTo>
                    <a:pt x="4647" y="132030"/>
                  </a:lnTo>
                  <a:lnTo>
                    <a:pt x="16176" y="96871"/>
                  </a:lnTo>
                  <a:lnTo>
                    <a:pt x="41795" y="55394"/>
                  </a:lnTo>
                  <a:lnTo>
                    <a:pt x="84595" y="14284"/>
                  </a:lnTo>
                  <a:lnTo>
                    <a:pt x="99933" y="977"/>
                  </a:lnTo>
                  <a:lnTo>
                    <a:pt x="101900" y="0"/>
                  </a:lnTo>
                  <a:lnTo>
                    <a:pt x="102505" y="760"/>
                  </a:lnTo>
                  <a:lnTo>
                    <a:pt x="102203" y="2678"/>
                  </a:lnTo>
                  <a:lnTo>
                    <a:pt x="80679" y="48216"/>
                  </a:lnTo>
                  <a:lnTo>
                    <a:pt x="75133" y="65500"/>
                  </a:lnTo>
                  <a:lnTo>
                    <a:pt x="75961" y="82589"/>
                  </a:lnTo>
                  <a:lnTo>
                    <a:pt x="81738" y="98181"/>
                  </a:lnTo>
                  <a:lnTo>
                    <a:pt x="91361" y="109814"/>
                  </a:lnTo>
                  <a:lnTo>
                    <a:pt x="106457" y="117807"/>
                  </a:lnTo>
                  <a:lnTo>
                    <a:pt x="133350" y="127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31"/>
            <p:cNvSpPr/>
            <p:nvPr>
              <p:custDataLst>
                <p:tags r:id="rId81"/>
              </p:custDataLst>
            </p:nvPr>
          </p:nvSpPr>
          <p:spPr>
            <a:xfrm>
              <a:off x="6143344" y="664390"/>
              <a:ext cx="111407" cy="338911"/>
            </a:xfrm>
            <a:custGeom>
              <a:avLst/>
              <a:gdLst/>
              <a:ahLst/>
              <a:cxnLst/>
              <a:rect l="0" t="0" r="0" b="0"/>
              <a:pathLst>
                <a:path w="111407" h="338911">
                  <a:moveTo>
                    <a:pt x="111406" y="15060"/>
                  </a:moveTo>
                  <a:lnTo>
                    <a:pt x="111406" y="15060"/>
                  </a:lnTo>
                  <a:lnTo>
                    <a:pt x="108035" y="8318"/>
                  </a:lnTo>
                  <a:lnTo>
                    <a:pt x="100736" y="3127"/>
                  </a:lnTo>
                  <a:lnTo>
                    <a:pt x="95826" y="754"/>
                  </a:lnTo>
                  <a:lnTo>
                    <a:pt x="86608" y="0"/>
                  </a:lnTo>
                  <a:lnTo>
                    <a:pt x="82174" y="787"/>
                  </a:lnTo>
                  <a:lnTo>
                    <a:pt x="62450" y="12007"/>
                  </a:lnTo>
                  <a:lnTo>
                    <a:pt x="42102" y="35479"/>
                  </a:lnTo>
                  <a:lnTo>
                    <a:pt x="22667" y="74889"/>
                  </a:lnTo>
                  <a:lnTo>
                    <a:pt x="11759" y="109854"/>
                  </a:lnTo>
                  <a:lnTo>
                    <a:pt x="3619" y="148913"/>
                  </a:lnTo>
                  <a:lnTo>
                    <a:pt x="0" y="189791"/>
                  </a:lnTo>
                  <a:lnTo>
                    <a:pt x="274" y="229596"/>
                  </a:lnTo>
                  <a:lnTo>
                    <a:pt x="5569" y="266337"/>
                  </a:lnTo>
                  <a:lnTo>
                    <a:pt x="27679" y="308705"/>
                  </a:lnTo>
                  <a:lnTo>
                    <a:pt x="44090" y="327602"/>
                  </a:lnTo>
                  <a:lnTo>
                    <a:pt x="52418" y="332783"/>
                  </a:lnTo>
                  <a:lnTo>
                    <a:pt x="86006" y="338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632"/>
            <p:cNvSpPr/>
            <p:nvPr>
              <p:custDataLst>
                <p:tags r:id="rId82"/>
              </p:custDataLst>
            </p:nvPr>
          </p:nvSpPr>
          <p:spPr>
            <a:xfrm>
              <a:off x="5822248" y="779287"/>
              <a:ext cx="193108" cy="522356"/>
            </a:xfrm>
            <a:custGeom>
              <a:avLst/>
              <a:gdLst/>
              <a:ahLst/>
              <a:cxnLst/>
              <a:rect l="0" t="0" r="0" b="0"/>
              <a:pathLst>
                <a:path w="193108" h="522356">
                  <a:moveTo>
                    <a:pt x="121352" y="84313"/>
                  </a:moveTo>
                  <a:lnTo>
                    <a:pt x="121352" y="84313"/>
                  </a:lnTo>
                  <a:lnTo>
                    <a:pt x="126378" y="72379"/>
                  </a:lnTo>
                  <a:lnTo>
                    <a:pt x="126819" y="70007"/>
                  </a:lnTo>
                  <a:lnTo>
                    <a:pt x="122458" y="51697"/>
                  </a:lnTo>
                  <a:lnTo>
                    <a:pt x="113997" y="35295"/>
                  </a:lnTo>
                  <a:lnTo>
                    <a:pt x="92518" y="9111"/>
                  </a:lnTo>
                  <a:lnTo>
                    <a:pt x="81254" y="1501"/>
                  </a:lnTo>
                  <a:lnTo>
                    <a:pt x="67784" y="0"/>
                  </a:lnTo>
                  <a:lnTo>
                    <a:pt x="60239" y="588"/>
                  </a:lnTo>
                  <a:lnTo>
                    <a:pt x="46213" y="8767"/>
                  </a:lnTo>
                  <a:lnTo>
                    <a:pt x="16591" y="43755"/>
                  </a:lnTo>
                  <a:lnTo>
                    <a:pt x="2039" y="82487"/>
                  </a:lnTo>
                  <a:lnTo>
                    <a:pt x="0" y="125243"/>
                  </a:lnTo>
                  <a:lnTo>
                    <a:pt x="7236" y="162449"/>
                  </a:lnTo>
                  <a:lnTo>
                    <a:pt x="18188" y="179248"/>
                  </a:lnTo>
                  <a:lnTo>
                    <a:pt x="25059" y="185703"/>
                  </a:lnTo>
                  <a:lnTo>
                    <a:pt x="54955" y="198159"/>
                  </a:lnTo>
                  <a:lnTo>
                    <a:pt x="64387" y="198310"/>
                  </a:lnTo>
                  <a:lnTo>
                    <a:pt x="80513" y="192834"/>
                  </a:lnTo>
                  <a:lnTo>
                    <a:pt x="92853" y="179582"/>
                  </a:lnTo>
                  <a:lnTo>
                    <a:pt x="102336" y="161227"/>
                  </a:lnTo>
                  <a:lnTo>
                    <a:pt x="111642" y="126387"/>
                  </a:lnTo>
                  <a:lnTo>
                    <a:pt x="117456" y="87215"/>
                  </a:lnTo>
                  <a:lnTo>
                    <a:pt x="115311" y="50890"/>
                  </a:lnTo>
                  <a:lnTo>
                    <a:pt x="115207" y="50742"/>
                  </a:lnTo>
                  <a:lnTo>
                    <a:pt x="115139" y="51349"/>
                  </a:lnTo>
                  <a:lnTo>
                    <a:pt x="125841" y="94432"/>
                  </a:lnTo>
                  <a:lnTo>
                    <a:pt x="132010" y="131291"/>
                  </a:lnTo>
                  <a:lnTo>
                    <a:pt x="140424" y="177333"/>
                  </a:lnTo>
                  <a:lnTo>
                    <a:pt x="152642" y="210087"/>
                  </a:lnTo>
                  <a:lnTo>
                    <a:pt x="163716" y="247222"/>
                  </a:lnTo>
                  <a:lnTo>
                    <a:pt x="173342" y="287950"/>
                  </a:lnTo>
                  <a:lnTo>
                    <a:pt x="182323" y="331922"/>
                  </a:lnTo>
                  <a:lnTo>
                    <a:pt x="189138" y="377336"/>
                  </a:lnTo>
                  <a:lnTo>
                    <a:pt x="193107" y="420567"/>
                  </a:lnTo>
                  <a:lnTo>
                    <a:pt x="192519" y="456245"/>
                  </a:lnTo>
                  <a:lnTo>
                    <a:pt x="184850" y="497355"/>
                  </a:lnTo>
                  <a:lnTo>
                    <a:pt x="175679" y="513185"/>
                  </a:lnTo>
                  <a:lnTo>
                    <a:pt x="170269" y="518395"/>
                  </a:lnTo>
                  <a:lnTo>
                    <a:pt x="163841" y="521162"/>
                  </a:lnTo>
                  <a:lnTo>
                    <a:pt x="149172" y="522355"/>
                  </a:lnTo>
                  <a:lnTo>
                    <a:pt x="142016" y="519569"/>
                  </a:lnTo>
                  <a:lnTo>
                    <a:pt x="128419" y="508947"/>
                  </a:lnTo>
                  <a:lnTo>
                    <a:pt x="119084" y="491056"/>
                  </a:lnTo>
                  <a:lnTo>
                    <a:pt x="113993" y="466877"/>
                  </a:lnTo>
                  <a:lnTo>
                    <a:pt x="114389" y="423913"/>
                  </a:lnTo>
                  <a:lnTo>
                    <a:pt x="115002" y="401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633"/>
            <p:cNvSpPr/>
            <p:nvPr>
              <p:custDataLst>
                <p:tags r:id="rId83"/>
              </p:custDataLst>
            </p:nvPr>
          </p:nvSpPr>
          <p:spPr>
            <a:xfrm>
              <a:off x="5444169" y="417295"/>
              <a:ext cx="162882" cy="840006"/>
            </a:xfrm>
            <a:custGeom>
              <a:avLst/>
              <a:gdLst/>
              <a:ahLst/>
              <a:cxnLst/>
              <a:rect l="0" t="0" r="0" b="0"/>
              <a:pathLst>
                <a:path w="162882" h="840006">
                  <a:moveTo>
                    <a:pt x="162881" y="71655"/>
                  </a:moveTo>
                  <a:lnTo>
                    <a:pt x="162881" y="71655"/>
                  </a:lnTo>
                  <a:lnTo>
                    <a:pt x="134270" y="28738"/>
                  </a:lnTo>
                  <a:lnTo>
                    <a:pt x="110738" y="11980"/>
                  </a:lnTo>
                  <a:lnTo>
                    <a:pt x="84794" y="1449"/>
                  </a:lnTo>
                  <a:lnTo>
                    <a:pt x="69614" y="0"/>
                  </a:lnTo>
                  <a:lnTo>
                    <a:pt x="62603" y="602"/>
                  </a:lnTo>
                  <a:lnTo>
                    <a:pt x="49169" y="6915"/>
                  </a:lnTo>
                  <a:lnTo>
                    <a:pt x="35436" y="18893"/>
                  </a:lnTo>
                  <a:lnTo>
                    <a:pt x="19926" y="38327"/>
                  </a:lnTo>
                  <a:lnTo>
                    <a:pt x="5440" y="83182"/>
                  </a:lnTo>
                  <a:lnTo>
                    <a:pt x="1185" y="122169"/>
                  </a:lnTo>
                  <a:lnTo>
                    <a:pt x="0" y="165367"/>
                  </a:lnTo>
                  <a:lnTo>
                    <a:pt x="1825" y="210436"/>
                  </a:lnTo>
                  <a:lnTo>
                    <a:pt x="4004" y="234026"/>
                  </a:lnTo>
                  <a:lnTo>
                    <a:pt x="6868" y="258219"/>
                  </a:lnTo>
                  <a:lnTo>
                    <a:pt x="10189" y="282814"/>
                  </a:lnTo>
                  <a:lnTo>
                    <a:pt x="15226" y="308383"/>
                  </a:lnTo>
                  <a:lnTo>
                    <a:pt x="21405" y="334602"/>
                  </a:lnTo>
                  <a:lnTo>
                    <a:pt x="28347" y="361253"/>
                  </a:lnTo>
                  <a:lnTo>
                    <a:pt x="35798" y="388898"/>
                  </a:lnTo>
                  <a:lnTo>
                    <a:pt x="43587" y="417206"/>
                  </a:lnTo>
                  <a:lnTo>
                    <a:pt x="51601" y="445956"/>
                  </a:lnTo>
                  <a:lnTo>
                    <a:pt x="59767" y="474294"/>
                  </a:lnTo>
                  <a:lnTo>
                    <a:pt x="68032" y="502359"/>
                  </a:lnTo>
                  <a:lnTo>
                    <a:pt x="76365" y="530241"/>
                  </a:lnTo>
                  <a:lnTo>
                    <a:pt x="82625" y="558001"/>
                  </a:lnTo>
                  <a:lnTo>
                    <a:pt x="87505" y="585680"/>
                  </a:lnTo>
                  <a:lnTo>
                    <a:pt x="91464" y="613305"/>
                  </a:lnTo>
                  <a:lnTo>
                    <a:pt x="95514" y="640188"/>
                  </a:lnTo>
                  <a:lnTo>
                    <a:pt x="99625" y="666577"/>
                  </a:lnTo>
                  <a:lnTo>
                    <a:pt x="103777" y="692637"/>
                  </a:lnTo>
                  <a:lnTo>
                    <a:pt x="106508" y="738525"/>
                  </a:lnTo>
                  <a:lnTo>
                    <a:pt x="103960" y="777264"/>
                  </a:lnTo>
                  <a:lnTo>
                    <a:pt x="95771" y="806240"/>
                  </a:lnTo>
                  <a:lnTo>
                    <a:pt x="81314" y="825234"/>
                  </a:lnTo>
                  <a:lnTo>
                    <a:pt x="72520" y="832274"/>
                  </a:lnTo>
                  <a:lnTo>
                    <a:pt x="55222" y="838215"/>
                  </a:lnTo>
                  <a:lnTo>
                    <a:pt x="29531" y="840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34"/>
            <p:cNvSpPr/>
            <p:nvPr>
              <p:custDataLst>
                <p:tags r:id="rId84"/>
              </p:custDataLst>
            </p:nvPr>
          </p:nvSpPr>
          <p:spPr>
            <a:xfrm>
              <a:off x="5033733" y="423954"/>
              <a:ext cx="141518" cy="806314"/>
            </a:xfrm>
            <a:custGeom>
              <a:avLst/>
              <a:gdLst/>
              <a:ahLst/>
              <a:cxnLst/>
              <a:rect l="0" t="0" r="0" b="0"/>
              <a:pathLst>
                <a:path w="141518" h="806314">
                  <a:moveTo>
                    <a:pt x="141517" y="20546"/>
                  </a:moveTo>
                  <a:lnTo>
                    <a:pt x="141517" y="20546"/>
                  </a:lnTo>
                  <a:lnTo>
                    <a:pt x="99454" y="152"/>
                  </a:lnTo>
                  <a:lnTo>
                    <a:pt x="75353" y="0"/>
                  </a:lnTo>
                  <a:lnTo>
                    <a:pt x="50338" y="7795"/>
                  </a:lnTo>
                  <a:lnTo>
                    <a:pt x="28423" y="25783"/>
                  </a:lnTo>
                  <a:lnTo>
                    <a:pt x="11895" y="55729"/>
                  </a:lnTo>
                  <a:lnTo>
                    <a:pt x="1432" y="98155"/>
                  </a:lnTo>
                  <a:lnTo>
                    <a:pt x="0" y="135707"/>
                  </a:lnTo>
                  <a:lnTo>
                    <a:pt x="2420" y="178973"/>
                  </a:lnTo>
                  <a:lnTo>
                    <a:pt x="8200" y="226425"/>
                  </a:lnTo>
                  <a:lnTo>
                    <a:pt x="13128" y="251637"/>
                  </a:lnTo>
                  <a:lnTo>
                    <a:pt x="19235" y="277618"/>
                  </a:lnTo>
                  <a:lnTo>
                    <a:pt x="26129" y="304111"/>
                  </a:lnTo>
                  <a:lnTo>
                    <a:pt x="32842" y="331650"/>
                  </a:lnTo>
                  <a:lnTo>
                    <a:pt x="39434" y="359888"/>
                  </a:lnTo>
                  <a:lnTo>
                    <a:pt x="45945" y="388590"/>
                  </a:lnTo>
                  <a:lnTo>
                    <a:pt x="54518" y="416898"/>
                  </a:lnTo>
                  <a:lnTo>
                    <a:pt x="64468" y="444942"/>
                  </a:lnTo>
                  <a:lnTo>
                    <a:pt x="75334" y="472810"/>
                  </a:lnTo>
                  <a:lnTo>
                    <a:pt x="84694" y="500561"/>
                  </a:lnTo>
                  <a:lnTo>
                    <a:pt x="93052" y="528234"/>
                  </a:lnTo>
                  <a:lnTo>
                    <a:pt x="100740" y="555854"/>
                  </a:lnTo>
                  <a:lnTo>
                    <a:pt x="105161" y="583440"/>
                  </a:lnTo>
                  <a:lnTo>
                    <a:pt x="107402" y="611003"/>
                  </a:lnTo>
                  <a:lnTo>
                    <a:pt x="108190" y="638551"/>
                  </a:lnTo>
                  <a:lnTo>
                    <a:pt x="107305" y="664677"/>
                  </a:lnTo>
                  <a:lnTo>
                    <a:pt x="105303" y="689856"/>
                  </a:lnTo>
                  <a:lnTo>
                    <a:pt x="97200" y="735000"/>
                  </a:lnTo>
                  <a:lnTo>
                    <a:pt x="74920" y="781393"/>
                  </a:lnTo>
                  <a:lnTo>
                    <a:pt x="63470" y="798732"/>
                  </a:lnTo>
                  <a:lnTo>
                    <a:pt x="58441" y="803214"/>
                  </a:lnTo>
                  <a:lnTo>
                    <a:pt x="53678" y="805497"/>
                  </a:lnTo>
                  <a:lnTo>
                    <a:pt x="49091" y="806313"/>
                  </a:lnTo>
                  <a:lnTo>
                    <a:pt x="46033" y="804741"/>
                  </a:lnTo>
                  <a:lnTo>
                    <a:pt x="43994" y="801576"/>
                  </a:lnTo>
                  <a:lnTo>
                    <a:pt x="39917" y="788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546"/>
          <p:cNvGrpSpPr/>
          <p:nvPr/>
        </p:nvGrpSpPr>
        <p:grpSpPr>
          <a:xfrm>
            <a:off x="7302500" y="494333"/>
            <a:ext cx="1739901" cy="596987"/>
            <a:chOff x="7302500" y="494333"/>
            <a:chExt cx="1739901" cy="596987"/>
          </a:xfrm>
        </p:grpSpPr>
        <p:sp>
          <p:nvSpPr>
            <p:cNvPr id="28" name="SMARTInkShape-2635"/>
            <p:cNvSpPr/>
            <p:nvPr>
              <p:custDataLst>
                <p:tags r:id="rId68"/>
              </p:custDataLst>
            </p:nvPr>
          </p:nvSpPr>
          <p:spPr>
            <a:xfrm>
              <a:off x="9017000" y="8191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8441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36"/>
            <p:cNvSpPr/>
            <p:nvPr>
              <p:custDataLst>
                <p:tags r:id="rId69"/>
              </p:custDataLst>
            </p:nvPr>
          </p:nvSpPr>
          <p:spPr>
            <a:xfrm>
              <a:off x="8775700" y="494333"/>
              <a:ext cx="79716" cy="445468"/>
            </a:xfrm>
            <a:custGeom>
              <a:avLst/>
              <a:gdLst/>
              <a:ahLst/>
              <a:cxnLst/>
              <a:rect l="0" t="0" r="0" b="0"/>
              <a:pathLst>
                <a:path w="79716" h="445468">
                  <a:moveTo>
                    <a:pt x="12700" y="7317"/>
                  </a:moveTo>
                  <a:lnTo>
                    <a:pt x="12700" y="7317"/>
                  </a:lnTo>
                  <a:lnTo>
                    <a:pt x="16070" y="575"/>
                  </a:lnTo>
                  <a:lnTo>
                    <a:pt x="18475" y="0"/>
                  </a:lnTo>
                  <a:lnTo>
                    <a:pt x="24909" y="3124"/>
                  </a:lnTo>
                  <a:lnTo>
                    <a:pt x="39836" y="22930"/>
                  </a:lnTo>
                  <a:lnTo>
                    <a:pt x="57665" y="64624"/>
                  </a:lnTo>
                  <a:lnTo>
                    <a:pt x="68197" y="106635"/>
                  </a:lnTo>
                  <a:lnTo>
                    <a:pt x="72981" y="130679"/>
                  </a:lnTo>
                  <a:lnTo>
                    <a:pt x="76171" y="155175"/>
                  </a:lnTo>
                  <a:lnTo>
                    <a:pt x="78297" y="179972"/>
                  </a:lnTo>
                  <a:lnTo>
                    <a:pt x="79715" y="204971"/>
                  </a:lnTo>
                  <a:lnTo>
                    <a:pt x="77836" y="230103"/>
                  </a:lnTo>
                  <a:lnTo>
                    <a:pt x="73764" y="255324"/>
                  </a:lnTo>
                  <a:lnTo>
                    <a:pt x="68225" y="280605"/>
                  </a:lnTo>
                  <a:lnTo>
                    <a:pt x="54546" y="327510"/>
                  </a:lnTo>
                  <a:lnTo>
                    <a:pt x="39764" y="369053"/>
                  </a:lnTo>
                  <a:lnTo>
                    <a:pt x="20249" y="413418"/>
                  </a:lnTo>
                  <a:lnTo>
                    <a:pt x="0" y="44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37"/>
            <p:cNvSpPr/>
            <p:nvPr>
              <p:custDataLst>
                <p:tags r:id="rId70"/>
              </p:custDataLst>
            </p:nvPr>
          </p:nvSpPr>
          <p:spPr>
            <a:xfrm>
              <a:off x="8427951" y="662329"/>
              <a:ext cx="208876" cy="428991"/>
            </a:xfrm>
            <a:custGeom>
              <a:avLst/>
              <a:gdLst/>
              <a:ahLst/>
              <a:cxnLst/>
              <a:rect l="0" t="0" r="0" b="0"/>
              <a:pathLst>
                <a:path w="208876" h="428991">
                  <a:moveTo>
                    <a:pt x="11199" y="29821"/>
                  </a:moveTo>
                  <a:lnTo>
                    <a:pt x="11199" y="29821"/>
                  </a:lnTo>
                  <a:lnTo>
                    <a:pt x="11199" y="16337"/>
                  </a:lnTo>
                  <a:lnTo>
                    <a:pt x="9787" y="11660"/>
                  </a:lnTo>
                  <a:lnTo>
                    <a:pt x="264" y="0"/>
                  </a:lnTo>
                  <a:lnTo>
                    <a:pt x="0" y="41522"/>
                  </a:lnTo>
                  <a:lnTo>
                    <a:pt x="355" y="75151"/>
                  </a:lnTo>
                  <a:lnTo>
                    <a:pt x="5439" y="97005"/>
                  </a:lnTo>
                  <a:lnTo>
                    <a:pt x="18046" y="112832"/>
                  </a:lnTo>
                  <a:lnTo>
                    <a:pt x="34702" y="123159"/>
                  </a:lnTo>
                  <a:lnTo>
                    <a:pt x="51513" y="127749"/>
                  </a:lnTo>
                  <a:lnTo>
                    <a:pt x="68392" y="126026"/>
                  </a:lnTo>
                  <a:lnTo>
                    <a:pt x="76844" y="123591"/>
                  </a:lnTo>
                  <a:lnTo>
                    <a:pt x="91880" y="113360"/>
                  </a:lnTo>
                  <a:lnTo>
                    <a:pt x="118779" y="80424"/>
                  </a:lnTo>
                  <a:lnTo>
                    <a:pt x="140179" y="37042"/>
                  </a:lnTo>
                  <a:lnTo>
                    <a:pt x="141635" y="32519"/>
                  </a:lnTo>
                  <a:lnTo>
                    <a:pt x="141196" y="30208"/>
                  </a:lnTo>
                  <a:lnTo>
                    <a:pt x="139491" y="29374"/>
                  </a:lnTo>
                  <a:lnTo>
                    <a:pt x="136943" y="29523"/>
                  </a:lnTo>
                  <a:lnTo>
                    <a:pt x="135245" y="32444"/>
                  </a:lnTo>
                  <a:lnTo>
                    <a:pt x="132296" y="71890"/>
                  </a:lnTo>
                  <a:lnTo>
                    <a:pt x="138724" y="113939"/>
                  </a:lnTo>
                  <a:lnTo>
                    <a:pt x="149486" y="147640"/>
                  </a:lnTo>
                  <a:lnTo>
                    <a:pt x="164381" y="185196"/>
                  </a:lnTo>
                  <a:lnTo>
                    <a:pt x="182761" y="227758"/>
                  </a:lnTo>
                  <a:lnTo>
                    <a:pt x="195164" y="272545"/>
                  </a:lnTo>
                  <a:lnTo>
                    <a:pt x="203027" y="316909"/>
                  </a:lnTo>
                  <a:lnTo>
                    <a:pt x="208875" y="357794"/>
                  </a:lnTo>
                  <a:lnTo>
                    <a:pt x="206299" y="387724"/>
                  </a:lnTo>
                  <a:lnTo>
                    <a:pt x="197394" y="409022"/>
                  </a:lnTo>
                  <a:lnTo>
                    <a:pt x="184028" y="423192"/>
                  </a:lnTo>
                  <a:lnTo>
                    <a:pt x="177924" y="426829"/>
                  </a:lnTo>
                  <a:lnTo>
                    <a:pt x="167379" y="428990"/>
                  </a:lnTo>
                  <a:lnTo>
                    <a:pt x="162591" y="427167"/>
                  </a:lnTo>
                  <a:lnTo>
                    <a:pt x="153509" y="419497"/>
                  </a:lnTo>
                  <a:lnTo>
                    <a:pt x="148531" y="399625"/>
                  </a:lnTo>
                  <a:lnTo>
                    <a:pt x="144549" y="360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38"/>
            <p:cNvSpPr/>
            <p:nvPr>
              <p:custDataLst>
                <p:tags r:id="rId71"/>
              </p:custDataLst>
            </p:nvPr>
          </p:nvSpPr>
          <p:spPr>
            <a:xfrm>
              <a:off x="8229600" y="85090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31959" y="22604"/>
                  </a:lnTo>
                  <a:lnTo>
                    <a:pt x="8249" y="6639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39"/>
            <p:cNvSpPr/>
            <p:nvPr>
              <p:custDataLst>
                <p:tags r:id="rId72"/>
              </p:custDataLst>
            </p:nvPr>
          </p:nvSpPr>
          <p:spPr>
            <a:xfrm>
              <a:off x="8044717" y="679450"/>
              <a:ext cx="119876" cy="174605"/>
            </a:xfrm>
            <a:custGeom>
              <a:avLst/>
              <a:gdLst/>
              <a:ahLst/>
              <a:cxnLst/>
              <a:rect l="0" t="0" r="0" b="0"/>
              <a:pathLst>
                <a:path w="119876" h="174605">
                  <a:moveTo>
                    <a:pt x="13433" y="0"/>
                  </a:moveTo>
                  <a:lnTo>
                    <a:pt x="13433" y="0"/>
                  </a:lnTo>
                  <a:lnTo>
                    <a:pt x="23572" y="11550"/>
                  </a:lnTo>
                  <a:lnTo>
                    <a:pt x="43287" y="50901"/>
                  </a:lnTo>
                  <a:lnTo>
                    <a:pt x="45719" y="84462"/>
                  </a:lnTo>
                  <a:lnTo>
                    <a:pt x="35150" y="131611"/>
                  </a:lnTo>
                  <a:lnTo>
                    <a:pt x="19473" y="161621"/>
                  </a:lnTo>
                  <a:lnTo>
                    <a:pt x="11178" y="170609"/>
                  </a:lnTo>
                  <a:lnTo>
                    <a:pt x="2788" y="174604"/>
                  </a:lnTo>
                  <a:lnTo>
                    <a:pt x="692" y="173553"/>
                  </a:lnTo>
                  <a:lnTo>
                    <a:pt x="0" y="170735"/>
                  </a:lnTo>
                  <a:lnTo>
                    <a:pt x="3959" y="140891"/>
                  </a:lnTo>
                  <a:lnTo>
                    <a:pt x="23012" y="106422"/>
                  </a:lnTo>
                  <a:lnTo>
                    <a:pt x="60350" y="66987"/>
                  </a:lnTo>
                  <a:lnTo>
                    <a:pt x="104217" y="26835"/>
                  </a:lnTo>
                  <a:lnTo>
                    <a:pt x="119875" y="13941"/>
                  </a:lnTo>
                  <a:lnTo>
                    <a:pt x="94735" y="46066"/>
                  </a:lnTo>
                  <a:lnTo>
                    <a:pt x="92136" y="76448"/>
                  </a:lnTo>
                  <a:lnTo>
                    <a:pt x="96390" y="110882"/>
                  </a:lnTo>
                  <a:lnTo>
                    <a:pt x="11503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40"/>
            <p:cNvSpPr/>
            <p:nvPr>
              <p:custDataLst>
                <p:tags r:id="rId73"/>
              </p:custDataLst>
            </p:nvPr>
          </p:nvSpPr>
          <p:spPr>
            <a:xfrm>
              <a:off x="7882620" y="573265"/>
              <a:ext cx="118381" cy="347486"/>
            </a:xfrm>
            <a:custGeom>
              <a:avLst/>
              <a:gdLst/>
              <a:ahLst/>
              <a:cxnLst/>
              <a:rect l="0" t="0" r="0" b="0"/>
              <a:pathLst>
                <a:path w="118381" h="347486">
                  <a:moveTo>
                    <a:pt x="118380" y="10935"/>
                  </a:moveTo>
                  <a:lnTo>
                    <a:pt x="118380" y="10935"/>
                  </a:lnTo>
                  <a:lnTo>
                    <a:pt x="115009" y="4193"/>
                  </a:lnTo>
                  <a:lnTo>
                    <a:pt x="112605" y="2207"/>
                  </a:lnTo>
                  <a:lnTo>
                    <a:pt x="106171" y="0"/>
                  </a:lnTo>
                  <a:lnTo>
                    <a:pt x="96726" y="2783"/>
                  </a:lnTo>
                  <a:lnTo>
                    <a:pt x="84767" y="10134"/>
                  </a:lnTo>
                  <a:lnTo>
                    <a:pt x="70044" y="22809"/>
                  </a:lnTo>
                  <a:lnTo>
                    <a:pt x="45889" y="62666"/>
                  </a:lnTo>
                  <a:lnTo>
                    <a:pt x="29247" y="100484"/>
                  </a:lnTo>
                  <a:lnTo>
                    <a:pt x="13855" y="143162"/>
                  </a:lnTo>
                  <a:lnTo>
                    <a:pt x="2309" y="188001"/>
                  </a:lnTo>
                  <a:lnTo>
                    <a:pt x="0" y="230036"/>
                  </a:lnTo>
                  <a:lnTo>
                    <a:pt x="3678" y="268475"/>
                  </a:lnTo>
                  <a:lnTo>
                    <a:pt x="10015" y="302021"/>
                  </a:lnTo>
                  <a:lnTo>
                    <a:pt x="23181" y="325868"/>
                  </a:lnTo>
                  <a:lnTo>
                    <a:pt x="31631" y="335190"/>
                  </a:lnTo>
                  <a:lnTo>
                    <a:pt x="40086" y="340700"/>
                  </a:lnTo>
                  <a:lnTo>
                    <a:pt x="73930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41"/>
            <p:cNvSpPr/>
            <p:nvPr>
              <p:custDataLst>
                <p:tags r:id="rId74"/>
              </p:custDataLst>
            </p:nvPr>
          </p:nvSpPr>
          <p:spPr>
            <a:xfrm>
              <a:off x="7540429" y="781050"/>
              <a:ext cx="174822" cy="57151"/>
            </a:xfrm>
            <a:custGeom>
              <a:avLst/>
              <a:gdLst/>
              <a:ahLst/>
              <a:cxnLst/>
              <a:rect l="0" t="0" r="0" b="0"/>
              <a:pathLst>
                <a:path w="1748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418" y="56444"/>
                  </a:lnTo>
                  <a:lnTo>
                    <a:pt x="28160" y="40544"/>
                  </a:lnTo>
                  <a:lnTo>
                    <a:pt x="70218" y="25654"/>
                  </a:lnTo>
                  <a:lnTo>
                    <a:pt x="111842" y="15441"/>
                  </a:lnTo>
                  <a:lnTo>
                    <a:pt x="153653" y="5202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42"/>
            <p:cNvSpPr/>
            <p:nvPr>
              <p:custDataLst>
                <p:tags r:id="rId75"/>
              </p:custDataLst>
            </p:nvPr>
          </p:nvSpPr>
          <p:spPr>
            <a:xfrm>
              <a:off x="7621909" y="525467"/>
              <a:ext cx="118742" cy="439734"/>
            </a:xfrm>
            <a:custGeom>
              <a:avLst/>
              <a:gdLst/>
              <a:ahLst/>
              <a:cxnLst/>
              <a:rect l="0" t="0" r="0" b="0"/>
              <a:pathLst>
                <a:path w="118742" h="439734">
                  <a:moveTo>
                    <a:pt x="118741" y="77783"/>
                  </a:moveTo>
                  <a:lnTo>
                    <a:pt x="118741" y="77783"/>
                  </a:lnTo>
                  <a:lnTo>
                    <a:pt x="118741" y="37306"/>
                  </a:lnTo>
                  <a:lnTo>
                    <a:pt x="118741" y="29632"/>
                  </a:lnTo>
                  <a:lnTo>
                    <a:pt x="116624" y="23104"/>
                  </a:lnTo>
                  <a:lnTo>
                    <a:pt x="98967" y="1325"/>
                  </a:lnTo>
                  <a:lnTo>
                    <a:pt x="94975" y="0"/>
                  </a:lnTo>
                  <a:lnTo>
                    <a:pt x="84895" y="409"/>
                  </a:lnTo>
                  <a:lnTo>
                    <a:pt x="63948" y="11348"/>
                  </a:lnTo>
                  <a:lnTo>
                    <a:pt x="36497" y="34737"/>
                  </a:lnTo>
                  <a:lnTo>
                    <a:pt x="16133" y="77493"/>
                  </a:lnTo>
                  <a:lnTo>
                    <a:pt x="7756" y="114108"/>
                  </a:lnTo>
                  <a:lnTo>
                    <a:pt x="2386" y="155311"/>
                  </a:lnTo>
                  <a:lnTo>
                    <a:pt x="0" y="201845"/>
                  </a:lnTo>
                  <a:lnTo>
                    <a:pt x="2702" y="248868"/>
                  </a:lnTo>
                  <a:lnTo>
                    <a:pt x="7196" y="294226"/>
                  </a:lnTo>
                  <a:lnTo>
                    <a:pt x="9193" y="335552"/>
                  </a:lnTo>
                  <a:lnTo>
                    <a:pt x="11962" y="371323"/>
                  </a:lnTo>
                  <a:lnTo>
                    <a:pt x="15606" y="411702"/>
                  </a:lnTo>
                  <a:lnTo>
                    <a:pt x="15753" y="427275"/>
                  </a:lnTo>
                  <a:lnTo>
                    <a:pt x="14805" y="431427"/>
                  </a:lnTo>
                  <a:lnTo>
                    <a:pt x="10791" y="43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43"/>
            <p:cNvSpPr/>
            <p:nvPr>
              <p:custDataLst>
                <p:tags r:id="rId76"/>
              </p:custDataLst>
            </p:nvPr>
          </p:nvSpPr>
          <p:spPr>
            <a:xfrm>
              <a:off x="7302500" y="8636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6350"/>
                  </a:moveTo>
                  <a:lnTo>
                    <a:pt x="31750" y="6350"/>
                  </a:lnTo>
                  <a:lnTo>
                    <a:pt x="7135" y="5644"/>
                  </a:lnTo>
                  <a:lnTo>
                    <a:pt x="4756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47"/>
          <p:cNvGrpSpPr/>
          <p:nvPr/>
        </p:nvGrpSpPr>
        <p:grpSpPr>
          <a:xfrm>
            <a:off x="9284615" y="541449"/>
            <a:ext cx="500736" cy="375537"/>
            <a:chOff x="9284615" y="541449"/>
            <a:chExt cx="500736" cy="375537"/>
          </a:xfrm>
        </p:grpSpPr>
        <p:sp>
          <p:nvSpPr>
            <p:cNvPr id="38" name="SMARTInkShape-2644"/>
            <p:cNvSpPr/>
            <p:nvPr>
              <p:custDataLst>
                <p:tags r:id="rId66"/>
              </p:custDataLst>
            </p:nvPr>
          </p:nvSpPr>
          <p:spPr>
            <a:xfrm>
              <a:off x="9284615" y="541449"/>
              <a:ext cx="316586" cy="375537"/>
            </a:xfrm>
            <a:custGeom>
              <a:avLst/>
              <a:gdLst/>
              <a:ahLst/>
              <a:cxnLst/>
              <a:rect l="0" t="0" r="0" b="0"/>
              <a:pathLst>
                <a:path w="316586" h="375537">
                  <a:moveTo>
                    <a:pt x="107035" y="290401"/>
                  </a:moveTo>
                  <a:lnTo>
                    <a:pt x="107035" y="290401"/>
                  </a:lnTo>
                  <a:lnTo>
                    <a:pt x="100293" y="283659"/>
                  </a:lnTo>
                  <a:lnTo>
                    <a:pt x="99012" y="280262"/>
                  </a:lnTo>
                  <a:lnTo>
                    <a:pt x="100326" y="260547"/>
                  </a:lnTo>
                  <a:lnTo>
                    <a:pt x="98329" y="256387"/>
                  </a:lnTo>
                  <a:lnTo>
                    <a:pt x="90466" y="248002"/>
                  </a:lnTo>
                  <a:lnTo>
                    <a:pt x="81796" y="243335"/>
                  </a:lnTo>
                  <a:lnTo>
                    <a:pt x="77509" y="242090"/>
                  </a:lnTo>
                  <a:lnTo>
                    <a:pt x="67101" y="244470"/>
                  </a:lnTo>
                  <a:lnTo>
                    <a:pt x="52597" y="253054"/>
                  </a:lnTo>
                  <a:lnTo>
                    <a:pt x="29689" y="270980"/>
                  </a:lnTo>
                  <a:lnTo>
                    <a:pt x="12452" y="294940"/>
                  </a:lnTo>
                  <a:lnTo>
                    <a:pt x="2203" y="320641"/>
                  </a:lnTo>
                  <a:lnTo>
                    <a:pt x="0" y="343822"/>
                  </a:lnTo>
                  <a:lnTo>
                    <a:pt x="5137" y="360240"/>
                  </a:lnTo>
                  <a:lnTo>
                    <a:pt x="9469" y="366594"/>
                  </a:lnTo>
                  <a:lnTo>
                    <a:pt x="15886" y="370830"/>
                  </a:lnTo>
                  <a:lnTo>
                    <a:pt x="32423" y="375536"/>
                  </a:lnTo>
                  <a:lnTo>
                    <a:pt x="53413" y="370102"/>
                  </a:lnTo>
                  <a:lnTo>
                    <a:pt x="64936" y="364701"/>
                  </a:lnTo>
                  <a:lnTo>
                    <a:pt x="83385" y="347412"/>
                  </a:lnTo>
                  <a:lnTo>
                    <a:pt x="109435" y="306352"/>
                  </a:lnTo>
                  <a:lnTo>
                    <a:pt x="127857" y="267152"/>
                  </a:lnTo>
                  <a:lnTo>
                    <a:pt x="135733" y="243857"/>
                  </a:lnTo>
                  <a:lnTo>
                    <a:pt x="143100" y="219155"/>
                  </a:lnTo>
                  <a:lnTo>
                    <a:pt x="148718" y="192104"/>
                  </a:lnTo>
                  <a:lnTo>
                    <a:pt x="153167" y="163486"/>
                  </a:lnTo>
                  <a:lnTo>
                    <a:pt x="156840" y="133824"/>
                  </a:lnTo>
                  <a:lnTo>
                    <a:pt x="159288" y="108406"/>
                  </a:lnTo>
                  <a:lnTo>
                    <a:pt x="162008" y="65110"/>
                  </a:lnTo>
                  <a:lnTo>
                    <a:pt x="156798" y="19115"/>
                  </a:lnTo>
                  <a:lnTo>
                    <a:pt x="151965" y="4024"/>
                  </a:lnTo>
                  <a:lnTo>
                    <a:pt x="149688" y="0"/>
                  </a:lnTo>
                  <a:lnTo>
                    <a:pt x="146054" y="845"/>
                  </a:lnTo>
                  <a:lnTo>
                    <a:pt x="136371" y="11191"/>
                  </a:lnTo>
                  <a:lnTo>
                    <a:pt x="122390" y="53704"/>
                  </a:lnTo>
                  <a:lnTo>
                    <a:pt x="117388" y="94891"/>
                  </a:lnTo>
                  <a:lnTo>
                    <a:pt x="117280" y="140713"/>
                  </a:lnTo>
                  <a:lnTo>
                    <a:pt x="124288" y="186949"/>
                  </a:lnTo>
                  <a:lnTo>
                    <a:pt x="130696" y="231487"/>
                  </a:lnTo>
                  <a:lnTo>
                    <a:pt x="135894" y="272684"/>
                  </a:lnTo>
                  <a:lnTo>
                    <a:pt x="143494" y="320116"/>
                  </a:lnTo>
                  <a:lnTo>
                    <a:pt x="150520" y="337944"/>
                  </a:lnTo>
                  <a:lnTo>
                    <a:pt x="154369" y="342558"/>
                  </a:lnTo>
                  <a:lnTo>
                    <a:pt x="158346" y="344928"/>
                  </a:lnTo>
                  <a:lnTo>
                    <a:pt x="162409" y="345802"/>
                  </a:lnTo>
                  <a:lnTo>
                    <a:pt x="165824" y="343563"/>
                  </a:lnTo>
                  <a:lnTo>
                    <a:pt x="171499" y="333549"/>
                  </a:lnTo>
                  <a:lnTo>
                    <a:pt x="187370" y="288916"/>
                  </a:lnTo>
                  <a:lnTo>
                    <a:pt x="206959" y="248412"/>
                  </a:lnTo>
                  <a:lnTo>
                    <a:pt x="228048" y="205004"/>
                  </a:lnTo>
                  <a:lnTo>
                    <a:pt x="232161" y="201720"/>
                  </a:lnTo>
                  <a:lnTo>
                    <a:pt x="242374" y="198071"/>
                  </a:lnTo>
                  <a:lnTo>
                    <a:pt x="253969" y="200211"/>
                  </a:lnTo>
                  <a:lnTo>
                    <a:pt x="260025" y="202758"/>
                  </a:lnTo>
                  <a:lnTo>
                    <a:pt x="264061" y="207983"/>
                  </a:lnTo>
                  <a:lnTo>
                    <a:pt x="268546" y="223197"/>
                  </a:lnTo>
                  <a:lnTo>
                    <a:pt x="264896" y="243599"/>
                  </a:lnTo>
                  <a:lnTo>
                    <a:pt x="245305" y="291191"/>
                  </a:lnTo>
                  <a:lnTo>
                    <a:pt x="220718" y="327946"/>
                  </a:lnTo>
                  <a:lnTo>
                    <a:pt x="220217" y="327426"/>
                  </a:lnTo>
                  <a:lnTo>
                    <a:pt x="234734" y="290417"/>
                  </a:lnTo>
                  <a:lnTo>
                    <a:pt x="274483" y="244533"/>
                  </a:lnTo>
                  <a:lnTo>
                    <a:pt x="305945" y="214145"/>
                  </a:lnTo>
                  <a:lnTo>
                    <a:pt x="314483" y="209094"/>
                  </a:lnTo>
                  <a:lnTo>
                    <a:pt x="302372" y="229786"/>
                  </a:lnTo>
                  <a:lnTo>
                    <a:pt x="291722" y="271294"/>
                  </a:lnTo>
                  <a:lnTo>
                    <a:pt x="288601" y="292492"/>
                  </a:lnTo>
                  <a:lnTo>
                    <a:pt x="289566" y="313673"/>
                  </a:lnTo>
                  <a:lnTo>
                    <a:pt x="292928" y="322143"/>
                  </a:lnTo>
                  <a:lnTo>
                    <a:pt x="316585" y="347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645"/>
            <p:cNvSpPr/>
            <p:nvPr>
              <p:custDataLst>
                <p:tags r:id="rId67"/>
              </p:custDataLst>
            </p:nvPr>
          </p:nvSpPr>
          <p:spPr>
            <a:xfrm>
              <a:off x="9766300" y="8382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2646"/>
          <p:cNvSpPr/>
          <p:nvPr>
            <p:custDataLst>
              <p:tags r:id="rId1"/>
            </p:custDataLst>
          </p:nvPr>
        </p:nvSpPr>
        <p:spPr>
          <a:xfrm>
            <a:off x="10078934" y="525130"/>
            <a:ext cx="326581" cy="554258"/>
          </a:xfrm>
          <a:custGeom>
            <a:avLst/>
            <a:gdLst/>
            <a:ahLst/>
            <a:cxnLst/>
            <a:rect l="0" t="0" r="0" b="0"/>
            <a:pathLst>
              <a:path w="326581" h="554258">
                <a:moveTo>
                  <a:pt x="112816" y="281320"/>
                </a:moveTo>
                <a:lnTo>
                  <a:pt x="112816" y="281320"/>
                </a:lnTo>
                <a:lnTo>
                  <a:pt x="106073" y="277949"/>
                </a:lnTo>
                <a:lnTo>
                  <a:pt x="105499" y="274839"/>
                </a:lnTo>
                <a:lnTo>
                  <a:pt x="111574" y="255459"/>
                </a:lnTo>
                <a:lnTo>
                  <a:pt x="111281" y="252790"/>
                </a:lnTo>
                <a:lnTo>
                  <a:pt x="109077" y="247944"/>
                </a:lnTo>
                <a:lnTo>
                  <a:pt x="98218" y="245319"/>
                </a:lnTo>
                <a:lnTo>
                  <a:pt x="81634" y="245564"/>
                </a:lnTo>
                <a:lnTo>
                  <a:pt x="62504" y="250377"/>
                </a:lnTo>
                <a:lnTo>
                  <a:pt x="31900" y="271132"/>
                </a:lnTo>
                <a:lnTo>
                  <a:pt x="7232" y="299625"/>
                </a:lnTo>
                <a:lnTo>
                  <a:pt x="744" y="318148"/>
                </a:lnTo>
                <a:lnTo>
                  <a:pt x="0" y="327039"/>
                </a:lnTo>
                <a:lnTo>
                  <a:pt x="4820" y="342562"/>
                </a:lnTo>
                <a:lnTo>
                  <a:pt x="9069" y="349664"/>
                </a:lnTo>
                <a:lnTo>
                  <a:pt x="14723" y="354400"/>
                </a:lnTo>
                <a:lnTo>
                  <a:pt x="28533" y="359661"/>
                </a:lnTo>
                <a:lnTo>
                  <a:pt x="47839" y="356355"/>
                </a:lnTo>
                <a:lnTo>
                  <a:pt x="70533" y="346419"/>
                </a:lnTo>
                <a:lnTo>
                  <a:pt x="107107" y="320286"/>
                </a:lnTo>
                <a:lnTo>
                  <a:pt x="132150" y="297933"/>
                </a:lnTo>
                <a:lnTo>
                  <a:pt x="153630" y="262598"/>
                </a:lnTo>
                <a:lnTo>
                  <a:pt x="173289" y="217260"/>
                </a:lnTo>
                <a:lnTo>
                  <a:pt x="183470" y="191341"/>
                </a:lnTo>
                <a:lnTo>
                  <a:pt x="193785" y="164184"/>
                </a:lnTo>
                <a:lnTo>
                  <a:pt x="202779" y="139024"/>
                </a:lnTo>
                <a:lnTo>
                  <a:pt x="218415" y="92253"/>
                </a:lnTo>
                <a:lnTo>
                  <a:pt x="230540" y="55474"/>
                </a:lnTo>
                <a:lnTo>
                  <a:pt x="237809" y="27838"/>
                </a:lnTo>
                <a:lnTo>
                  <a:pt x="236337" y="10852"/>
                </a:lnTo>
                <a:lnTo>
                  <a:pt x="232861" y="2362"/>
                </a:lnTo>
                <a:lnTo>
                  <a:pt x="230946" y="98"/>
                </a:lnTo>
                <a:lnTo>
                  <a:pt x="227553" y="0"/>
                </a:lnTo>
                <a:lnTo>
                  <a:pt x="218138" y="3654"/>
                </a:lnTo>
                <a:lnTo>
                  <a:pt x="200936" y="30499"/>
                </a:lnTo>
                <a:lnTo>
                  <a:pt x="184907" y="65422"/>
                </a:lnTo>
                <a:lnTo>
                  <a:pt x="166729" y="109165"/>
                </a:lnTo>
                <a:lnTo>
                  <a:pt x="157930" y="132684"/>
                </a:lnTo>
                <a:lnTo>
                  <a:pt x="149242" y="156829"/>
                </a:lnTo>
                <a:lnTo>
                  <a:pt x="141470" y="204354"/>
                </a:lnTo>
                <a:lnTo>
                  <a:pt x="141073" y="247818"/>
                </a:lnTo>
                <a:lnTo>
                  <a:pt x="148077" y="294677"/>
                </a:lnTo>
                <a:lnTo>
                  <a:pt x="152712" y="317125"/>
                </a:lnTo>
                <a:lnTo>
                  <a:pt x="160886" y="330865"/>
                </a:lnTo>
                <a:lnTo>
                  <a:pt x="166030" y="335516"/>
                </a:lnTo>
                <a:lnTo>
                  <a:pt x="172281" y="336501"/>
                </a:lnTo>
                <a:lnTo>
                  <a:pt x="186752" y="331951"/>
                </a:lnTo>
                <a:lnTo>
                  <a:pt x="198829" y="319109"/>
                </a:lnTo>
                <a:lnTo>
                  <a:pt x="224749" y="274093"/>
                </a:lnTo>
                <a:lnTo>
                  <a:pt x="226944" y="256449"/>
                </a:lnTo>
                <a:lnTo>
                  <a:pt x="230437" y="259448"/>
                </a:lnTo>
                <a:lnTo>
                  <a:pt x="230238" y="266660"/>
                </a:lnTo>
                <a:lnTo>
                  <a:pt x="229209" y="276216"/>
                </a:lnTo>
                <a:lnTo>
                  <a:pt x="231103" y="285166"/>
                </a:lnTo>
                <a:lnTo>
                  <a:pt x="234009" y="288117"/>
                </a:lnTo>
                <a:lnTo>
                  <a:pt x="242879" y="291397"/>
                </a:lnTo>
                <a:lnTo>
                  <a:pt x="259774" y="289872"/>
                </a:lnTo>
                <a:lnTo>
                  <a:pt x="300788" y="274145"/>
                </a:lnTo>
                <a:lnTo>
                  <a:pt x="313481" y="266137"/>
                </a:lnTo>
                <a:lnTo>
                  <a:pt x="326569" y="252030"/>
                </a:lnTo>
                <a:lnTo>
                  <a:pt x="326580" y="253327"/>
                </a:lnTo>
                <a:lnTo>
                  <a:pt x="314504" y="297050"/>
                </a:lnTo>
                <a:lnTo>
                  <a:pt x="312346" y="343694"/>
                </a:lnTo>
                <a:lnTo>
                  <a:pt x="310460" y="389328"/>
                </a:lnTo>
                <a:lnTo>
                  <a:pt x="306255" y="421987"/>
                </a:lnTo>
                <a:lnTo>
                  <a:pt x="295954" y="466462"/>
                </a:lnTo>
                <a:lnTo>
                  <a:pt x="280204" y="501982"/>
                </a:lnTo>
                <a:lnTo>
                  <a:pt x="264821" y="522620"/>
                </a:lnTo>
                <a:lnTo>
                  <a:pt x="229965" y="549353"/>
                </a:lnTo>
                <a:lnTo>
                  <a:pt x="222665" y="553142"/>
                </a:lnTo>
                <a:lnTo>
                  <a:pt x="217093" y="554257"/>
                </a:lnTo>
                <a:lnTo>
                  <a:pt x="212673" y="553589"/>
                </a:lnTo>
                <a:lnTo>
                  <a:pt x="209020" y="551733"/>
                </a:lnTo>
                <a:lnTo>
                  <a:pt x="207290" y="549084"/>
                </a:lnTo>
                <a:lnTo>
                  <a:pt x="206843" y="545907"/>
                </a:lnTo>
                <a:lnTo>
                  <a:pt x="211466" y="529049"/>
                </a:lnTo>
                <a:lnTo>
                  <a:pt x="225670" y="498490"/>
                </a:lnTo>
                <a:lnTo>
                  <a:pt x="237528" y="486966"/>
                </a:lnTo>
                <a:lnTo>
                  <a:pt x="258866" y="4718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549"/>
          <p:cNvGrpSpPr/>
          <p:nvPr/>
        </p:nvGrpSpPr>
        <p:grpSpPr>
          <a:xfrm>
            <a:off x="5048250" y="1418198"/>
            <a:ext cx="711201" cy="367512"/>
            <a:chOff x="5048250" y="1418198"/>
            <a:chExt cx="711201" cy="367512"/>
          </a:xfrm>
        </p:grpSpPr>
        <p:sp>
          <p:nvSpPr>
            <p:cNvPr id="42" name="SMARTInkShape-2647"/>
            <p:cNvSpPr/>
            <p:nvPr>
              <p:custDataLst>
                <p:tags r:id="rId63"/>
              </p:custDataLst>
            </p:nvPr>
          </p:nvSpPr>
          <p:spPr>
            <a:xfrm>
              <a:off x="5048250" y="1574800"/>
              <a:ext cx="59464" cy="210910"/>
            </a:xfrm>
            <a:custGeom>
              <a:avLst/>
              <a:gdLst/>
              <a:ahLst/>
              <a:cxnLst/>
              <a:rect l="0" t="0" r="0" b="0"/>
              <a:pathLst>
                <a:path w="59464" h="210910">
                  <a:moveTo>
                    <a:pt x="0" y="0"/>
                  </a:moveTo>
                  <a:lnTo>
                    <a:pt x="0" y="0"/>
                  </a:lnTo>
                  <a:lnTo>
                    <a:pt x="0" y="36596"/>
                  </a:lnTo>
                  <a:lnTo>
                    <a:pt x="3763" y="48250"/>
                  </a:lnTo>
                  <a:lnTo>
                    <a:pt x="10139" y="57428"/>
                  </a:lnTo>
                  <a:lnTo>
                    <a:pt x="17677" y="63859"/>
                  </a:lnTo>
                  <a:lnTo>
                    <a:pt x="20957" y="65150"/>
                  </a:lnTo>
                  <a:lnTo>
                    <a:pt x="23849" y="65306"/>
                  </a:lnTo>
                  <a:lnTo>
                    <a:pt x="36931" y="60485"/>
                  </a:lnTo>
                  <a:lnTo>
                    <a:pt x="39438" y="57257"/>
                  </a:lnTo>
                  <a:lnTo>
                    <a:pt x="47161" y="34299"/>
                  </a:lnTo>
                  <a:lnTo>
                    <a:pt x="47668" y="30627"/>
                  </a:lnTo>
                  <a:lnTo>
                    <a:pt x="46351" y="24666"/>
                  </a:lnTo>
                  <a:lnTo>
                    <a:pt x="45717" y="23499"/>
                  </a:lnTo>
                  <a:lnTo>
                    <a:pt x="45294" y="23427"/>
                  </a:lnTo>
                  <a:lnTo>
                    <a:pt x="45013" y="24085"/>
                  </a:lnTo>
                  <a:lnTo>
                    <a:pt x="44499" y="42961"/>
                  </a:lnTo>
                  <a:lnTo>
                    <a:pt x="50920" y="89315"/>
                  </a:lnTo>
                  <a:lnTo>
                    <a:pt x="57592" y="134686"/>
                  </a:lnTo>
                  <a:lnTo>
                    <a:pt x="59463" y="157933"/>
                  </a:lnTo>
                  <a:lnTo>
                    <a:pt x="48849" y="197909"/>
                  </a:lnTo>
                  <a:lnTo>
                    <a:pt x="40760" y="206258"/>
                  </a:lnTo>
                  <a:lnTo>
                    <a:pt x="35640" y="209472"/>
                  </a:lnTo>
                  <a:lnTo>
                    <a:pt x="30816" y="210909"/>
                  </a:lnTo>
                  <a:lnTo>
                    <a:pt x="21692" y="210625"/>
                  </a:lnTo>
                  <a:lnTo>
                    <a:pt x="12933" y="206265"/>
                  </a:lnTo>
                  <a:lnTo>
                    <a:pt x="8622" y="203126"/>
                  </a:lnTo>
                  <a:lnTo>
                    <a:pt x="6453" y="199623"/>
                  </a:lnTo>
                  <a:lnTo>
                    <a:pt x="5714" y="195876"/>
                  </a:lnTo>
                  <a:lnTo>
                    <a:pt x="5926" y="191968"/>
                  </a:lnTo>
                  <a:lnTo>
                    <a:pt x="9924" y="183861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48"/>
            <p:cNvSpPr/>
            <p:nvPr>
              <p:custDataLst>
                <p:tags r:id="rId64"/>
              </p:custDataLst>
            </p:nvPr>
          </p:nvSpPr>
          <p:spPr>
            <a:xfrm>
              <a:off x="5619750" y="1638895"/>
              <a:ext cx="139701" cy="130113"/>
            </a:xfrm>
            <a:custGeom>
              <a:avLst/>
              <a:gdLst/>
              <a:ahLst/>
              <a:cxnLst/>
              <a:rect l="0" t="0" r="0" b="0"/>
              <a:pathLst>
                <a:path w="139701" h="130113">
                  <a:moveTo>
                    <a:pt x="0" y="12105"/>
                  </a:moveTo>
                  <a:lnTo>
                    <a:pt x="0" y="12105"/>
                  </a:lnTo>
                  <a:lnTo>
                    <a:pt x="0" y="15763"/>
                  </a:lnTo>
                  <a:lnTo>
                    <a:pt x="0" y="12110"/>
                  </a:lnTo>
                  <a:lnTo>
                    <a:pt x="18298" y="12105"/>
                  </a:lnTo>
                  <a:lnTo>
                    <a:pt x="24124" y="13986"/>
                  </a:lnTo>
                  <a:lnTo>
                    <a:pt x="26666" y="15476"/>
                  </a:lnTo>
                  <a:lnTo>
                    <a:pt x="33615" y="24314"/>
                  </a:lnTo>
                  <a:lnTo>
                    <a:pt x="41578" y="50082"/>
                  </a:lnTo>
                  <a:lnTo>
                    <a:pt x="44072" y="87313"/>
                  </a:lnTo>
                  <a:lnTo>
                    <a:pt x="38638" y="100564"/>
                  </a:lnTo>
                  <a:lnTo>
                    <a:pt x="21272" y="122947"/>
                  </a:lnTo>
                  <a:lnTo>
                    <a:pt x="14629" y="128396"/>
                  </a:lnTo>
                  <a:lnTo>
                    <a:pt x="11869" y="129849"/>
                  </a:lnTo>
                  <a:lnTo>
                    <a:pt x="10030" y="130112"/>
                  </a:lnTo>
                  <a:lnTo>
                    <a:pt x="8803" y="129582"/>
                  </a:lnTo>
                  <a:lnTo>
                    <a:pt x="7986" y="128523"/>
                  </a:lnTo>
                  <a:lnTo>
                    <a:pt x="8959" y="123583"/>
                  </a:lnTo>
                  <a:lnTo>
                    <a:pt x="11037" y="115979"/>
                  </a:lnTo>
                  <a:lnTo>
                    <a:pt x="11961" y="105543"/>
                  </a:lnTo>
                  <a:lnTo>
                    <a:pt x="41246" y="58161"/>
                  </a:lnTo>
                  <a:lnTo>
                    <a:pt x="81322" y="13610"/>
                  </a:lnTo>
                  <a:lnTo>
                    <a:pt x="94665" y="0"/>
                  </a:lnTo>
                  <a:lnTo>
                    <a:pt x="88335" y="2952"/>
                  </a:lnTo>
                  <a:lnTo>
                    <a:pt x="77522" y="18408"/>
                  </a:lnTo>
                  <a:lnTo>
                    <a:pt x="68752" y="37491"/>
                  </a:lnTo>
                  <a:lnTo>
                    <a:pt x="67716" y="50199"/>
                  </a:lnTo>
                  <a:lnTo>
                    <a:pt x="68428" y="56551"/>
                  </a:lnTo>
                  <a:lnTo>
                    <a:pt x="76743" y="69253"/>
                  </a:lnTo>
                  <a:lnTo>
                    <a:pt x="89847" y="80543"/>
                  </a:lnTo>
                  <a:lnTo>
                    <a:pt x="112385" y="90160"/>
                  </a:lnTo>
                  <a:lnTo>
                    <a:pt x="139700" y="9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49"/>
            <p:cNvSpPr/>
            <p:nvPr>
              <p:custDataLst>
                <p:tags r:id="rId65"/>
              </p:custDataLst>
            </p:nvPr>
          </p:nvSpPr>
          <p:spPr>
            <a:xfrm>
              <a:off x="5289550" y="1418198"/>
              <a:ext cx="304801" cy="277253"/>
            </a:xfrm>
            <a:custGeom>
              <a:avLst/>
              <a:gdLst/>
              <a:ahLst/>
              <a:cxnLst/>
              <a:rect l="0" t="0" r="0" b="0"/>
              <a:pathLst>
                <a:path w="304801" h="277253">
                  <a:moveTo>
                    <a:pt x="0" y="270902"/>
                  </a:moveTo>
                  <a:lnTo>
                    <a:pt x="0" y="270902"/>
                  </a:lnTo>
                  <a:lnTo>
                    <a:pt x="0" y="265435"/>
                  </a:lnTo>
                  <a:lnTo>
                    <a:pt x="42095" y="264630"/>
                  </a:lnTo>
                  <a:lnTo>
                    <a:pt x="84620" y="268931"/>
                  </a:lnTo>
                  <a:lnTo>
                    <a:pt x="125109" y="270513"/>
                  </a:lnTo>
                  <a:lnTo>
                    <a:pt x="156270" y="270879"/>
                  </a:lnTo>
                  <a:lnTo>
                    <a:pt x="143757" y="270192"/>
                  </a:lnTo>
                  <a:lnTo>
                    <a:pt x="131887" y="265831"/>
                  </a:lnTo>
                  <a:lnTo>
                    <a:pt x="115527" y="252604"/>
                  </a:lnTo>
                  <a:lnTo>
                    <a:pt x="113706" y="246709"/>
                  </a:lnTo>
                  <a:lnTo>
                    <a:pt x="110711" y="205305"/>
                  </a:lnTo>
                  <a:lnTo>
                    <a:pt x="102720" y="161989"/>
                  </a:lnTo>
                  <a:lnTo>
                    <a:pt x="90166" y="118730"/>
                  </a:lnTo>
                  <a:lnTo>
                    <a:pt x="84055" y="72843"/>
                  </a:lnTo>
                  <a:lnTo>
                    <a:pt x="86366" y="42336"/>
                  </a:lnTo>
                  <a:lnTo>
                    <a:pt x="94891" y="18793"/>
                  </a:lnTo>
                  <a:lnTo>
                    <a:pt x="106144" y="8806"/>
                  </a:lnTo>
                  <a:lnTo>
                    <a:pt x="120553" y="2720"/>
                  </a:lnTo>
                  <a:lnTo>
                    <a:pt x="145237" y="0"/>
                  </a:lnTo>
                  <a:lnTo>
                    <a:pt x="164503" y="1864"/>
                  </a:lnTo>
                  <a:lnTo>
                    <a:pt x="191812" y="13622"/>
                  </a:lnTo>
                  <a:lnTo>
                    <a:pt x="205429" y="30261"/>
                  </a:lnTo>
                  <a:lnTo>
                    <a:pt x="222298" y="72066"/>
                  </a:lnTo>
                  <a:lnTo>
                    <a:pt x="222036" y="93160"/>
                  </a:lnTo>
                  <a:lnTo>
                    <a:pt x="210370" y="138818"/>
                  </a:lnTo>
                  <a:lnTo>
                    <a:pt x="198582" y="176027"/>
                  </a:lnTo>
                  <a:lnTo>
                    <a:pt x="187027" y="216387"/>
                  </a:lnTo>
                  <a:lnTo>
                    <a:pt x="179154" y="249995"/>
                  </a:lnTo>
                  <a:lnTo>
                    <a:pt x="180114" y="253436"/>
                  </a:lnTo>
                  <a:lnTo>
                    <a:pt x="184943" y="259141"/>
                  </a:lnTo>
                  <a:lnTo>
                    <a:pt x="191793" y="262147"/>
                  </a:lnTo>
                  <a:lnTo>
                    <a:pt x="236736" y="266222"/>
                  </a:lnTo>
                  <a:lnTo>
                    <a:pt x="281622" y="270991"/>
                  </a:lnTo>
                  <a:lnTo>
                    <a:pt x="304800" y="27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2650"/>
          <p:cNvSpPr/>
          <p:nvPr>
            <p:custDataLst>
              <p:tags r:id="rId2"/>
            </p:custDataLst>
          </p:nvPr>
        </p:nvSpPr>
        <p:spPr>
          <a:xfrm>
            <a:off x="4730750" y="1357655"/>
            <a:ext cx="304801" cy="255239"/>
          </a:xfrm>
          <a:custGeom>
            <a:avLst/>
            <a:gdLst/>
            <a:ahLst/>
            <a:cxnLst/>
            <a:rect l="0" t="0" r="0" b="0"/>
            <a:pathLst>
              <a:path w="304801" h="255239">
                <a:moveTo>
                  <a:pt x="0" y="248895"/>
                </a:moveTo>
                <a:lnTo>
                  <a:pt x="0" y="248895"/>
                </a:lnTo>
                <a:lnTo>
                  <a:pt x="15901" y="249601"/>
                </a:lnTo>
                <a:lnTo>
                  <a:pt x="37609" y="253921"/>
                </a:lnTo>
                <a:lnTo>
                  <a:pt x="76524" y="254853"/>
                </a:lnTo>
                <a:lnTo>
                  <a:pt x="124039" y="255129"/>
                </a:lnTo>
                <a:lnTo>
                  <a:pt x="162185" y="255238"/>
                </a:lnTo>
                <a:lnTo>
                  <a:pt x="162451" y="254535"/>
                </a:lnTo>
                <a:lnTo>
                  <a:pt x="160865" y="251872"/>
                </a:lnTo>
                <a:lnTo>
                  <a:pt x="152634" y="246406"/>
                </a:lnTo>
                <a:lnTo>
                  <a:pt x="128076" y="234264"/>
                </a:lnTo>
                <a:lnTo>
                  <a:pt x="114619" y="221041"/>
                </a:lnTo>
                <a:lnTo>
                  <a:pt x="97430" y="197610"/>
                </a:lnTo>
                <a:lnTo>
                  <a:pt x="88056" y="172159"/>
                </a:lnTo>
                <a:lnTo>
                  <a:pt x="84182" y="138905"/>
                </a:lnTo>
                <a:lnTo>
                  <a:pt x="89776" y="102240"/>
                </a:lnTo>
                <a:lnTo>
                  <a:pt x="109377" y="57701"/>
                </a:lnTo>
                <a:lnTo>
                  <a:pt x="135513" y="22876"/>
                </a:lnTo>
                <a:lnTo>
                  <a:pt x="151245" y="10153"/>
                </a:lnTo>
                <a:lnTo>
                  <a:pt x="167644" y="2147"/>
                </a:lnTo>
                <a:lnTo>
                  <a:pt x="182459" y="0"/>
                </a:lnTo>
                <a:lnTo>
                  <a:pt x="196098" y="2103"/>
                </a:lnTo>
                <a:lnTo>
                  <a:pt x="209216" y="7741"/>
                </a:lnTo>
                <a:lnTo>
                  <a:pt x="218339" y="18714"/>
                </a:lnTo>
                <a:lnTo>
                  <a:pt x="224039" y="33703"/>
                </a:lnTo>
                <a:lnTo>
                  <a:pt x="226573" y="52125"/>
                </a:lnTo>
                <a:lnTo>
                  <a:pt x="221257" y="89071"/>
                </a:lnTo>
                <a:lnTo>
                  <a:pt x="207374" y="131298"/>
                </a:lnTo>
                <a:lnTo>
                  <a:pt x="193226" y="168347"/>
                </a:lnTo>
                <a:lnTo>
                  <a:pt x="185345" y="212531"/>
                </a:lnTo>
                <a:lnTo>
                  <a:pt x="184947" y="218302"/>
                </a:lnTo>
                <a:lnTo>
                  <a:pt x="186092" y="222855"/>
                </a:lnTo>
                <a:lnTo>
                  <a:pt x="191128" y="229796"/>
                </a:lnTo>
                <a:lnTo>
                  <a:pt x="201833" y="233351"/>
                </a:lnTo>
                <a:lnTo>
                  <a:pt x="248087" y="235945"/>
                </a:lnTo>
                <a:lnTo>
                  <a:pt x="278232" y="239517"/>
                </a:lnTo>
                <a:lnTo>
                  <a:pt x="304800" y="2488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551"/>
          <p:cNvGrpSpPr/>
          <p:nvPr/>
        </p:nvGrpSpPr>
        <p:grpSpPr>
          <a:xfrm>
            <a:off x="1226433" y="2546745"/>
            <a:ext cx="1413785" cy="685406"/>
            <a:chOff x="1226433" y="2546745"/>
            <a:chExt cx="1413785" cy="685406"/>
          </a:xfrm>
        </p:grpSpPr>
        <p:sp>
          <p:nvSpPr>
            <p:cNvPr id="47" name="SMARTInkShape-2651"/>
            <p:cNvSpPr/>
            <p:nvPr>
              <p:custDataLst>
                <p:tags r:id="rId57"/>
              </p:custDataLst>
            </p:nvPr>
          </p:nvSpPr>
          <p:spPr>
            <a:xfrm>
              <a:off x="2326792" y="2546745"/>
              <a:ext cx="313426" cy="685406"/>
            </a:xfrm>
            <a:custGeom>
              <a:avLst/>
              <a:gdLst/>
              <a:ahLst/>
              <a:cxnLst/>
              <a:rect l="0" t="0" r="0" b="0"/>
              <a:pathLst>
                <a:path w="313426" h="685406">
                  <a:moveTo>
                    <a:pt x="3658" y="44055"/>
                  </a:moveTo>
                  <a:lnTo>
                    <a:pt x="3658" y="44055"/>
                  </a:lnTo>
                  <a:lnTo>
                    <a:pt x="287" y="44055"/>
                  </a:lnTo>
                  <a:lnTo>
                    <a:pt x="0" y="43349"/>
                  </a:lnTo>
                  <a:lnTo>
                    <a:pt x="1562" y="40684"/>
                  </a:lnTo>
                  <a:lnTo>
                    <a:pt x="24933" y="33224"/>
                  </a:lnTo>
                  <a:lnTo>
                    <a:pt x="58410" y="26343"/>
                  </a:lnTo>
                  <a:lnTo>
                    <a:pt x="102744" y="16386"/>
                  </a:lnTo>
                  <a:lnTo>
                    <a:pt x="147474" y="8654"/>
                  </a:lnTo>
                  <a:lnTo>
                    <a:pt x="190595" y="2600"/>
                  </a:lnTo>
                  <a:lnTo>
                    <a:pt x="231842" y="197"/>
                  </a:lnTo>
                  <a:lnTo>
                    <a:pt x="238330" y="0"/>
                  </a:lnTo>
                  <a:lnTo>
                    <a:pt x="249303" y="3543"/>
                  </a:lnTo>
                  <a:lnTo>
                    <a:pt x="254205" y="6464"/>
                  </a:lnTo>
                  <a:lnTo>
                    <a:pt x="257472" y="11233"/>
                  </a:lnTo>
                  <a:lnTo>
                    <a:pt x="261103" y="24058"/>
                  </a:lnTo>
                  <a:lnTo>
                    <a:pt x="263434" y="66838"/>
                  </a:lnTo>
                  <a:lnTo>
                    <a:pt x="263838" y="111326"/>
                  </a:lnTo>
                  <a:lnTo>
                    <a:pt x="264663" y="158218"/>
                  </a:lnTo>
                  <a:lnTo>
                    <a:pt x="267356" y="195924"/>
                  </a:lnTo>
                  <a:lnTo>
                    <a:pt x="270905" y="236200"/>
                  </a:lnTo>
                  <a:lnTo>
                    <a:pt x="274835" y="278325"/>
                  </a:lnTo>
                  <a:lnTo>
                    <a:pt x="278933" y="322918"/>
                  </a:lnTo>
                  <a:lnTo>
                    <a:pt x="283106" y="366725"/>
                  </a:lnTo>
                  <a:lnTo>
                    <a:pt x="288018" y="409008"/>
                  </a:lnTo>
                  <a:lnTo>
                    <a:pt x="294905" y="448968"/>
                  </a:lnTo>
                  <a:lnTo>
                    <a:pt x="300788" y="484131"/>
                  </a:lnTo>
                  <a:lnTo>
                    <a:pt x="306186" y="527931"/>
                  </a:lnTo>
                  <a:lnTo>
                    <a:pt x="312523" y="574409"/>
                  </a:lnTo>
                  <a:lnTo>
                    <a:pt x="313425" y="590036"/>
                  </a:lnTo>
                  <a:lnTo>
                    <a:pt x="311136" y="596688"/>
                  </a:lnTo>
                  <a:lnTo>
                    <a:pt x="305880" y="604398"/>
                  </a:lnTo>
                  <a:lnTo>
                    <a:pt x="296484" y="611152"/>
                  </a:lnTo>
                  <a:lnTo>
                    <a:pt x="250158" y="625646"/>
                  </a:lnTo>
                  <a:lnTo>
                    <a:pt x="219047" y="635562"/>
                  </a:lnTo>
                  <a:lnTo>
                    <a:pt x="181701" y="644673"/>
                  </a:lnTo>
                  <a:lnTo>
                    <a:pt x="141585" y="655307"/>
                  </a:lnTo>
                  <a:lnTo>
                    <a:pt x="102353" y="666384"/>
                  </a:lnTo>
                  <a:lnTo>
                    <a:pt x="68454" y="676010"/>
                  </a:lnTo>
                  <a:lnTo>
                    <a:pt x="24480" y="683549"/>
                  </a:lnTo>
                  <a:lnTo>
                    <a:pt x="10008" y="685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52"/>
            <p:cNvSpPr/>
            <p:nvPr>
              <p:custDataLst>
                <p:tags r:id="rId58"/>
              </p:custDataLst>
            </p:nvPr>
          </p:nvSpPr>
          <p:spPr>
            <a:xfrm>
              <a:off x="2062242" y="2795765"/>
              <a:ext cx="172959" cy="322086"/>
            </a:xfrm>
            <a:custGeom>
              <a:avLst/>
              <a:gdLst/>
              <a:ahLst/>
              <a:cxnLst/>
              <a:rect l="0" t="0" r="0" b="0"/>
              <a:pathLst>
                <a:path w="172959" h="322086">
                  <a:moveTo>
                    <a:pt x="172958" y="10935"/>
                  </a:moveTo>
                  <a:lnTo>
                    <a:pt x="172958" y="10935"/>
                  </a:lnTo>
                  <a:lnTo>
                    <a:pt x="166216" y="4193"/>
                  </a:lnTo>
                  <a:lnTo>
                    <a:pt x="159143" y="883"/>
                  </a:lnTo>
                  <a:lnTo>
                    <a:pt x="155281" y="0"/>
                  </a:lnTo>
                  <a:lnTo>
                    <a:pt x="139733" y="2129"/>
                  </a:lnTo>
                  <a:lnTo>
                    <a:pt x="127853" y="11019"/>
                  </a:lnTo>
                  <a:lnTo>
                    <a:pt x="99607" y="46465"/>
                  </a:lnTo>
                  <a:lnTo>
                    <a:pt x="78552" y="92018"/>
                  </a:lnTo>
                  <a:lnTo>
                    <a:pt x="63502" y="129287"/>
                  </a:lnTo>
                  <a:lnTo>
                    <a:pt x="47405" y="168663"/>
                  </a:lnTo>
                  <a:lnTo>
                    <a:pt x="30844" y="207331"/>
                  </a:lnTo>
                  <a:lnTo>
                    <a:pt x="17839" y="241920"/>
                  </a:lnTo>
                  <a:lnTo>
                    <a:pt x="4465" y="283516"/>
                  </a:lnTo>
                  <a:lnTo>
                    <a:pt x="0" y="302121"/>
                  </a:lnTo>
                  <a:lnTo>
                    <a:pt x="1508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53"/>
            <p:cNvSpPr/>
            <p:nvPr>
              <p:custDataLst>
                <p:tags r:id="rId59"/>
              </p:custDataLst>
            </p:nvPr>
          </p:nvSpPr>
          <p:spPr>
            <a:xfrm>
              <a:off x="2001034" y="2759354"/>
              <a:ext cx="253217" cy="339447"/>
            </a:xfrm>
            <a:custGeom>
              <a:avLst/>
              <a:gdLst/>
              <a:ahLst/>
              <a:cxnLst/>
              <a:rect l="0" t="0" r="0" b="0"/>
              <a:pathLst>
                <a:path w="253217" h="339447">
                  <a:moveTo>
                    <a:pt x="18266" y="15596"/>
                  </a:moveTo>
                  <a:lnTo>
                    <a:pt x="18266" y="15596"/>
                  </a:lnTo>
                  <a:lnTo>
                    <a:pt x="5174" y="10526"/>
                  </a:lnTo>
                  <a:lnTo>
                    <a:pt x="1864" y="6758"/>
                  </a:lnTo>
                  <a:lnTo>
                    <a:pt x="393" y="2731"/>
                  </a:lnTo>
                  <a:lnTo>
                    <a:pt x="0" y="669"/>
                  </a:lnTo>
                  <a:lnTo>
                    <a:pt x="444" y="0"/>
                  </a:lnTo>
                  <a:lnTo>
                    <a:pt x="1446" y="260"/>
                  </a:lnTo>
                  <a:lnTo>
                    <a:pt x="18236" y="15859"/>
                  </a:lnTo>
                  <a:lnTo>
                    <a:pt x="54505" y="63443"/>
                  </a:lnTo>
                  <a:lnTo>
                    <a:pt x="77411" y="99185"/>
                  </a:lnTo>
                  <a:lnTo>
                    <a:pt x="103584" y="138589"/>
                  </a:lnTo>
                  <a:lnTo>
                    <a:pt x="131680" y="178915"/>
                  </a:lnTo>
                  <a:lnTo>
                    <a:pt x="160629" y="218004"/>
                  </a:lnTo>
                  <a:lnTo>
                    <a:pt x="188078" y="254663"/>
                  </a:lnTo>
                  <a:lnTo>
                    <a:pt x="221686" y="301390"/>
                  </a:lnTo>
                  <a:lnTo>
                    <a:pt x="247914" y="338093"/>
                  </a:lnTo>
                  <a:lnTo>
                    <a:pt x="249682" y="339249"/>
                  </a:lnTo>
                  <a:lnTo>
                    <a:pt x="253216" y="339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54"/>
            <p:cNvSpPr/>
            <p:nvPr>
              <p:custDataLst>
                <p:tags r:id="rId60"/>
              </p:custDataLst>
            </p:nvPr>
          </p:nvSpPr>
          <p:spPr>
            <a:xfrm>
              <a:off x="1632427" y="2605051"/>
              <a:ext cx="266224" cy="542967"/>
            </a:xfrm>
            <a:custGeom>
              <a:avLst/>
              <a:gdLst/>
              <a:ahLst/>
              <a:cxnLst/>
              <a:rect l="0" t="0" r="0" b="0"/>
              <a:pathLst>
                <a:path w="266224" h="542967">
                  <a:moveTo>
                    <a:pt x="253523" y="30199"/>
                  </a:moveTo>
                  <a:lnTo>
                    <a:pt x="253523" y="30199"/>
                  </a:lnTo>
                  <a:lnTo>
                    <a:pt x="253523" y="23457"/>
                  </a:lnTo>
                  <a:lnTo>
                    <a:pt x="251641" y="18266"/>
                  </a:lnTo>
                  <a:lnTo>
                    <a:pt x="250152" y="15893"/>
                  </a:lnTo>
                  <a:lnTo>
                    <a:pt x="241313" y="9184"/>
                  </a:lnTo>
                  <a:lnTo>
                    <a:pt x="226387" y="2727"/>
                  </a:lnTo>
                  <a:lnTo>
                    <a:pt x="185760" y="0"/>
                  </a:lnTo>
                  <a:lnTo>
                    <a:pt x="141644" y="3769"/>
                  </a:lnTo>
                  <a:lnTo>
                    <a:pt x="98391" y="10060"/>
                  </a:lnTo>
                  <a:lnTo>
                    <a:pt x="64017" y="21253"/>
                  </a:lnTo>
                  <a:lnTo>
                    <a:pt x="47237" y="31867"/>
                  </a:lnTo>
                  <a:lnTo>
                    <a:pt x="41916" y="38367"/>
                  </a:lnTo>
                  <a:lnTo>
                    <a:pt x="36003" y="53114"/>
                  </a:lnTo>
                  <a:lnTo>
                    <a:pt x="37277" y="97128"/>
                  </a:lnTo>
                  <a:lnTo>
                    <a:pt x="42381" y="143241"/>
                  </a:lnTo>
                  <a:lnTo>
                    <a:pt x="46323" y="178512"/>
                  </a:lnTo>
                  <a:lnTo>
                    <a:pt x="46664" y="219118"/>
                  </a:lnTo>
                  <a:lnTo>
                    <a:pt x="43758" y="263741"/>
                  </a:lnTo>
                  <a:lnTo>
                    <a:pt x="41007" y="287493"/>
                  </a:lnTo>
                  <a:lnTo>
                    <a:pt x="34188" y="335052"/>
                  </a:lnTo>
                  <a:lnTo>
                    <a:pt x="26454" y="379708"/>
                  </a:lnTo>
                  <a:lnTo>
                    <a:pt x="18313" y="421192"/>
                  </a:lnTo>
                  <a:lnTo>
                    <a:pt x="10696" y="457974"/>
                  </a:lnTo>
                  <a:lnTo>
                    <a:pt x="3147" y="497103"/>
                  </a:lnTo>
                  <a:lnTo>
                    <a:pt x="0" y="530226"/>
                  </a:lnTo>
                  <a:lnTo>
                    <a:pt x="1252" y="533589"/>
                  </a:lnTo>
                  <a:lnTo>
                    <a:pt x="6406" y="539208"/>
                  </a:lnTo>
                  <a:lnTo>
                    <a:pt x="27354" y="542966"/>
                  </a:lnTo>
                  <a:lnTo>
                    <a:pt x="69388" y="540709"/>
                  </a:lnTo>
                  <a:lnTo>
                    <a:pt x="103952" y="537433"/>
                  </a:lnTo>
                  <a:lnTo>
                    <a:pt x="139069" y="534331"/>
                  </a:lnTo>
                  <a:lnTo>
                    <a:pt x="185195" y="532585"/>
                  </a:lnTo>
                  <a:lnTo>
                    <a:pt x="221832" y="532067"/>
                  </a:lnTo>
                  <a:lnTo>
                    <a:pt x="266223" y="531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655"/>
            <p:cNvSpPr/>
            <p:nvPr>
              <p:custDataLst>
                <p:tags r:id="rId61"/>
              </p:custDataLst>
            </p:nvPr>
          </p:nvSpPr>
          <p:spPr>
            <a:xfrm>
              <a:off x="1226433" y="2908300"/>
              <a:ext cx="170568" cy="44451"/>
            </a:xfrm>
            <a:custGeom>
              <a:avLst/>
              <a:gdLst/>
              <a:ahLst/>
              <a:cxnLst/>
              <a:rect l="0" t="0" r="0" b="0"/>
              <a:pathLst>
                <a:path w="1705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39193" y="25968"/>
                  </a:lnTo>
                  <a:lnTo>
                    <a:pt x="86015" y="14358"/>
                  </a:lnTo>
                  <a:lnTo>
                    <a:pt x="119818" y="8027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656"/>
            <p:cNvSpPr/>
            <p:nvPr>
              <p:custDataLst>
                <p:tags r:id="rId62"/>
              </p:custDataLst>
            </p:nvPr>
          </p:nvSpPr>
          <p:spPr>
            <a:xfrm>
              <a:off x="1260448" y="2635690"/>
              <a:ext cx="257203" cy="497485"/>
            </a:xfrm>
            <a:custGeom>
              <a:avLst/>
              <a:gdLst/>
              <a:ahLst/>
              <a:cxnLst/>
              <a:rect l="0" t="0" r="0" b="0"/>
              <a:pathLst>
                <a:path w="257203" h="497485">
                  <a:moveTo>
                    <a:pt x="206402" y="24960"/>
                  </a:moveTo>
                  <a:lnTo>
                    <a:pt x="206402" y="24960"/>
                  </a:lnTo>
                  <a:lnTo>
                    <a:pt x="209773" y="21589"/>
                  </a:lnTo>
                  <a:lnTo>
                    <a:pt x="211428" y="18053"/>
                  </a:lnTo>
                  <a:lnTo>
                    <a:pt x="212674" y="7131"/>
                  </a:lnTo>
                  <a:lnTo>
                    <a:pt x="202616" y="2901"/>
                  </a:lnTo>
                  <a:lnTo>
                    <a:pt x="163483" y="0"/>
                  </a:lnTo>
                  <a:lnTo>
                    <a:pt x="116550" y="3018"/>
                  </a:lnTo>
                  <a:lnTo>
                    <a:pt x="82491" y="11795"/>
                  </a:lnTo>
                  <a:lnTo>
                    <a:pt x="53428" y="30075"/>
                  </a:lnTo>
                  <a:lnTo>
                    <a:pt x="33684" y="53365"/>
                  </a:lnTo>
                  <a:lnTo>
                    <a:pt x="22268" y="81511"/>
                  </a:lnTo>
                  <a:lnTo>
                    <a:pt x="17788" y="118935"/>
                  </a:lnTo>
                  <a:lnTo>
                    <a:pt x="18622" y="150688"/>
                  </a:lnTo>
                  <a:lnTo>
                    <a:pt x="20638" y="185967"/>
                  </a:lnTo>
                  <a:lnTo>
                    <a:pt x="21535" y="222813"/>
                  </a:lnTo>
                  <a:lnTo>
                    <a:pt x="20052" y="262237"/>
                  </a:lnTo>
                  <a:lnTo>
                    <a:pt x="17041" y="302572"/>
                  </a:lnTo>
                  <a:lnTo>
                    <a:pt x="13351" y="341665"/>
                  </a:lnTo>
                  <a:lnTo>
                    <a:pt x="7477" y="378325"/>
                  </a:lnTo>
                  <a:lnTo>
                    <a:pt x="0" y="425053"/>
                  </a:lnTo>
                  <a:lnTo>
                    <a:pt x="845" y="469076"/>
                  </a:lnTo>
                  <a:lnTo>
                    <a:pt x="7799" y="483636"/>
                  </a:lnTo>
                  <a:lnTo>
                    <a:pt x="12617" y="489494"/>
                  </a:lnTo>
                  <a:lnTo>
                    <a:pt x="27377" y="496003"/>
                  </a:lnTo>
                  <a:lnTo>
                    <a:pt x="47813" y="497484"/>
                  </a:lnTo>
                  <a:lnTo>
                    <a:pt x="91758" y="490385"/>
                  </a:lnTo>
                  <a:lnTo>
                    <a:pt x="126521" y="483229"/>
                  </a:lnTo>
                  <a:lnTo>
                    <a:pt x="159375" y="479107"/>
                  </a:lnTo>
                  <a:lnTo>
                    <a:pt x="201876" y="474905"/>
                  </a:lnTo>
                  <a:lnTo>
                    <a:pt x="246901" y="469938"/>
                  </a:lnTo>
                  <a:lnTo>
                    <a:pt x="257202" y="469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52"/>
          <p:cNvGrpSpPr/>
          <p:nvPr/>
        </p:nvGrpSpPr>
        <p:grpSpPr>
          <a:xfrm>
            <a:off x="3056115" y="2884472"/>
            <a:ext cx="264936" cy="182579"/>
            <a:chOff x="3056115" y="2884472"/>
            <a:chExt cx="264936" cy="182579"/>
          </a:xfrm>
        </p:grpSpPr>
        <p:sp>
          <p:nvSpPr>
            <p:cNvPr id="54" name="SMARTInkShape-2657"/>
            <p:cNvSpPr/>
            <p:nvPr>
              <p:custDataLst>
                <p:tags r:id="rId55"/>
              </p:custDataLst>
            </p:nvPr>
          </p:nvSpPr>
          <p:spPr>
            <a:xfrm>
              <a:off x="3056115" y="3035300"/>
              <a:ext cx="264936" cy="31751"/>
            </a:xfrm>
            <a:custGeom>
              <a:avLst/>
              <a:gdLst/>
              <a:ahLst/>
              <a:cxnLst/>
              <a:rect l="0" t="0" r="0" b="0"/>
              <a:pathLst>
                <a:path w="2649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16614" y="30338"/>
                  </a:lnTo>
                  <a:lnTo>
                    <a:pt x="53932" y="21611"/>
                  </a:lnTo>
                  <a:lnTo>
                    <a:pt x="91898" y="14073"/>
                  </a:lnTo>
                  <a:lnTo>
                    <a:pt x="132761" y="7901"/>
                  </a:lnTo>
                  <a:lnTo>
                    <a:pt x="175146" y="3512"/>
                  </a:lnTo>
                  <a:lnTo>
                    <a:pt x="219855" y="1561"/>
                  </a:lnTo>
                  <a:lnTo>
                    <a:pt x="264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58"/>
            <p:cNvSpPr/>
            <p:nvPr>
              <p:custDataLst>
                <p:tags r:id="rId56"/>
              </p:custDataLst>
            </p:nvPr>
          </p:nvSpPr>
          <p:spPr>
            <a:xfrm>
              <a:off x="3060700" y="2884472"/>
              <a:ext cx="247651" cy="23829"/>
            </a:xfrm>
            <a:custGeom>
              <a:avLst/>
              <a:gdLst/>
              <a:ahLst/>
              <a:cxnLst/>
              <a:rect l="0" t="0" r="0" b="0"/>
              <a:pathLst>
                <a:path w="247651" h="23829">
                  <a:moveTo>
                    <a:pt x="0" y="23828"/>
                  </a:moveTo>
                  <a:lnTo>
                    <a:pt x="0" y="23828"/>
                  </a:lnTo>
                  <a:lnTo>
                    <a:pt x="6742" y="17086"/>
                  </a:lnTo>
                  <a:lnTo>
                    <a:pt x="31160" y="9523"/>
                  </a:lnTo>
                  <a:lnTo>
                    <a:pt x="75319" y="2813"/>
                  </a:lnTo>
                  <a:lnTo>
                    <a:pt x="114144" y="377"/>
                  </a:lnTo>
                  <a:lnTo>
                    <a:pt x="154447" y="0"/>
                  </a:lnTo>
                  <a:lnTo>
                    <a:pt x="188823" y="2184"/>
                  </a:lnTo>
                  <a:lnTo>
                    <a:pt x="233103" y="8630"/>
                  </a:lnTo>
                  <a:lnTo>
                    <a:pt x="247650" y="11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2659"/>
          <p:cNvSpPr/>
          <p:nvPr>
            <p:custDataLst>
              <p:tags r:id="rId3"/>
            </p:custDataLst>
          </p:nvPr>
        </p:nvSpPr>
        <p:spPr>
          <a:xfrm>
            <a:off x="7618179" y="1139589"/>
            <a:ext cx="1189272" cy="41512"/>
          </a:xfrm>
          <a:custGeom>
            <a:avLst/>
            <a:gdLst/>
            <a:ahLst/>
            <a:cxnLst/>
            <a:rect l="0" t="0" r="0" b="0"/>
            <a:pathLst>
              <a:path w="1189272" h="41512">
                <a:moveTo>
                  <a:pt x="8171" y="35161"/>
                </a:moveTo>
                <a:lnTo>
                  <a:pt x="8171" y="35161"/>
                </a:lnTo>
                <a:lnTo>
                  <a:pt x="0" y="35161"/>
                </a:lnTo>
                <a:lnTo>
                  <a:pt x="37435" y="33279"/>
                </a:lnTo>
                <a:lnTo>
                  <a:pt x="79033" y="30091"/>
                </a:lnTo>
                <a:lnTo>
                  <a:pt x="106918" y="28253"/>
                </a:lnTo>
                <a:lnTo>
                  <a:pt x="137503" y="26323"/>
                </a:lnTo>
                <a:lnTo>
                  <a:pt x="173414" y="24330"/>
                </a:lnTo>
                <a:lnTo>
                  <a:pt x="212878" y="22296"/>
                </a:lnTo>
                <a:lnTo>
                  <a:pt x="254709" y="20234"/>
                </a:lnTo>
                <a:lnTo>
                  <a:pt x="300940" y="18154"/>
                </a:lnTo>
                <a:lnTo>
                  <a:pt x="350106" y="16062"/>
                </a:lnTo>
                <a:lnTo>
                  <a:pt x="401227" y="13962"/>
                </a:lnTo>
                <a:lnTo>
                  <a:pt x="453653" y="11856"/>
                </a:lnTo>
                <a:lnTo>
                  <a:pt x="506948" y="9746"/>
                </a:lnTo>
                <a:lnTo>
                  <a:pt x="560822" y="7635"/>
                </a:lnTo>
                <a:lnTo>
                  <a:pt x="615083" y="6227"/>
                </a:lnTo>
                <a:lnTo>
                  <a:pt x="669601" y="5288"/>
                </a:lnTo>
                <a:lnTo>
                  <a:pt x="724291" y="4662"/>
                </a:lnTo>
                <a:lnTo>
                  <a:pt x="775567" y="3540"/>
                </a:lnTo>
                <a:lnTo>
                  <a:pt x="824568" y="2086"/>
                </a:lnTo>
                <a:lnTo>
                  <a:pt x="872052" y="411"/>
                </a:lnTo>
                <a:lnTo>
                  <a:pt x="912880" y="0"/>
                </a:lnTo>
                <a:lnTo>
                  <a:pt x="949272" y="431"/>
                </a:lnTo>
                <a:lnTo>
                  <a:pt x="982705" y="1424"/>
                </a:lnTo>
                <a:lnTo>
                  <a:pt x="1009932" y="2087"/>
                </a:lnTo>
                <a:lnTo>
                  <a:pt x="1053354" y="2822"/>
                </a:lnTo>
                <a:lnTo>
                  <a:pt x="1081971" y="6608"/>
                </a:lnTo>
                <a:lnTo>
                  <a:pt x="1082460" y="7659"/>
                </a:lnTo>
                <a:lnTo>
                  <a:pt x="1046608" y="9346"/>
                </a:lnTo>
                <a:lnTo>
                  <a:pt x="1003803" y="10282"/>
                </a:lnTo>
                <a:lnTo>
                  <a:pt x="974609" y="11519"/>
                </a:lnTo>
                <a:lnTo>
                  <a:pt x="942447" y="13050"/>
                </a:lnTo>
                <a:lnTo>
                  <a:pt x="906188" y="14070"/>
                </a:lnTo>
                <a:lnTo>
                  <a:pt x="867198" y="14751"/>
                </a:lnTo>
                <a:lnTo>
                  <a:pt x="826389" y="15204"/>
                </a:lnTo>
                <a:lnTo>
                  <a:pt x="782955" y="16917"/>
                </a:lnTo>
                <a:lnTo>
                  <a:pt x="737771" y="19471"/>
                </a:lnTo>
                <a:lnTo>
                  <a:pt x="691421" y="22584"/>
                </a:lnTo>
                <a:lnTo>
                  <a:pt x="645705" y="25365"/>
                </a:lnTo>
                <a:lnTo>
                  <a:pt x="600410" y="27925"/>
                </a:lnTo>
                <a:lnTo>
                  <a:pt x="555397" y="30337"/>
                </a:lnTo>
                <a:lnTo>
                  <a:pt x="512687" y="32651"/>
                </a:lnTo>
                <a:lnTo>
                  <a:pt x="471516" y="34899"/>
                </a:lnTo>
                <a:lnTo>
                  <a:pt x="431368" y="37103"/>
                </a:lnTo>
                <a:lnTo>
                  <a:pt x="394724" y="38572"/>
                </a:lnTo>
                <a:lnTo>
                  <a:pt x="360418" y="39552"/>
                </a:lnTo>
                <a:lnTo>
                  <a:pt x="327669" y="40205"/>
                </a:lnTo>
                <a:lnTo>
                  <a:pt x="301603" y="40640"/>
                </a:lnTo>
                <a:lnTo>
                  <a:pt x="261352" y="41124"/>
                </a:lnTo>
                <a:lnTo>
                  <a:pt x="227717" y="41460"/>
                </a:lnTo>
                <a:lnTo>
                  <a:pt x="266833" y="40799"/>
                </a:lnTo>
                <a:lnTo>
                  <a:pt x="313631" y="38137"/>
                </a:lnTo>
                <a:lnTo>
                  <a:pt x="345162" y="36440"/>
                </a:lnTo>
                <a:lnTo>
                  <a:pt x="380998" y="34602"/>
                </a:lnTo>
                <a:lnTo>
                  <a:pt x="419705" y="32672"/>
                </a:lnTo>
                <a:lnTo>
                  <a:pt x="467383" y="30679"/>
                </a:lnTo>
                <a:lnTo>
                  <a:pt x="521040" y="28646"/>
                </a:lnTo>
                <a:lnTo>
                  <a:pt x="578683" y="26584"/>
                </a:lnTo>
                <a:lnTo>
                  <a:pt x="639691" y="25210"/>
                </a:lnTo>
                <a:lnTo>
                  <a:pt x="702939" y="24293"/>
                </a:lnTo>
                <a:lnTo>
                  <a:pt x="767684" y="23683"/>
                </a:lnTo>
                <a:lnTo>
                  <a:pt x="829190" y="24686"/>
                </a:lnTo>
                <a:lnTo>
                  <a:pt x="888539" y="26767"/>
                </a:lnTo>
                <a:lnTo>
                  <a:pt x="946449" y="29565"/>
                </a:lnTo>
                <a:lnTo>
                  <a:pt x="999167" y="32136"/>
                </a:lnTo>
                <a:lnTo>
                  <a:pt x="1048425" y="34555"/>
                </a:lnTo>
                <a:lnTo>
                  <a:pt x="1095373" y="36874"/>
                </a:lnTo>
                <a:lnTo>
                  <a:pt x="1126672" y="38420"/>
                </a:lnTo>
                <a:lnTo>
                  <a:pt x="1189271" y="415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554"/>
          <p:cNvGrpSpPr/>
          <p:nvPr/>
        </p:nvGrpSpPr>
        <p:grpSpPr>
          <a:xfrm>
            <a:off x="3050979" y="2258865"/>
            <a:ext cx="137805" cy="446236"/>
            <a:chOff x="3050979" y="2258865"/>
            <a:chExt cx="137805" cy="446236"/>
          </a:xfrm>
        </p:grpSpPr>
        <p:sp>
          <p:nvSpPr>
            <p:cNvPr id="58" name="SMARTInkShape-2660"/>
            <p:cNvSpPr/>
            <p:nvPr>
              <p:custDataLst>
                <p:tags r:id="rId53"/>
              </p:custDataLst>
            </p:nvPr>
          </p:nvSpPr>
          <p:spPr>
            <a:xfrm>
              <a:off x="3081515" y="2686050"/>
              <a:ext cx="17286" cy="19051"/>
            </a:xfrm>
            <a:custGeom>
              <a:avLst/>
              <a:gdLst/>
              <a:ahLst/>
              <a:cxnLst/>
              <a:rect l="0" t="0" r="0" b="0"/>
              <a:pathLst>
                <a:path w="172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4193" y="15679"/>
                  </a:lnTo>
                  <a:lnTo>
                    <a:pt x="2207" y="13275"/>
                  </a:lnTo>
                  <a:lnTo>
                    <a:pt x="0" y="6841"/>
                  </a:lnTo>
                  <a:lnTo>
                    <a:pt x="1529" y="4560"/>
                  </a:lnTo>
                  <a:lnTo>
                    <a:pt x="17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661"/>
            <p:cNvSpPr/>
            <p:nvPr>
              <p:custDataLst>
                <p:tags r:id="rId54"/>
              </p:custDataLst>
            </p:nvPr>
          </p:nvSpPr>
          <p:spPr>
            <a:xfrm>
              <a:off x="3050979" y="2258865"/>
              <a:ext cx="137805" cy="281136"/>
            </a:xfrm>
            <a:custGeom>
              <a:avLst/>
              <a:gdLst/>
              <a:ahLst/>
              <a:cxnLst/>
              <a:rect l="0" t="0" r="0" b="0"/>
              <a:pathLst>
                <a:path w="137805" h="281136">
                  <a:moveTo>
                    <a:pt x="3371" y="58885"/>
                  </a:moveTo>
                  <a:lnTo>
                    <a:pt x="3371" y="58885"/>
                  </a:lnTo>
                  <a:lnTo>
                    <a:pt x="3371" y="55514"/>
                  </a:lnTo>
                  <a:lnTo>
                    <a:pt x="1489" y="51977"/>
                  </a:lnTo>
                  <a:lnTo>
                    <a:pt x="0" y="50046"/>
                  </a:lnTo>
                  <a:lnTo>
                    <a:pt x="227" y="42257"/>
                  </a:lnTo>
                  <a:lnTo>
                    <a:pt x="1275" y="37216"/>
                  </a:lnTo>
                  <a:lnTo>
                    <a:pt x="6203" y="29734"/>
                  </a:lnTo>
                  <a:lnTo>
                    <a:pt x="30685" y="8166"/>
                  </a:lnTo>
                  <a:lnTo>
                    <a:pt x="45379" y="1536"/>
                  </a:lnTo>
                  <a:lnTo>
                    <a:pt x="61317" y="0"/>
                  </a:lnTo>
                  <a:lnTo>
                    <a:pt x="77102" y="2375"/>
                  </a:lnTo>
                  <a:lnTo>
                    <a:pt x="106365" y="17279"/>
                  </a:lnTo>
                  <a:lnTo>
                    <a:pt x="120407" y="28399"/>
                  </a:lnTo>
                  <a:lnTo>
                    <a:pt x="129000" y="40397"/>
                  </a:lnTo>
                  <a:lnTo>
                    <a:pt x="137804" y="62422"/>
                  </a:lnTo>
                  <a:lnTo>
                    <a:pt x="136967" y="80448"/>
                  </a:lnTo>
                  <a:lnTo>
                    <a:pt x="130480" y="100219"/>
                  </a:lnTo>
                  <a:lnTo>
                    <a:pt x="105201" y="141656"/>
                  </a:lnTo>
                  <a:lnTo>
                    <a:pt x="73251" y="184241"/>
                  </a:lnTo>
                  <a:lnTo>
                    <a:pt x="51590" y="210960"/>
                  </a:lnTo>
                  <a:lnTo>
                    <a:pt x="48217" y="217419"/>
                  </a:lnTo>
                  <a:lnTo>
                    <a:pt x="46351" y="232120"/>
                  </a:lnTo>
                  <a:lnTo>
                    <a:pt x="47873" y="245945"/>
                  </a:lnTo>
                  <a:lnTo>
                    <a:pt x="50902" y="254441"/>
                  </a:lnTo>
                  <a:lnTo>
                    <a:pt x="73221" y="28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555"/>
          <p:cNvGrpSpPr/>
          <p:nvPr/>
        </p:nvGrpSpPr>
        <p:grpSpPr>
          <a:xfrm>
            <a:off x="5034951" y="2681073"/>
            <a:ext cx="1092550" cy="573109"/>
            <a:chOff x="5034951" y="2681073"/>
            <a:chExt cx="1092550" cy="573109"/>
          </a:xfrm>
        </p:grpSpPr>
        <p:sp>
          <p:nvSpPr>
            <p:cNvPr id="61" name="SMARTInkShape-2662"/>
            <p:cNvSpPr/>
            <p:nvPr>
              <p:custDataLst>
                <p:tags r:id="rId46"/>
              </p:custDataLst>
            </p:nvPr>
          </p:nvSpPr>
          <p:spPr>
            <a:xfrm>
              <a:off x="5676900" y="3073400"/>
              <a:ext cx="38101" cy="101601"/>
            </a:xfrm>
            <a:custGeom>
              <a:avLst/>
              <a:gdLst/>
              <a:ahLst/>
              <a:cxnLst/>
              <a:rect l="0" t="0" r="0" b="0"/>
              <a:pathLst>
                <a:path w="38101" h="101601">
                  <a:moveTo>
                    <a:pt x="38100" y="0"/>
                  </a:moveTo>
                  <a:lnTo>
                    <a:pt x="38100" y="0"/>
                  </a:lnTo>
                  <a:lnTo>
                    <a:pt x="23353" y="42358"/>
                  </a:lnTo>
                  <a:lnTo>
                    <a:pt x="3584" y="8627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663"/>
            <p:cNvSpPr/>
            <p:nvPr>
              <p:custDataLst>
                <p:tags r:id="rId47"/>
              </p:custDataLst>
            </p:nvPr>
          </p:nvSpPr>
          <p:spPr>
            <a:xfrm>
              <a:off x="5810920" y="2915533"/>
              <a:ext cx="191880" cy="338649"/>
            </a:xfrm>
            <a:custGeom>
              <a:avLst/>
              <a:gdLst/>
              <a:ahLst/>
              <a:cxnLst/>
              <a:rect l="0" t="0" r="0" b="0"/>
              <a:pathLst>
                <a:path w="191880" h="338649">
                  <a:moveTo>
                    <a:pt x="37430" y="5467"/>
                  </a:moveTo>
                  <a:lnTo>
                    <a:pt x="37430" y="5467"/>
                  </a:lnTo>
                  <a:lnTo>
                    <a:pt x="17656" y="0"/>
                  </a:lnTo>
                  <a:lnTo>
                    <a:pt x="14370" y="1822"/>
                  </a:lnTo>
                  <a:lnTo>
                    <a:pt x="6955" y="9492"/>
                  </a:lnTo>
                  <a:lnTo>
                    <a:pt x="2719" y="21837"/>
                  </a:lnTo>
                  <a:lnTo>
                    <a:pt x="0" y="56130"/>
                  </a:lnTo>
                  <a:lnTo>
                    <a:pt x="5272" y="74315"/>
                  </a:lnTo>
                  <a:lnTo>
                    <a:pt x="14671" y="90394"/>
                  </a:lnTo>
                  <a:lnTo>
                    <a:pt x="25904" y="102244"/>
                  </a:lnTo>
                  <a:lnTo>
                    <a:pt x="37952" y="108451"/>
                  </a:lnTo>
                  <a:lnTo>
                    <a:pt x="44128" y="110106"/>
                  </a:lnTo>
                  <a:lnTo>
                    <a:pt x="73045" y="105694"/>
                  </a:lnTo>
                  <a:lnTo>
                    <a:pt x="105055" y="88708"/>
                  </a:lnTo>
                  <a:lnTo>
                    <a:pt x="120637" y="69980"/>
                  </a:lnTo>
                  <a:lnTo>
                    <a:pt x="148888" y="22732"/>
                  </a:lnTo>
                  <a:lnTo>
                    <a:pt x="149130" y="21916"/>
                  </a:lnTo>
                  <a:lnTo>
                    <a:pt x="148585" y="22078"/>
                  </a:lnTo>
                  <a:lnTo>
                    <a:pt x="147517" y="22891"/>
                  </a:lnTo>
                  <a:lnTo>
                    <a:pt x="146013" y="37519"/>
                  </a:lnTo>
                  <a:lnTo>
                    <a:pt x="154252" y="84703"/>
                  </a:lnTo>
                  <a:lnTo>
                    <a:pt x="165177" y="120667"/>
                  </a:lnTo>
                  <a:lnTo>
                    <a:pt x="177352" y="161897"/>
                  </a:lnTo>
                  <a:lnTo>
                    <a:pt x="188014" y="204217"/>
                  </a:lnTo>
                  <a:lnTo>
                    <a:pt x="191879" y="239098"/>
                  </a:lnTo>
                  <a:lnTo>
                    <a:pt x="191196" y="250121"/>
                  </a:lnTo>
                  <a:lnTo>
                    <a:pt x="182911" y="271776"/>
                  </a:lnTo>
                  <a:lnTo>
                    <a:pt x="154596" y="311052"/>
                  </a:lnTo>
                  <a:lnTo>
                    <a:pt x="126787" y="330648"/>
                  </a:lnTo>
                  <a:lnTo>
                    <a:pt x="99576" y="338648"/>
                  </a:lnTo>
                  <a:lnTo>
                    <a:pt x="87863" y="338638"/>
                  </a:lnTo>
                  <a:lnTo>
                    <a:pt x="83753" y="337647"/>
                  </a:lnTo>
                  <a:lnTo>
                    <a:pt x="81011" y="334871"/>
                  </a:lnTo>
                  <a:lnTo>
                    <a:pt x="77966" y="326141"/>
                  </a:lnTo>
                  <a:lnTo>
                    <a:pt x="84139" y="309561"/>
                  </a:lnTo>
                  <a:lnTo>
                    <a:pt x="10093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664"/>
            <p:cNvSpPr/>
            <p:nvPr>
              <p:custDataLst>
                <p:tags r:id="rId48"/>
              </p:custDataLst>
            </p:nvPr>
          </p:nvSpPr>
          <p:spPr>
            <a:xfrm>
              <a:off x="6038850" y="2745488"/>
              <a:ext cx="88651" cy="416813"/>
            </a:xfrm>
            <a:custGeom>
              <a:avLst/>
              <a:gdLst/>
              <a:ahLst/>
              <a:cxnLst/>
              <a:rect l="0" t="0" r="0" b="0"/>
              <a:pathLst>
                <a:path w="88651" h="416813">
                  <a:moveTo>
                    <a:pt x="0" y="23112"/>
                  </a:moveTo>
                  <a:lnTo>
                    <a:pt x="0" y="23112"/>
                  </a:lnTo>
                  <a:lnTo>
                    <a:pt x="4364" y="12973"/>
                  </a:lnTo>
                  <a:lnTo>
                    <a:pt x="5467" y="5435"/>
                  </a:lnTo>
                  <a:lnTo>
                    <a:pt x="7877" y="2861"/>
                  </a:lnTo>
                  <a:lnTo>
                    <a:pt x="16202" y="0"/>
                  </a:lnTo>
                  <a:lnTo>
                    <a:pt x="20679" y="1354"/>
                  </a:lnTo>
                  <a:lnTo>
                    <a:pt x="29417" y="8503"/>
                  </a:lnTo>
                  <a:lnTo>
                    <a:pt x="49011" y="44654"/>
                  </a:lnTo>
                  <a:lnTo>
                    <a:pt x="56663" y="66401"/>
                  </a:lnTo>
                  <a:lnTo>
                    <a:pt x="64587" y="92893"/>
                  </a:lnTo>
                  <a:lnTo>
                    <a:pt x="72692" y="122550"/>
                  </a:lnTo>
                  <a:lnTo>
                    <a:pt x="78800" y="153609"/>
                  </a:lnTo>
                  <a:lnTo>
                    <a:pt x="83578" y="185605"/>
                  </a:lnTo>
                  <a:lnTo>
                    <a:pt x="87468" y="218224"/>
                  </a:lnTo>
                  <a:lnTo>
                    <a:pt x="88650" y="247730"/>
                  </a:lnTo>
                  <a:lnTo>
                    <a:pt x="88028" y="275164"/>
                  </a:lnTo>
                  <a:lnTo>
                    <a:pt x="86202" y="301213"/>
                  </a:lnTo>
                  <a:lnTo>
                    <a:pt x="76647" y="341446"/>
                  </a:lnTo>
                  <a:lnTo>
                    <a:pt x="55400" y="384133"/>
                  </a:lnTo>
                  <a:lnTo>
                    <a:pt x="31750" y="416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665"/>
            <p:cNvSpPr/>
            <p:nvPr>
              <p:custDataLst>
                <p:tags r:id="rId49"/>
              </p:custDataLst>
            </p:nvPr>
          </p:nvSpPr>
          <p:spPr>
            <a:xfrm>
              <a:off x="5476545" y="2933865"/>
              <a:ext cx="168606" cy="180176"/>
            </a:xfrm>
            <a:custGeom>
              <a:avLst/>
              <a:gdLst/>
              <a:ahLst/>
              <a:cxnLst/>
              <a:rect l="0" t="0" r="0" b="0"/>
              <a:pathLst>
                <a:path w="168606" h="180176">
                  <a:moveTo>
                    <a:pt x="9855" y="31585"/>
                  </a:moveTo>
                  <a:lnTo>
                    <a:pt x="9855" y="31585"/>
                  </a:lnTo>
                  <a:lnTo>
                    <a:pt x="3113" y="21472"/>
                  </a:lnTo>
                  <a:lnTo>
                    <a:pt x="1832" y="17082"/>
                  </a:lnTo>
                  <a:lnTo>
                    <a:pt x="2292" y="8441"/>
                  </a:lnTo>
                  <a:lnTo>
                    <a:pt x="3402" y="5572"/>
                  </a:lnTo>
                  <a:lnTo>
                    <a:pt x="4848" y="3660"/>
                  </a:lnTo>
                  <a:lnTo>
                    <a:pt x="6517" y="2385"/>
                  </a:lnTo>
                  <a:lnTo>
                    <a:pt x="22350" y="3961"/>
                  </a:lnTo>
                  <a:lnTo>
                    <a:pt x="35163" y="10841"/>
                  </a:lnTo>
                  <a:lnTo>
                    <a:pt x="47209" y="21660"/>
                  </a:lnTo>
                  <a:lnTo>
                    <a:pt x="57266" y="35875"/>
                  </a:lnTo>
                  <a:lnTo>
                    <a:pt x="64119" y="69859"/>
                  </a:lnTo>
                  <a:lnTo>
                    <a:pt x="56037" y="111207"/>
                  </a:lnTo>
                  <a:lnTo>
                    <a:pt x="34342" y="157170"/>
                  </a:lnTo>
                  <a:lnTo>
                    <a:pt x="22150" y="171126"/>
                  </a:lnTo>
                  <a:lnTo>
                    <a:pt x="11556" y="178270"/>
                  </a:lnTo>
                  <a:lnTo>
                    <a:pt x="6756" y="180175"/>
                  </a:lnTo>
                  <a:lnTo>
                    <a:pt x="3555" y="179328"/>
                  </a:lnTo>
                  <a:lnTo>
                    <a:pt x="1422" y="176647"/>
                  </a:lnTo>
                  <a:lnTo>
                    <a:pt x="0" y="172743"/>
                  </a:lnTo>
                  <a:lnTo>
                    <a:pt x="4739" y="150394"/>
                  </a:lnTo>
                  <a:lnTo>
                    <a:pt x="24759" y="109826"/>
                  </a:lnTo>
                  <a:lnTo>
                    <a:pt x="47824" y="71309"/>
                  </a:lnTo>
                  <a:lnTo>
                    <a:pt x="83102" y="29737"/>
                  </a:lnTo>
                  <a:lnTo>
                    <a:pt x="111344" y="82"/>
                  </a:lnTo>
                  <a:lnTo>
                    <a:pt x="111381" y="0"/>
                  </a:lnTo>
                  <a:lnTo>
                    <a:pt x="101320" y="6626"/>
                  </a:lnTo>
                  <a:lnTo>
                    <a:pt x="84933" y="27639"/>
                  </a:lnTo>
                  <a:lnTo>
                    <a:pt x="73414" y="56208"/>
                  </a:lnTo>
                  <a:lnTo>
                    <a:pt x="73616" y="78512"/>
                  </a:lnTo>
                  <a:lnTo>
                    <a:pt x="79116" y="101125"/>
                  </a:lnTo>
                  <a:lnTo>
                    <a:pt x="88615" y="120582"/>
                  </a:lnTo>
                  <a:lnTo>
                    <a:pt x="105538" y="136756"/>
                  </a:lnTo>
                  <a:lnTo>
                    <a:pt x="115976" y="144032"/>
                  </a:lnTo>
                  <a:lnTo>
                    <a:pt x="136983" y="150236"/>
                  </a:lnTo>
                  <a:lnTo>
                    <a:pt x="168605" y="1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666"/>
            <p:cNvSpPr/>
            <p:nvPr>
              <p:custDataLst>
                <p:tags r:id="rId50"/>
              </p:custDataLst>
            </p:nvPr>
          </p:nvSpPr>
          <p:spPr>
            <a:xfrm>
              <a:off x="5369862" y="2763917"/>
              <a:ext cx="122889" cy="379334"/>
            </a:xfrm>
            <a:custGeom>
              <a:avLst/>
              <a:gdLst/>
              <a:ahLst/>
              <a:cxnLst/>
              <a:rect l="0" t="0" r="0" b="0"/>
              <a:pathLst>
                <a:path w="122889" h="379334">
                  <a:moveTo>
                    <a:pt x="122888" y="23733"/>
                  </a:moveTo>
                  <a:lnTo>
                    <a:pt x="122888" y="23733"/>
                  </a:lnTo>
                  <a:lnTo>
                    <a:pt x="108583" y="3960"/>
                  </a:lnTo>
                  <a:lnTo>
                    <a:pt x="102183" y="834"/>
                  </a:lnTo>
                  <a:lnTo>
                    <a:pt x="98502" y="0"/>
                  </a:lnTo>
                  <a:lnTo>
                    <a:pt x="79836" y="5569"/>
                  </a:lnTo>
                  <a:lnTo>
                    <a:pt x="56431" y="29640"/>
                  </a:lnTo>
                  <a:lnTo>
                    <a:pt x="31622" y="73696"/>
                  </a:lnTo>
                  <a:lnTo>
                    <a:pt x="16708" y="114378"/>
                  </a:lnTo>
                  <a:lnTo>
                    <a:pt x="5141" y="159975"/>
                  </a:lnTo>
                  <a:lnTo>
                    <a:pt x="0" y="206110"/>
                  </a:lnTo>
                  <a:lnTo>
                    <a:pt x="1478" y="250605"/>
                  </a:lnTo>
                  <a:lnTo>
                    <a:pt x="8956" y="291781"/>
                  </a:lnTo>
                  <a:lnTo>
                    <a:pt x="24038" y="326545"/>
                  </a:lnTo>
                  <a:lnTo>
                    <a:pt x="65738" y="379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667"/>
            <p:cNvSpPr/>
            <p:nvPr>
              <p:custDataLst>
                <p:tags r:id="rId51"/>
              </p:custDataLst>
            </p:nvPr>
          </p:nvSpPr>
          <p:spPr>
            <a:xfrm>
              <a:off x="5034951" y="2978150"/>
              <a:ext cx="229200" cy="50801"/>
            </a:xfrm>
            <a:custGeom>
              <a:avLst/>
              <a:gdLst/>
              <a:ahLst/>
              <a:cxnLst/>
              <a:rect l="0" t="0" r="0" b="0"/>
              <a:pathLst>
                <a:path w="229200" h="50801">
                  <a:moveTo>
                    <a:pt x="25999" y="50800"/>
                  </a:moveTo>
                  <a:lnTo>
                    <a:pt x="25999" y="50800"/>
                  </a:lnTo>
                  <a:lnTo>
                    <a:pt x="0" y="45038"/>
                  </a:lnTo>
                  <a:lnTo>
                    <a:pt x="43756" y="34363"/>
                  </a:lnTo>
                  <a:lnTo>
                    <a:pt x="78576" y="26796"/>
                  </a:lnTo>
                  <a:lnTo>
                    <a:pt x="117571" y="18730"/>
                  </a:lnTo>
                  <a:lnTo>
                    <a:pt x="157009" y="11147"/>
                  </a:lnTo>
                  <a:lnTo>
                    <a:pt x="193351" y="5424"/>
                  </a:lnTo>
                  <a:lnTo>
                    <a:pt x="2291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668"/>
            <p:cNvSpPr/>
            <p:nvPr>
              <p:custDataLst>
                <p:tags r:id="rId52"/>
              </p:custDataLst>
            </p:nvPr>
          </p:nvSpPr>
          <p:spPr>
            <a:xfrm>
              <a:off x="5177561" y="2681073"/>
              <a:ext cx="131040" cy="519328"/>
            </a:xfrm>
            <a:custGeom>
              <a:avLst/>
              <a:gdLst/>
              <a:ahLst/>
              <a:cxnLst/>
              <a:rect l="0" t="0" r="0" b="0"/>
              <a:pathLst>
                <a:path w="131040" h="519328">
                  <a:moveTo>
                    <a:pt x="131039" y="17677"/>
                  </a:moveTo>
                  <a:lnTo>
                    <a:pt x="131039" y="17677"/>
                  </a:lnTo>
                  <a:lnTo>
                    <a:pt x="124297" y="10935"/>
                  </a:lnTo>
                  <a:lnTo>
                    <a:pt x="93136" y="0"/>
                  </a:lnTo>
                  <a:lnTo>
                    <a:pt x="65746" y="5117"/>
                  </a:lnTo>
                  <a:lnTo>
                    <a:pt x="39931" y="19856"/>
                  </a:lnTo>
                  <a:lnTo>
                    <a:pt x="21402" y="40518"/>
                  </a:lnTo>
                  <a:lnTo>
                    <a:pt x="9874" y="71338"/>
                  </a:lnTo>
                  <a:lnTo>
                    <a:pt x="3105" y="110671"/>
                  </a:lnTo>
                  <a:lnTo>
                    <a:pt x="1300" y="134001"/>
                  </a:lnTo>
                  <a:lnTo>
                    <a:pt x="96" y="158726"/>
                  </a:lnTo>
                  <a:lnTo>
                    <a:pt x="0" y="185088"/>
                  </a:lnTo>
                  <a:lnTo>
                    <a:pt x="640" y="212540"/>
                  </a:lnTo>
                  <a:lnTo>
                    <a:pt x="1773" y="240719"/>
                  </a:lnTo>
                  <a:lnTo>
                    <a:pt x="3234" y="269383"/>
                  </a:lnTo>
                  <a:lnTo>
                    <a:pt x="4913" y="298370"/>
                  </a:lnTo>
                  <a:lnTo>
                    <a:pt x="6739" y="327572"/>
                  </a:lnTo>
                  <a:lnTo>
                    <a:pt x="7955" y="353391"/>
                  </a:lnTo>
                  <a:lnTo>
                    <a:pt x="9307" y="399011"/>
                  </a:lnTo>
                  <a:lnTo>
                    <a:pt x="11790" y="436690"/>
                  </a:lnTo>
                  <a:lnTo>
                    <a:pt x="13391" y="480025"/>
                  </a:lnTo>
                  <a:lnTo>
                    <a:pt x="10389" y="519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556"/>
          <p:cNvGrpSpPr/>
          <p:nvPr/>
        </p:nvGrpSpPr>
        <p:grpSpPr>
          <a:xfrm>
            <a:off x="1120774" y="3632200"/>
            <a:ext cx="1260477" cy="494460"/>
            <a:chOff x="1120774" y="3632200"/>
            <a:chExt cx="1260477" cy="494460"/>
          </a:xfrm>
        </p:grpSpPr>
        <p:sp>
          <p:nvSpPr>
            <p:cNvPr id="69" name="SMARTInkShape-2669"/>
            <p:cNvSpPr/>
            <p:nvPr>
              <p:custDataLst>
                <p:tags r:id="rId34"/>
              </p:custDataLst>
            </p:nvPr>
          </p:nvSpPr>
          <p:spPr>
            <a:xfrm>
              <a:off x="2146300" y="3632200"/>
              <a:ext cx="234951" cy="368301"/>
            </a:xfrm>
            <a:custGeom>
              <a:avLst/>
              <a:gdLst/>
              <a:ahLst/>
              <a:cxnLst/>
              <a:rect l="0" t="0" r="0" b="0"/>
              <a:pathLst>
                <a:path w="234951" h="368301">
                  <a:moveTo>
                    <a:pt x="234950" y="0"/>
                  </a:moveTo>
                  <a:lnTo>
                    <a:pt x="234950" y="0"/>
                  </a:lnTo>
                  <a:lnTo>
                    <a:pt x="194951" y="46741"/>
                  </a:lnTo>
                  <a:lnTo>
                    <a:pt x="164961" y="89448"/>
                  </a:lnTo>
                  <a:lnTo>
                    <a:pt x="148074" y="114665"/>
                  </a:lnTo>
                  <a:lnTo>
                    <a:pt x="130466" y="143471"/>
                  </a:lnTo>
                  <a:lnTo>
                    <a:pt x="112377" y="174670"/>
                  </a:lnTo>
                  <a:lnTo>
                    <a:pt x="93968" y="207463"/>
                  </a:lnTo>
                  <a:lnTo>
                    <a:pt x="75346" y="239909"/>
                  </a:lnTo>
                  <a:lnTo>
                    <a:pt x="56580" y="272122"/>
                  </a:lnTo>
                  <a:lnTo>
                    <a:pt x="37720" y="304181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670"/>
            <p:cNvSpPr/>
            <p:nvPr>
              <p:custDataLst>
                <p:tags r:id="rId35"/>
              </p:custDataLst>
            </p:nvPr>
          </p:nvSpPr>
          <p:spPr>
            <a:xfrm>
              <a:off x="2193729" y="3670300"/>
              <a:ext cx="149422" cy="241301"/>
            </a:xfrm>
            <a:custGeom>
              <a:avLst/>
              <a:gdLst/>
              <a:ahLst/>
              <a:cxnLst/>
              <a:rect l="0" t="0" r="0" b="0"/>
              <a:pathLst>
                <a:path w="149422" h="2413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5871" y="12552"/>
                  </a:lnTo>
                  <a:lnTo>
                    <a:pt x="36007" y="51554"/>
                  </a:lnTo>
                  <a:lnTo>
                    <a:pt x="57387" y="82179"/>
                  </a:lnTo>
                  <a:lnTo>
                    <a:pt x="81000" y="116252"/>
                  </a:lnTo>
                  <a:lnTo>
                    <a:pt x="105606" y="150210"/>
                  </a:lnTo>
                  <a:lnTo>
                    <a:pt x="133146" y="194320"/>
                  </a:lnTo>
                  <a:lnTo>
                    <a:pt x="149421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671"/>
            <p:cNvSpPr/>
            <p:nvPr>
              <p:custDataLst>
                <p:tags r:id="rId36"/>
              </p:custDataLst>
            </p:nvPr>
          </p:nvSpPr>
          <p:spPr>
            <a:xfrm>
              <a:off x="1977829" y="3860800"/>
              <a:ext cx="73222" cy="6351"/>
            </a:xfrm>
            <a:custGeom>
              <a:avLst/>
              <a:gdLst/>
              <a:ahLst/>
              <a:cxnLst/>
              <a:rect l="0" t="0" r="0" b="0"/>
              <a:pathLst>
                <a:path w="732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4522" y="4468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672"/>
            <p:cNvSpPr/>
            <p:nvPr>
              <p:custDataLst>
                <p:tags r:id="rId37"/>
              </p:custDataLst>
            </p:nvPr>
          </p:nvSpPr>
          <p:spPr>
            <a:xfrm>
              <a:off x="1962150" y="37846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8724" y="883"/>
                  </a:lnTo>
                  <a:lnTo>
                    <a:pt x="80472" y="11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673"/>
            <p:cNvSpPr/>
            <p:nvPr>
              <p:custDataLst>
                <p:tags r:id="rId38"/>
              </p:custDataLst>
            </p:nvPr>
          </p:nvSpPr>
          <p:spPr>
            <a:xfrm>
              <a:off x="1809750" y="3676650"/>
              <a:ext cx="53709" cy="260351"/>
            </a:xfrm>
            <a:custGeom>
              <a:avLst/>
              <a:gdLst/>
              <a:ahLst/>
              <a:cxnLst/>
              <a:rect l="0" t="0" r="0" b="0"/>
              <a:pathLst>
                <a:path w="53709" h="260351">
                  <a:moveTo>
                    <a:pt x="12700" y="0"/>
                  </a:moveTo>
                  <a:lnTo>
                    <a:pt x="12700" y="0"/>
                  </a:lnTo>
                  <a:lnTo>
                    <a:pt x="33670" y="43351"/>
                  </a:lnTo>
                  <a:lnTo>
                    <a:pt x="49252" y="88182"/>
                  </a:lnTo>
                  <a:lnTo>
                    <a:pt x="53640" y="123153"/>
                  </a:lnTo>
                  <a:lnTo>
                    <a:pt x="53708" y="159862"/>
                  </a:lnTo>
                  <a:lnTo>
                    <a:pt x="49976" y="194522"/>
                  </a:lnTo>
                  <a:lnTo>
                    <a:pt x="41261" y="221685"/>
                  </a:lnTo>
                  <a:lnTo>
                    <a:pt x="21084" y="250070"/>
                  </a:lnTo>
                  <a:lnTo>
                    <a:pt x="11017" y="25742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674"/>
            <p:cNvSpPr/>
            <p:nvPr>
              <p:custDataLst>
                <p:tags r:id="rId39"/>
              </p:custDataLst>
            </p:nvPr>
          </p:nvSpPr>
          <p:spPr>
            <a:xfrm>
              <a:off x="1694570" y="3722505"/>
              <a:ext cx="55339" cy="208146"/>
            </a:xfrm>
            <a:custGeom>
              <a:avLst/>
              <a:gdLst/>
              <a:ahLst/>
              <a:cxnLst/>
              <a:rect l="0" t="0" r="0" b="0"/>
              <a:pathLst>
                <a:path w="55339" h="208146">
                  <a:moveTo>
                    <a:pt x="51680" y="17645"/>
                  </a:moveTo>
                  <a:lnTo>
                    <a:pt x="51680" y="17645"/>
                  </a:lnTo>
                  <a:lnTo>
                    <a:pt x="55051" y="10903"/>
                  </a:lnTo>
                  <a:lnTo>
                    <a:pt x="55338" y="8211"/>
                  </a:lnTo>
                  <a:lnTo>
                    <a:pt x="52301" y="0"/>
                  </a:lnTo>
                  <a:lnTo>
                    <a:pt x="48193" y="1101"/>
                  </a:lnTo>
                  <a:lnTo>
                    <a:pt x="45122" y="2382"/>
                  </a:lnTo>
                  <a:lnTo>
                    <a:pt x="34058" y="17670"/>
                  </a:lnTo>
                  <a:lnTo>
                    <a:pt x="13489" y="63213"/>
                  </a:lnTo>
                  <a:lnTo>
                    <a:pt x="0" y="108020"/>
                  </a:lnTo>
                  <a:lnTo>
                    <a:pt x="680" y="151861"/>
                  </a:lnTo>
                  <a:lnTo>
                    <a:pt x="6387" y="178925"/>
                  </a:lnTo>
                  <a:lnTo>
                    <a:pt x="19930" y="20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675"/>
            <p:cNvSpPr/>
            <p:nvPr>
              <p:custDataLst>
                <p:tags r:id="rId40"/>
              </p:custDataLst>
            </p:nvPr>
          </p:nvSpPr>
          <p:spPr>
            <a:xfrm>
              <a:off x="1583842" y="3724380"/>
              <a:ext cx="117959" cy="98321"/>
            </a:xfrm>
            <a:custGeom>
              <a:avLst/>
              <a:gdLst/>
              <a:ahLst/>
              <a:cxnLst/>
              <a:rect l="0" t="0" r="0" b="0"/>
              <a:pathLst>
                <a:path w="117959" h="98321">
                  <a:moveTo>
                    <a:pt x="3658" y="9420"/>
                  </a:moveTo>
                  <a:lnTo>
                    <a:pt x="3658" y="9420"/>
                  </a:lnTo>
                  <a:lnTo>
                    <a:pt x="287" y="6049"/>
                  </a:lnTo>
                  <a:lnTo>
                    <a:pt x="0" y="4351"/>
                  </a:lnTo>
                  <a:lnTo>
                    <a:pt x="514" y="2512"/>
                  </a:lnTo>
                  <a:lnTo>
                    <a:pt x="1562" y="582"/>
                  </a:lnTo>
                  <a:lnTo>
                    <a:pt x="3672" y="0"/>
                  </a:lnTo>
                  <a:lnTo>
                    <a:pt x="9779" y="1235"/>
                  </a:lnTo>
                  <a:lnTo>
                    <a:pt x="49037" y="23956"/>
                  </a:lnTo>
                  <a:lnTo>
                    <a:pt x="90520" y="59138"/>
                  </a:lnTo>
                  <a:lnTo>
                    <a:pt x="102941" y="72439"/>
                  </a:lnTo>
                  <a:lnTo>
                    <a:pt x="117958" y="9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676"/>
            <p:cNvSpPr/>
            <p:nvPr>
              <p:custDataLst>
                <p:tags r:id="rId41"/>
              </p:custDataLst>
            </p:nvPr>
          </p:nvSpPr>
          <p:spPr>
            <a:xfrm>
              <a:off x="1536700" y="38989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7901" y="4890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677"/>
            <p:cNvSpPr/>
            <p:nvPr>
              <p:custDataLst>
                <p:tags r:id="rId42"/>
              </p:custDataLst>
            </p:nvPr>
          </p:nvSpPr>
          <p:spPr>
            <a:xfrm>
              <a:off x="1120774" y="3771154"/>
              <a:ext cx="132919" cy="355506"/>
            </a:xfrm>
            <a:custGeom>
              <a:avLst/>
              <a:gdLst/>
              <a:ahLst/>
              <a:cxnLst/>
              <a:rect l="0" t="0" r="0" b="0"/>
              <a:pathLst>
                <a:path w="132919" h="355506">
                  <a:moveTo>
                    <a:pt x="117476" y="57896"/>
                  </a:moveTo>
                  <a:lnTo>
                    <a:pt x="117476" y="57896"/>
                  </a:lnTo>
                  <a:lnTo>
                    <a:pt x="117476" y="54525"/>
                  </a:lnTo>
                  <a:lnTo>
                    <a:pt x="108016" y="27237"/>
                  </a:lnTo>
                  <a:lnTo>
                    <a:pt x="98994" y="15259"/>
                  </a:lnTo>
                  <a:lnTo>
                    <a:pt x="80642" y="2772"/>
                  </a:lnTo>
                  <a:lnTo>
                    <a:pt x="67238" y="0"/>
                  </a:lnTo>
                  <a:lnTo>
                    <a:pt x="60701" y="249"/>
                  </a:lnTo>
                  <a:lnTo>
                    <a:pt x="38016" y="10712"/>
                  </a:lnTo>
                  <a:lnTo>
                    <a:pt x="25481" y="25166"/>
                  </a:lnTo>
                  <a:lnTo>
                    <a:pt x="15912" y="44055"/>
                  </a:lnTo>
                  <a:lnTo>
                    <a:pt x="7969" y="77784"/>
                  </a:lnTo>
                  <a:lnTo>
                    <a:pt x="10162" y="109022"/>
                  </a:lnTo>
                  <a:lnTo>
                    <a:pt x="15923" y="125069"/>
                  </a:lnTo>
                  <a:lnTo>
                    <a:pt x="20141" y="130195"/>
                  </a:lnTo>
                  <a:lnTo>
                    <a:pt x="30472" y="135890"/>
                  </a:lnTo>
                  <a:lnTo>
                    <a:pt x="44000" y="136540"/>
                  </a:lnTo>
                  <a:lnTo>
                    <a:pt x="51559" y="135725"/>
                  </a:lnTo>
                  <a:lnTo>
                    <a:pt x="58009" y="132360"/>
                  </a:lnTo>
                  <a:lnTo>
                    <a:pt x="68939" y="121094"/>
                  </a:lnTo>
                  <a:lnTo>
                    <a:pt x="82384" y="81433"/>
                  </a:lnTo>
                  <a:lnTo>
                    <a:pt x="90660" y="41780"/>
                  </a:lnTo>
                  <a:lnTo>
                    <a:pt x="90427" y="39391"/>
                  </a:lnTo>
                  <a:lnTo>
                    <a:pt x="89565" y="38503"/>
                  </a:lnTo>
                  <a:lnTo>
                    <a:pt x="88286" y="38618"/>
                  </a:lnTo>
                  <a:lnTo>
                    <a:pt x="83113" y="42149"/>
                  </a:lnTo>
                  <a:lnTo>
                    <a:pt x="81037" y="49486"/>
                  </a:lnTo>
                  <a:lnTo>
                    <a:pt x="80820" y="61214"/>
                  </a:lnTo>
                  <a:lnTo>
                    <a:pt x="88311" y="99369"/>
                  </a:lnTo>
                  <a:lnTo>
                    <a:pt x="101073" y="136977"/>
                  </a:lnTo>
                  <a:lnTo>
                    <a:pt x="118260" y="183163"/>
                  </a:lnTo>
                  <a:lnTo>
                    <a:pt x="128408" y="217992"/>
                  </a:lnTo>
                  <a:lnTo>
                    <a:pt x="132918" y="252286"/>
                  </a:lnTo>
                  <a:lnTo>
                    <a:pt x="128715" y="296586"/>
                  </a:lnTo>
                  <a:lnTo>
                    <a:pt x="118473" y="319673"/>
                  </a:lnTo>
                  <a:lnTo>
                    <a:pt x="103808" y="337930"/>
                  </a:lnTo>
                  <a:lnTo>
                    <a:pt x="85531" y="350748"/>
                  </a:lnTo>
                  <a:lnTo>
                    <a:pt x="65649" y="355505"/>
                  </a:lnTo>
                  <a:lnTo>
                    <a:pt x="45053" y="354561"/>
                  </a:lnTo>
                  <a:lnTo>
                    <a:pt x="24140" y="349438"/>
                  </a:lnTo>
                  <a:lnTo>
                    <a:pt x="8730" y="336813"/>
                  </a:lnTo>
                  <a:lnTo>
                    <a:pt x="2646" y="328507"/>
                  </a:lnTo>
                  <a:lnTo>
                    <a:pt x="0" y="320853"/>
                  </a:lnTo>
                  <a:lnTo>
                    <a:pt x="3176" y="292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678"/>
            <p:cNvSpPr/>
            <p:nvPr>
              <p:custDataLst>
                <p:tags r:id="rId43"/>
              </p:custDataLst>
            </p:nvPr>
          </p:nvSpPr>
          <p:spPr>
            <a:xfrm>
              <a:off x="1307590" y="3678317"/>
              <a:ext cx="102111" cy="296784"/>
            </a:xfrm>
            <a:custGeom>
              <a:avLst/>
              <a:gdLst/>
              <a:ahLst/>
              <a:cxnLst/>
              <a:rect l="0" t="0" r="0" b="0"/>
              <a:pathLst>
                <a:path w="102111" h="296784">
                  <a:moveTo>
                    <a:pt x="102110" y="23733"/>
                  </a:moveTo>
                  <a:lnTo>
                    <a:pt x="102110" y="23733"/>
                  </a:lnTo>
                  <a:lnTo>
                    <a:pt x="86901" y="9935"/>
                  </a:lnTo>
                  <a:lnTo>
                    <a:pt x="75595" y="3960"/>
                  </a:lnTo>
                  <a:lnTo>
                    <a:pt x="53959" y="0"/>
                  </a:lnTo>
                  <a:lnTo>
                    <a:pt x="46726" y="2972"/>
                  </a:lnTo>
                  <a:lnTo>
                    <a:pt x="33045" y="15682"/>
                  </a:lnTo>
                  <a:lnTo>
                    <a:pt x="16813" y="46042"/>
                  </a:lnTo>
                  <a:lnTo>
                    <a:pt x="3067" y="91962"/>
                  </a:lnTo>
                  <a:lnTo>
                    <a:pt x="0" y="129316"/>
                  </a:lnTo>
                  <a:lnTo>
                    <a:pt x="989" y="168025"/>
                  </a:lnTo>
                  <a:lnTo>
                    <a:pt x="3780" y="204044"/>
                  </a:lnTo>
                  <a:lnTo>
                    <a:pt x="16060" y="249314"/>
                  </a:lnTo>
                  <a:lnTo>
                    <a:pt x="36476" y="279425"/>
                  </a:lnTo>
                  <a:lnTo>
                    <a:pt x="52243" y="289068"/>
                  </a:lnTo>
                  <a:lnTo>
                    <a:pt x="76710" y="29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679"/>
            <p:cNvSpPr/>
            <p:nvPr>
              <p:custDataLst>
                <p:tags r:id="rId44"/>
              </p:custDataLst>
            </p:nvPr>
          </p:nvSpPr>
          <p:spPr>
            <a:xfrm>
              <a:off x="1388168" y="3779133"/>
              <a:ext cx="123133" cy="126118"/>
            </a:xfrm>
            <a:custGeom>
              <a:avLst/>
              <a:gdLst/>
              <a:ahLst/>
              <a:cxnLst/>
              <a:rect l="0" t="0" r="0" b="0"/>
              <a:pathLst>
                <a:path w="123133" h="126118">
                  <a:moveTo>
                    <a:pt x="15182" y="5467"/>
                  </a:moveTo>
                  <a:lnTo>
                    <a:pt x="15182" y="5467"/>
                  </a:lnTo>
                  <a:lnTo>
                    <a:pt x="3249" y="441"/>
                  </a:lnTo>
                  <a:lnTo>
                    <a:pt x="876" y="0"/>
                  </a:lnTo>
                  <a:lnTo>
                    <a:pt x="0" y="411"/>
                  </a:lnTo>
                  <a:lnTo>
                    <a:pt x="122" y="1391"/>
                  </a:lnTo>
                  <a:lnTo>
                    <a:pt x="4255" y="6477"/>
                  </a:lnTo>
                  <a:lnTo>
                    <a:pt x="50078" y="49338"/>
                  </a:lnTo>
                  <a:lnTo>
                    <a:pt x="93356" y="92340"/>
                  </a:lnTo>
                  <a:lnTo>
                    <a:pt x="115787" y="113591"/>
                  </a:lnTo>
                  <a:lnTo>
                    <a:pt x="123132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680"/>
            <p:cNvSpPr/>
            <p:nvPr>
              <p:custDataLst>
                <p:tags r:id="rId45"/>
              </p:custDataLst>
            </p:nvPr>
          </p:nvSpPr>
          <p:spPr>
            <a:xfrm>
              <a:off x="1428750" y="3708400"/>
              <a:ext cx="114301" cy="247651"/>
            </a:xfrm>
            <a:custGeom>
              <a:avLst/>
              <a:gdLst/>
              <a:ahLst/>
              <a:cxnLst/>
              <a:rect l="0" t="0" r="0" b="0"/>
              <a:pathLst>
                <a:path w="114301" h="247651">
                  <a:moveTo>
                    <a:pt x="114300" y="0"/>
                  </a:moveTo>
                  <a:lnTo>
                    <a:pt x="114300" y="0"/>
                  </a:lnTo>
                  <a:lnTo>
                    <a:pt x="107558" y="0"/>
                  </a:lnTo>
                  <a:lnTo>
                    <a:pt x="93252" y="10113"/>
                  </a:lnTo>
                  <a:lnTo>
                    <a:pt x="75608" y="36628"/>
                  </a:lnTo>
                  <a:lnTo>
                    <a:pt x="60346" y="74666"/>
                  </a:lnTo>
                  <a:lnTo>
                    <a:pt x="46886" y="117216"/>
                  </a:lnTo>
                  <a:lnTo>
                    <a:pt x="30590" y="164474"/>
                  </a:lnTo>
                  <a:lnTo>
                    <a:pt x="12356" y="20411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557"/>
          <p:cNvGrpSpPr/>
          <p:nvPr/>
        </p:nvGrpSpPr>
        <p:grpSpPr>
          <a:xfrm>
            <a:off x="3636290" y="2609061"/>
            <a:ext cx="386085" cy="864390"/>
            <a:chOff x="3636290" y="2609061"/>
            <a:chExt cx="386085" cy="864390"/>
          </a:xfrm>
        </p:grpSpPr>
        <p:sp>
          <p:nvSpPr>
            <p:cNvPr id="82" name="SMARTInkShape-2681"/>
            <p:cNvSpPr/>
            <p:nvPr>
              <p:custDataLst>
                <p:tags r:id="rId32"/>
              </p:custDataLst>
            </p:nvPr>
          </p:nvSpPr>
          <p:spPr>
            <a:xfrm>
              <a:off x="3885024" y="2609061"/>
              <a:ext cx="137351" cy="864390"/>
            </a:xfrm>
            <a:custGeom>
              <a:avLst/>
              <a:gdLst/>
              <a:ahLst/>
              <a:cxnLst/>
              <a:rect l="0" t="0" r="0" b="0"/>
              <a:pathLst>
                <a:path w="137351" h="864390">
                  <a:moveTo>
                    <a:pt x="121826" y="32539"/>
                  </a:moveTo>
                  <a:lnTo>
                    <a:pt x="121826" y="32539"/>
                  </a:lnTo>
                  <a:lnTo>
                    <a:pt x="107521" y="1831"/>
                  </a:lnTo>
                  <a:lnTo>
                    <a:pt x="103117" y="73"/>
                  </a:lnTo>
                  <a:lnTo>
                    <a:pt x="90698" y="0"/>
                  </a:lnTo>
                  <a:lnTo>
                    <a:pt x="64467" y="14039"/>
                  </a:lnTo>
                  <a:lnTo>
                    <a:pt x="41096" y="46186"/>
                  </a:lnTo>
                  <a:lnTo>
                    <a:pt x="29266" y="86112"/>
                  </a:lnTo>
                  <a:lnTo>
                    <a:pt x="24136" y="110588"/>
                  </a:lnTo>
                  <a:lnTo>
                    <a:pt x="19305" y="138194"/>
                  </a:lnTo>
                  <a:lnTo>
                    <a:pt x="14673" y="167887"/>
                  </a:lnTo>
                  <a:lnTo>
                    <a:pt x="10174" y="198971"/>
                  </a:lnTo>
                  <a:lnTo>
                    <a:pt x="6469" y="233099"/>
                  </a:lnTo>
                  <a:lnTo>
                    <a:pt x="3293" y="269257"/>
                  </a:lnTo>
                  <a:lnTo>
                    <a:pt x="471" y="306768"/>
                  </a:lnTo>
                  <a:lnTo>
                    <a:pt x="0" y="341653"/>
                  </a:lnTo>
                  <a:lnTo>
                    <a:pt x="1098" y="374787"/>
                  </a:lnTo>
                  <a:lnTo>
                    <a:pt x="3241" y="406754"/>
                  </a:lnTo>
                  <a:lnTo>
                    <a:pt x="8197" y="437238"/>
                  </a:lnTo>
                  <a:lnTo>
                    <a:pt x="15029" y="466733"/>
                  </a:lnTo>
                  <a:lnTo>
                    <a:pt x="23111" y="495568"/>
                  </a:lnTo>
                  <a:lnTo>
                    <a:pt x="32732" y="523964"/>
                  </a:lnTo>
                  <a:lnTo>
                    <a:pt x="43380" y="552067"/>
                  </a:lnTo>
                  <a:lnTo>
                    <a:pt x="54712" y="579974"/>
                  </a:lnTo>
                  <a:lnTo>
                    <a:pt x="67911" y="607751"/>
                  </a:lnTo>
                  <a:lnTo>
                    <a:pt x="82355" y="635442"/>
                  </a:lnTo>
                  <a:lnTo>
                    <a:pt x="97628" y="663074"/>
                  </a:lnTo>
                  <a:lnTo>
                    <a:pt x="109928" y="688551"/>
                  </a:lnTo>
                  <a:lnTo>
                    <a:pt x="129238" y="735674"/>
                  </a:lnTo>
                  <a:lnTo>
                    <a:pt x="137350" y="774492"/>
                  </a:lnTo>
                  <a:lnTo>
                    <a:pt x="136486" y="806796"/>
                  </a:lnTo>
                  <a:lnTo>
                    <a:pt x="126695" y="832913"/>
                  </a:lnTo>
                  <a:lnTo>
                    <a:pt x="112936" y="850634"/>
                  </a:lnTo>
                  <a:lnTo>
                    <a:pt x="105316" y="857336"/>
                  </a:lnTo>
                  <a:lnTo>
                    <a:pt x="98119" y="861098"/>
                  </a:lnTo>
                  <a:lnTo>
                    <a:pt x="71026" y="864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682"/>
            <p:cNvSpPr/>
            <p:nvPr>
              <p:custDataLst>
                <p:tags r:id="rId33"/>
              </p:custDataLst>
            </p:nvPr>
          </p:nvSpPr>
          <p:spPr>
            <a:xfrm>
              <a:off x="3636290" y="2627854"/>
              <a:ext cx="122911" cy="832897"/>
            </a:xfrm>
            <a:custGeom>
              <a:avLst/>
              <a:gdLst/>
              <a:ahLst/>
              <a:cxnLst/>
              <a:rect l="0" t="0" r="0" b="0"/>
              <a:pathLst>
                <a:path w="122911" h="832897">
                  <a:moveTo>
                    <a:pt x="122910" y="58196"/>
                  </a:moveTo>
                  <a:lnTo>
                    <a:pt x="122910" y="58196"/>
                  </a:lnTo>
                  <a:lnTo>
                    <a:pt x="114121" y="32448"/>
                  </a:lnTo>
                  <a:lnTo>
                    <a:pt x="99436" y="6775"/>
                  </a:lnTo>
                  <a:lnTo>
                    <a:pt x="92251" y="535"/>
                  </a:lnTo>
                  <a:lnTo>
                    <a:pt x="87654" y="0"/>
                  </a:lnTo>
                  <a:lnTo>
                    <a:pt x="76902" y="3168"/>
                  </a:lnTo>
                  <a:lnTo>
                    <a:pt x="55578" y="22998"/>
                  </a:lnTo>
                  <a:lnTo>
                    <a:pt x="31385" y="68071"/>
                  </a:lnTo>
                  <a:lnTo>
                    <a:pt x="16615" y="113620"/>
                  </a:lnTo>
                  <a:lnTo>
                    <a:pt x="9714" y="139595"/>
                  </a:lnTo>
                  <a:lnTo>
                    <a:pt x="5112" y="168201"/>
                  </a:lnTo>
                  <a:lnTo>
                    <a:pt x="2045" y="198561"/>
                  </a:lnTo>
                  <a:lnTo>
                    <a:pt x="0" y="230089"/>
                  </a:lnTo>
                  <a:lnTo>
                    <a:pt x="1459" y="262397"/>
                  </a:lnTo>
                  <a:lnTo>
                    <a:pt x="5254" y="295224"/>
                  </a:lnTo>
                  <a:lnTo>
                    <a:pt x="10606" y="328398"/>
                  </a:lnTo>
                  <a:lnTo>
                    <a:pt x="16996" y="361803"/>
                  </a:lnTo>
                  <a:lnTo>
                    <a:pt x="24078" y="395362"/>
                  </a:lnTo>
                  <a:lnTo>
                    <a:pt x="31622" y="429023"/>
                  </a:lnTo>
                  <a:lnTo>
                    <a:pt x="39474" y="461342"/>
                  </a:lnTo>
                  <a:lnTo>
                    <a:pt x="47530" y="492766"/>
                  </a:lnTo>
                  <a:lnTo>
                    <a:pt x="55723" y="523593"/>
                  </a:lnTo>
                  <a:lnTo>
                    <a:pt x="62597" y="552610"/>
                  </a:lnTo>
                  <a:lnTo>
                    <a:pt x="68590" y="580422"/>
                  </a:lnTo>
                  <a:lnTo>
                    <a:pt x="73996" y="607430"/>
                  </a:lnTo>
                  <a:lnTo>
                    <a:pt x="78307" y="632491"/>
                  </a:lnTo>
                  <a:lnTo>
                    <a:pt x="84977" y="679151"/>
                  </a:lnTo>
                  <a:lnTo>
                    <a:pt x="88412" y="719644"/>
                  </a:lnTo>
                  <a:lnTo>
                    <a:pt x="89233" y="754340"/>
                  </a:lnTo>
                  <a:lnTo>
                    <a:pt x="84011" y="801595"/>
                  </a:lnTo>
                  <a:lnTo>
                    <a:pt x="82161" y="809912"/>
                  </a:lnTo>
                  <a:lnTo>
                    <a:pt x="78105" y="816163"/>
                  </a:lnTo>
                  <a:lnTo>
                    <a:pt x="53060" y="83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2683"/>
          <p:cNvSpPr/>
          <p:nvPr>
            <p:custDataLst>
              <p:tags r:id="rId4"/>
            </p:custDataLst>
          </p:nvPr>
        </p:nvSpPr>
        <p:spPr>
          <a:xfrm>
            <a:off x="6576366" y="2756109"/>
            <a:ext cx="326085" cy="452054"/>
          </a:xfrm>
          <a:custGeom>
            <a:avLst/>
            <a:gdLst/>
            <a:ahLst/>
            <a:cxnLst/>
            <a:rect l="0" t="0" r="0" b="0"/>
            <a:pathLst>
              <a:path w="326085" h="452054">
                <a:moveTo>
                  <a:pt x="122884" y="253791"/>
                </a:moveTo>
                <a:lnTo>
                  <a:pt x="122884" y="253791"/>
                </a:lnTo>
                <a:lnTo>
                  <a:pt x="94049" y="233540"/>
                </a:lnTo>
                <a:lnTo>
                  <a:pt x="80200" y="230679"/>
                </a:lnTo>
                <a:lnTo>
                  <a:pt x="64638" y="235052"/>
                </a:lnTo>
                <a:lnTo>
                  <a:pt x="56536" y="239182"/>
                </a:lnTo>
                <a:lnTo>
                  <a:pt x="31651" y="268591"/>
                </a:lnTo>
                <a:lnTo>
                  <a:pt x="16719" y="302232"/>
                </a:lnTo>
                <a:lnTo>
                  <a:pt x="5144" y="341642"/>
                </a:lnTo>
                <a:lnTo>
                  <a:pt x="0" y="380325"/>
                </a:lnTo>
                <a:lnTo>
                  <a:pt x="474" y="424319"/>
                </a:lnTo>
                <a:lnTo>
                  <a:pt x="3883" y="434504"/>
                </a:lnTo>
                <a:lnTo>
                  <a:pt x="15197" y="449584"/>
                </a:lnTo>
                <a:lnTo>
                  <a:pt x="22870" y="452053"/>
                </a:lnTo>
                <a:lnTo>
                  <a:pt x="40804" y="449152"/>
                </a:lnTo>
                <a:lnTo>
                  <a:pt x="60534" y="427637"/>
                </a:lnTo>
                <a:lnTo>
                  <a:pt x="80356" y="391028"/>
                </a:lnTo>
                <a:lnTo>
                  <a:pt x="89592" y="366449"/>
                </a:lnTo>
                <a:lnTo>
                  <a:pt x="98573" y="339480"/>
                </a:lnTo>
                <a:lnTo>
                  <a:pt x="106676" y="305978"/>
                </a:lnTo>
                <a:lnTo>
                  <a:pt x="114195" y="268121"/>
                </a:lnTo>
                <a:lnTo>
                  <a:pt x="121325" y="227361"/>
                </a:lnTo>
                <a:lnTo>
                  <a:pt x="127489" y="188898"/>
                </a:lnTo>
                <a:lnTo>
                  <a:pt x="133010" y="151968"/>
                </a:lnTo>
                <a:lnTo>
                  <a:pt x="138101" y="116059"/>
                </a:lnTo>
                <a:lnTo>
                  <a:pt x="142907" y="86475"/>
                </a:lnTo>
                <a:lnTo>
                  <a:pt x="147521" y="61108"/>
                </a:lnTo>
                <a:lnTo>
                  <a:pt x="153589" y="22810"/>
                </a:lnTo>
                <a:lnTo>
                  <a:pt x="151583" y="3437"/>
                </a:lnTo>
                <a:lnTo>
                  <a:pt x="149072" y="105"/>
                </a:lnTo>
                <a:lnTo>
                  <a:pt x="145987" y="0"/>
                </a:lnTo>
                <a:lnTo>
                  <a:pt x="142519" y="2047"/>
                </a:lnTo>
                <a:lnTo>
                  <a:pt x="127526" y="35267"/>
                </a:lnTo>
                <a:lnTo>
                  <a:pt x="119537" y="75295"/>
                </a:lnTo>
                <a:lnTo>
                  <a:pt x="116419" y="98810"/>
                </a:lnTo>
                <a:lnTo>
                  <a:pt x="113635" y="125776"/>
                </a:lnTo>
                <a:lnTo>
                  <a:pt x="111074" y="155043"/>
                </a:lnTo>
                <a:lnTo>
                  <a:pt x="108661" y="185842"/>
                </a:lnTo>
                <a:lnTo>
                  <a:pt x="108462" y="215547"/>
                </a:lnTo>
                <a:lnTo>
                  <a:pt x="109741" y="244523"/>
                </a:lnTo>
                <a:lnTo>
                  <a:pt x="112006" y="273012"/>
                </a:lnTo>
                <a:lnTo>
                  <a:pt x="120166" y="319718"/>
                </a:lnTo>
                <a:lnTo>
                  <a:pt x="129436" y="355764"/>
                </a:lnTo>
                <a:lnTo>
                  <a:pt x="135909" y="378840"/>
                </a:lnTo>
                <a:lnTo>
                  <a:pt x="139329" y="384430"/>
                </a:lnTo>
                <a:lnTo>
                  <a:pt x="143019" y="386745"/>
                </a:lnTo>
                <a:lnTo>
                  <a:pt x="146891" y="386876"/>
                </a:lnTo>
                <a:lnTo>
                  <a:pt x="156837" y="373853"/>
                </a:lnTo>
                <a:lnTo>
                  <a:pt x="174336" y="336872"/>
                </a:lnTo>
                <a:lnTo>
                  <a:pt x="191047" y="293930"/>
                </a:lnTo>
                <a:lnTo>
                  <a:pt x="200451" y="271631"/>
                </a:lnTo>
                <a:lnTo>
                  <a:pt x="209334" y="261720"/>
                </a:lnTo>
                <a:lnTo>
                  <a:pt x="212973" y="267543"/>
                </a:lnTo>
                <a:lnTo>
                  <a:pt x="220759" y="314075"/>
                </a:lnTo>
                <a:lnTo>
                  <a:pt x="222828" y="350434"/>
                </a:lnTo>
                <a:lnTo>
                  <a:pt x="223993" y="396491"/>
                </a:lnTo>
                <a:lnTo>
                  <a:pt x="224440" y="439119"/>
                </a:lnTo>
                <a:lnTo>
                  <a:pt x="233267" y="399665"/>
                </a:lnTo>
                <a:lnTo>
                  <a:pt x="242498" y="365191"/>
                </a:lnTo>
                <a:lnTo>
                  <a:pt x="258361" y="328702"/>
                </a:lnTo>
                <a:lnTo>
                  <a:pt x="283753" y="282572"/>
                </a:lnTo>
                <a:lnTo>
                  <a:pt x="310131" y="239915"/>
                </a:lnTo>
                <a:lnTo>
                  <a:pt x="309099" y="240307"/>
                </a:lnTo>
                <a:lnTo>
                  <a:pt x="302307" y="246387"/>
                </a:lnTo>
                <a:lnTo>
                  <a:pt x="283212" y="278565"/>
                </a:lnTo>
                <a:lnTo>
                  <a:pt x="273165" y="320477"/>
                </a:lnTo>
                <a:lnTo>
                  <a:pt x="276458" y="347635"/>
                </a:lnTo>
                <a:lnTo>
                  <a:pt x="280299" y="360804"/>
                </a:lnTo>
                <a:lnTo>
                  <a:pt x="295858" y="382962"/>
                </a:lnTo>
                <a:lnTo>
                  <a:pt x="326084" y="4125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Shape-2684"/>
          <p:cNvSpPr/>
          <p:nvPr>
            <p:custDataLst>
              <p:tags r:id="rId5"/>
            </p:custDataLst>
          </p:nvPr>
        </p:nvSpPr>
        <p:spPr>
          <a:xfrm>
            <a:off x="7331635" y="2768452"/>
            <a:ext cx="327492" cy="629821"/>
          </a:xfrm>
          <a:custGeom>
            <a:avLst/>
            <a:gdLst/>
            <a:ahLst/>
            <a:cxnLst/>
            <a:rect l="0" t="0" r="0" b="0"/>
            <a:pathLst>
              <a:path w="327492" h="629821">
                <a:moveTo>
                  <a:pt x="110565" y="292248"/>
                </a:moveTo>
                <a:lnTo>
                  <a:pt x="110565" y="292248"/>
                </a:lnTo>
                <a:lnTo>
                  <a:pt x="101131" y="275628"/>
                </a:lnTo>
                <a:lnTo>
                  <a:pt x="96260" y="258991"/>
                </a:lnTo>
                <a:lnTo>
                  <a:pt x="91856" y="252437"/>
                </a:lnTo>
                <a:lnTo>
                  <a:pt x="79436" y="243275"/>
                </a:lnTo>
                <a:lnTo>
                  <a:pt x="72174" y="241960"/>
                </a:lnTo>
                <a:lnTo>
                  <a:pt x="56578" y="244263"/>
                </a:lnTo>
                <a:lnTo>
                  <a:pt x="38358" y="259397"/>
                </a:lnTo>
                <a:lnTo>
                  <a:pt x="20618" y="282586"/>
                </a:lnTo>
                <a:lnTo>
                  <a:pt x="4108" y="323409"/>
                </a:lnTo>
                <a:lnTo>
                  <a:pt x="0" y="364667"/>
                </a:lnTo>
                <a:lnTo>
                  <a:pt x="4040" y="386053"/>
                </a:lnTo>
                <a:lnTo>
                  <a:pt x="14302" y="403084"/>
                </a:lnTo>
                <a:lnTo>
                  <a:pt x="20990" y="410588"/>
                </a:lnTo>
                <a:lnTo>
                  <a:pt x="28976" y="414181"/>
                </a:lnTo>
                <a:lnTo>
                  <a:pt x="47256" y="414409"/>
                </a:lnTo>
                <a:lnTo>
                  <a:pt x="67141" y="402280"/>
                </a:lnTo>
                <a:lnTo>
                  <a:pt x="87032" y="381368"/>
                </a:lnTo>
                <a:lnTo>
                  <a:pt x="105280" y="353259"/>
                </a:lnTo>
                <a:lnTo>
                  <a:pt x="119034" y="310662"/>
                </a:lnTo>
                <a:lnTo>
                  <a:pt x="124677" y="285474"/>
                </a:lnTo>
                <a:lnTo>
                  <a:pt x="129851" y="255276"/>
                </a:lnTo>
                <a:lnTo>
                  <a:pt x="134712" y="221739"/>
                </a:lnTo>
                <a:lnTo>
                  <a:pt x="139362" y="185975"/>
                </a:lnTo>
                <a:lnTo>
                  <a:pt x="143169" y="152960"/>
                </a:lnTo>
                <a:lnTo>
                  <a:pt x="146412" y="121779"/>
                </a:lnTo>
                <a:lnTo>
                  <a:pt x="149280" y="91818"/>
                </a:lnTo>
                <a:lnTo>
                  <a:pt x="152466" y="47240"/>
                </a:lnTo>
                <a:lnTo>
                  <a:pt x="152471" y="16845"/>
                </a:lnTo>
                <a:lnTo>
                  <a:pt x="147769" y="984"/>
                </a:lnTo>
                <a:lnTo>
                  <a:pt x="144540" y="0"/>
                </a:lnTo>
                <a:lnTo>
                  <a:pt x="140976" y="2871"/>
                </a:lnTo>
                <a:lnTo>
                  <a:pt x="131842" y="21114"/>
                </a:lnTo>
                <a:lnTo>
                  <a:pt x="118375" y="59796"/>
                </a:lnTo>
                <a:lnTo>
                  <a:pt x="112243" y="85069"/>
                </a:lnTo>
                <a:lnTo>
                  <a:pt x="106746" y="113206"/>
                </a:lnTo>
                <a:lnTo>
                  <a:pt x="101668" y="143253"/>
                </a:lnTo>
                <a:lnTo>
                  <a:pt x="99695" y="172457"/>
                </a:lnTo>
                <a:lnTo>
                  <a:pt x="99790" y="201098"/>
                </a:lnTo>
                <a:lnTo>
                  <a:pt x="101265" y="229365"/>
                </a:lnTo>
                <a:lnTo>
                  <a:pt x="105071" y="255265"/>
                </a:lnTo>
                <a:lnTo>
                  <a:pt x="116825" y="302857"/>
                </a:lnTo>
                <a:lnTo>
                  <a:pt x="131456" y="338120"/>
                </a:lnTo>
                <a:lnTo>
                  <a:pt x="147367" y="362730"/>
                </a:lnTo>
                <a:lnTo>
                  <a:pt x="163845" y="376020"/>
                </a:lnTo>
                <a:lnTo>
                  <a:pt x="170779" y="378435"/>
                </a:lnTo>
                <a:lnTo>
                  <a:pt x="176814" y="378633"/>
                </a:lnTo>
                <a:lnTo>
                  <a:pt x="182247" y="377355"/>
                </a:lnTo>
                <a:lnTo>
                  <a:pt x="193929" y="364646"/>
                </a:lnTo>
                <a:lnTo>
                  <a:pt x="200008" y="355330"/>
                </a:lnTo>
                <a:lnTo>
                  <a:pt x="208563" y="315250"/>
                </a:lnTo>
                <a:lnTo>
                  <a:pt x="211098" y="274369"/>
                </a:lnTo>
                <a:lnTo>
                  <a:pt x="211849" y="248929"/>
                </a:lnTo>
                <a:lnTo>
                  <a:pt x="210543" y="246435"/>
                </a:lnTo>
                <a:lnTo>
                  <a:pt x="208261" y="246890"/>
                </a:lnTo>
                <a:lnTo>
                  <a:pt x="205330" y="249309"/>
                </a:lnTo>
                <a:lnTo>
                  <a:pt x="202071" y="261404"/>
                </a:lnTo>
                <a:lnTo>
                  <a:pt x="202118" y="288048"/>
                </a:lnTo>
                <a:lnTo>
                  <a:pt x="203351" y="297915"/>
                </a:lnTo>
                <a:lnTo>
                  <a:pt x="212246" y="314522"/>
                </a:lnTo>
                <a:lnTo>
                  <a:pt x="224901" y="326842"/>
                </a:lnTo>
                <a:lnTo>
                  <a:pt x="237581" y="332318"/>
                </a:lnTo>
                <a:lnTo>
                  <a:pt x="252153" y="330988"/>
                </a:lnTo>
                <a:lnTo>
                  <a:pt x="259991" y="328658"/>
                </a:lnTo>
                <a:lnTo>
                  <a:pt x="274343" y="318543"/>
                </a:lnTo>
                <a:lnTo>
                  <a:pt x="286366" y="303934"/>
                </a:lnTo>
                <a:lnTo>
                  <a:pt x="299681" y="267616"/>
                </a:lnTo>
                <a:lnTo>
                  <a:pt x="300143" y="268065"/>
                </a:lnTo>
                <a:lnTo>
                  <a:pt x="300450" y="269776"/>
                </a:lnTo>
                <a:lnTo>
                  <a:pt x="297840" y="312929"/>
                </a:lnTo>
                <a:lnTo>
                  <a:pt x="301043" y="343773"/>
                </a:lnTo>
                <a:lnTo>
                  <a:pt x="307169" y="381000"/>
                </a:lnTo>
                <a:lnTo>
                  <a:pt x="314596" y="421064"/>
                </a:lnTo>
                <a:lnTo>
                  <a:pt x="321896" y="460977"/>
                </a:lnTo>
                <a:lnTo>
                  <a:pt x="327491" y="497531"/>
                </a:lnTo>
                <a:lnTo>
                  <a:pt x="326686" y="530711"/>
                </a:lnTo>
                <a:lnTo>
                  <a:pt x="320213" y="560509"/>
                </a:lnTo>
                <a:lnTo>
                  <a:pt x="307929" y="585512"/>
                </a:lnTo>
                <a:lnTo>
                  <a:pt x="281775" y="612680"/>
                </a:lnTo>
                <a:lnTo>
                  <a:pt x="251683" y="627393"/>
                </a:lnTo>
                <a:lnTo>
                  <a:pt x="234668" y="629820"/>
                </a:lnTo>
                <a:lnTo>
                  <a:pt x="227166" y="629479"/>
                </a:lnTo>
                <a:lnTo>
                  <a:pt x="221460" y="627135"/>
                </a:lnTo>
                <a:lnTo>
                  <a:pt x="205815" y="6097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Shape-2685"/>
          <p:cNvSpPr/>
          <p:nvPr>
            <p:custDataLst>
              <p:tags r:id="rId6"/>
            </p:custDataLst>
          </p:nvPr>
        </p:nvSpPr>
        <p:spPr>
          <a:xfrm>
            <a:off x="4165600" y="3372592"/>
            <a:ext cx="749301" cy="80420"/>
          </a:xfrm>
          <a:custGeom>
            <a:avLst/>
            <a:gdLst/>
            <a:ahLst/>
            <a:cxnLst/>
            <a:rect l="0" t="0" r="0" b="0"/>
            <a:pathLst>
              <a:path w="749301" h="80420">
                <a:moveTo>
                  <a:pt x="0" y="69108"/>
                </a:moveTo>
                <a:lnTo>
                  <a:pt x="0" y="69108"/>
                </a:lnTo>
                <a:lnTo>
                  <a:pt x="43369" y="65737"/>
                </a:lnTo>
                <a:lnTo>
                  <a:pt x="82540" y="60319"/>
                </a:lnTo>
                <a:lnTo>
                  <a:pt x="105826" y="56899"/>
                </a:lnTo>
                <a:lnTo>
                  <a:pt x="131228" y="53207"/>
                </a:lnTo>
                <a:lnTo>
                  <a:pt x="158041" y="49335"/>
                </a:lnTo>
                <a:lnTo>
                  <a:pt x="185794" y="45343"/>
                </a:lnTo>
                <a:lnTo>
                  <a:pt x="216290" y="41270"/>
                </a:lnTo>
                <a:lnTo>
                  <a:pt x="248615" y="37144"/>
                </a:lnTo>
                <a:lnTo>
                  <a:pt x="282160" y="32982"/>
                </a:lnTo>
                <a:lnTo>
                  <a:pt x="315107" y="28796"/>
                </a:lnTo>
                <a:lnTo>
                  <a:pt x="347655" y="24595"/>
                </a:lnTo>
                <a:lnTo>
                  <a:pt x="379936" y="20382"/>
                </a:lnTo>
                <a:lnTo>
                  <a:pt x="409218" y="16163"/>
                </a:lnTo>
                <a:lnTo>
                  <a:pt x="436501" y="11939"/>
                </a:lnTo>
                <a:lnTo>
                  <a:pt x="483278" y="4894"/>
                </a:lnTo>
                <a:lnTo>
                  <a:pt x="530764" y="371"/>
                </a:lnTo>
                <a:lnTo>
                  <a:pt x="533759" y="0"/>
                </a:lnTo>
                <a:lnTo>
                  <a:pt x="486228" y="10026"/>
                </a:lnTo>
                <a:lnTo>
                  <a:pt x="443290" y="19566"/>
                </a:lnTo>
                <a:lnTo>
                  <a:pt x="418998" y="24086"/>
                </a:lnTo>
                <a:lnTo>
                  <a:pt x="393632" y="28510"/>
                </a:lnTo>
                <a:lnTo>
                  <a:pt x="366138" y="33576"/>
                </a:lnTo>
                <a:lnTo>
                  <a:pt x="337225" y="39070"/>
                </a:lnTo>
                <a:lnTo>
                  <a:pt x="307367" y="44849"/>
                </a:lnTo>
                <a:lnTo>
                  <a:pt x="278289" y="50113"/>
                </a:lnTo>
                <a:lnTo>
                  <a:pt x="249732" y="55034"/>
                </a:lnTo>
                <a:lnTo>
                  <a:pt x="221521" y="59725"/>
                </a:lnTo>
                <a:lnTo>
                  <a:pt x="194247" y="63558"/>
                </a:lnTo>
                <a:lnTo>
                  <a:pt x="167598" y="66819"/>
                </a:lnTo>
                <a:lnTo>
                  <a:pt x="141365" y="69699"/>
                </a:lnTo>
                <a:lnTo>
                  <a:pt x="97166" y="74780"/>
                </a:lnTo>
                <a:lnTo>
                  <a:pt x="49767" y="80419"/>
                </a:lnTo>
                <a:lnTo>
                  <a:pt x="50111" y="80177"/>
                </a:lnTo>
                <a:lnTo>
                  <a:pt x="77877" y="76464"/>
                </a:lnTo>
                <a:lnTo>
                  <a:pt x="99896" y="74717"/>
                </a:lnTo>
                <a:lnTo>
                  <a:pt x="125864" y="72848"/>
                </a:lnTo>
                <a:lnTo>
                  <a:pt x="159404" y="70190"/>
                </a:lnTo>
                <a:lnTo>
                  <a:pt x="197991" y="67007"/>
                </a:lnTo>
                <a:lnTo>
                  <a:pt x="239944" y="63474"/>
                </a:lnTo>
                <a:lnTo>
                  <a:pt x="286963" y="59708"/>
                </a:lnTo>
                <a:lnTo>
                  <a:pt x="337358" y="55786"/>
                </a:lnTo>
                <a:lnTo>
                  <a:pt x="390005" y="51759"/>
                </a:lnTo>
                <a:lnTo>
                  <a:pt x="440626" y="48370"/>
                </a:lnTo>
                <a:lnTo>
                  <a:pt x="489895" y="45405"/>
                </a:lnTo>
                <a:lnTo>
                  <a:pt x="538263" y="42723"/>
                </a:lnTo>
                <a:lnTo>
                  <a:pt x="580386" y="40229"/>
                </a:lnTo>
                <a:lnTo>
                  <a:pt x="618346" y="37861"/>
                </a:lnTo>
                <a:lnTo>
                  <a:pt x="653531" y="35576"/>
                </a:lnTo>
                <a:lnTo>
                  <a:pt x="700151" y="33038"/>
                </a:lnTo>
                <a:lnTo>
                  <a:pt x="749300" y="310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Shape-2686"/>
          <p:cNvSpPr/>
          <p:nvPr>
            <p:custDataLst>
              <p:tags r:id="rId7"/>
            </p:custDataLst>
          </p:nvPr>
        </p:nvSpPr>
        <p:spPr>
          <a:xfrm>
            <a:off x="4267723" y="2940851"/>
            <a:ext cx="202678" cy="197917"/>
          </a:xfrm>
          <a:custGeom>
            <a:avLst/>
            <a:gdLst/>
            <a:ahLst/>
            <a:cxnLst/>
            <a:rect l="0" t="0" r="0" b="0"/>
            <a:pathLst>
              <a:path w="202678" h="197917">
                <a:moveTo>
                  <a:pt x="12177" y="43649"/>
                </a:moveTo>
                <a:lnTo>
                  <a:pt x="12177" y="43649"/>
                </a:lnTo>
                <a:lnTo>
                  <a:pt x="5435" y="36907"/>
                </a:lnTo>
                <a:lnTo>
                  <a:pt x="2125" y="27953"/>
                </a:lnTo>
                <a:lnTo>
                  <a:pt x="0" y="8328"/>
                </a:lnTo>
                <a:lnTo>
                  <a:pt x="1237" y="5285"/>
                </a:lnTo>
                <a:lnTo>
                  <a:pt x="3472" y="3257"/>
                </a:lnTo>
                <a:lnTo>
                  <a:pt x="10425" y="1002"/>
                </a:lnTo>
                <a:lnTo>
                  <a:pt x="20571" y="0"/>
                </a:lnTo>
                <a:lnTo>
                  <a:pt x="44925" y="9550"/>
                </a:lnTo>
                <a:lnTo>
                  <a:pt x="67741" y="32526"/>
                </a:lnTo>
                <a:lnTo>
                  <a:pt x="93003" y="73306"/>
                </a:lnTo>
                <a:lnTo>
                  <a:pt x="100546" y="99399"/>
                </a:lnTo>
                <a:lnTo>
                  <a:pt x="98724" y="127458"/>
                </a:lnTo>
                <a:lnTo>
                  <a:pt x="90154" y="154275"/>
                </a:lnTo>
                <a:lnTo>
                  <a:pt x="76937" y="175601"/>
                </a:lnTo>
                <a:lnTo>
                  <a:pt x="56011" y="190724"/>
                </a:lnTo>
                <a:lnTo>
                  <a:pt x="43516" y="196732"/>
                </a:lnTo>
                <a:lnTo>
                  <a:pt x="34481" y="197916"/>
                </a:lnTo>
                <a:lnTo>
                  <a:pt x="27752" y="195882"/>
                </a:lnTo>
                <a:lnTo>
                  <a:pt x="22560" y="191704"/>
                </a:lnTo>
                <a:lnTo>
                  <a:pt x="19805" y="184686"/>
                </a:lnTo>
                <a:lnTo>
                  <a:pt x="18625" y="165599"/>
                </a:lnTo>
                <a:lnTo>
                  <a:pt x="32040" y="131052"/>
                </a:lnTo>
                <a:lnTo>
                  <a:pt x="71996" y="85817"/>
                </a:lnTo>
                <a:lnTo>
                  <a:pt x="118773" y="38729"/>
                </a:lnTo>
                <a:lnTo>
                  <a:pt x="145338" y="8732"/>
                </a:lnTo>
                <a:lnTo>
                  <a:pt x="146812" y="6260"/>
                </a:lnTo>
                <a:lnTo>
                  <a:pt x="147089" y="5317"/>
                </a:lnTo>
                <a:lnTo>
                  <a:pt x="146568" y="5395"/>
                </a:lnTo>
                <a:lnTo>
                  <a:pt x="125454" y="27913"/>
                </a:lnTo>
                <a:lnTo>
                  <a:pt x="110265" y="51002"/>
                </a:lnTo>
                <a:lnTo>
                  <a:pt x="103514" y="79607"/>
                </a:lnTo>
                <a:lnTo>
                  <a:pt x="102702" y="95138"/>
                </a:lnTo>
                <a:lnTo>
                  <a:pt x="111206" y="123683"/>
                </a:lnTo>
                <a:lnTo>
                  <a:pt x="118413" y="137222"/>
                </a:lnTo>
                <a:lnTo>
                  <a:pt x="147117" y="159791"/>
                </a:lnTo>
                <a:lnTo>
                  <a:pt x="202677" y="1896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562"/>
          <p:cNvGrpSpPr/>
          <p:nvPr/>
        </p:nvGrpSpPr>
        <p:grpSpPr>
          <a:xfrm>
            <a:off x="1263650" y="4214809"/>
            <a:ext cx="7956551" cy="1189042"/>
            <a:chOff x="1263650" y="4214809"/>
            <a:chExt cx="7956551" cy="1189042"/>
          </a:xfrm>
        </p:grpSpPr>
        <p:sp>
          <p:nvSpPr>
            <p:cNvPr id="89" name="SMARTInkShape-2687"/>
            <p:cNvSpPr/>
            <p:nvPr>
              <p:custDataLst>
                <p:tags r:id="rId21"/>
              </p:custDataLst>
            </p:nvPr>
          </p:nvSpPr>
          <p:spPr>
            <a:xfrm>
              <a:off x="4260458" y="5219700"/>
              <a:ext cx="406793" cy="37839"/>
            </a:xfrm>
            <a:custGeom>
              <a:avLst/>
              <a:gdLst/>
              <a:ahLst/>
              <a:cxnLst/>
              <a:rect l="0" t="0" r="0" b="0"/>
              <a:pathLst>
                <a:path w="406793" h="37839">
                  <a:moveTo>
                    <a:pt x="6742" y="31750"/>
                  </a:moveTo>
                  <a:lnTo>
                    <a:pt x="6742" y="31750"/>
                  </a:lnTo>
                  <a:lnTo>
                    <a:pt x="0" y="35121"/>
                  </a:lnTo>
                  <a:lnTo>
                    <a:pt x="836" y="36114"/>
                  </a:lnTo>
                  <a:lnTo>
                    <a:pt x="46773" y="37838"/>
                  </a:lnTo>
                  <a:lnTo>
                    <a:pt x="68707" y="36514"/>
                  </a:lnTo>
                  <a:lnTo>
                    <a:pt x="95324" y="34220"/>
                  </a:lnTo>
                  <a:lnTo>
                    <a:pt x="125063" y="31281"/>
                  </a:lnTo>
                  <a:lnTo>
                    <a:pt x="157589" y="27203"/>
                  </a:lnTo>
                  <a:lnTo>
                    <a:pt x="191974" y="22369"/>
                  </a:lnTo>
                  <a:lnTo>
                    <a:pt x="227596" y="17029"/>
                  </a:lnTo>
                  <a:lnTo>
                    <a:pt x="263339" y="12764"/>
                  </a:lnTo>
                  <a:lnTo>
                    <a:pt x="299163" y="9215"/>
                  </a:lnTo>
                  <a:lnTo>
                    <a:pt x="335039" y="6143"/>
                  </a:lnTo>
                  <a:lnTo>
                    <a:pt x="406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688"/>
            <p:cNvSpPr/>
            <p:nvPr>
              <p:custDataLst>
                <p:tags r:id="rId22"/>
              </p:custDataLst>
            </p:nvPr>
          </p:nvSpPr>
          <p:spPr>
            <a:xfrm>
              <a:off x="4292600" y="5056657"/>
              <a:ext cx="203201" cy="16994"/>
            </a:xfrm>
            <a:custGeom>
              <a:avLst/>
              <a:gdLst/>
              <a:ahLst/>
              <a:cxnLst/>
              <a:rect l="0" t="0" r="0" b="0"/>
              <a:pathLst>
                <a:path w="203201" h="16994">
                  <a:moveTo>
                    <a:pt x="0" y="16993"/>
                  </a:moveTo>
                  <a:lnTo>
                    <a:pt x="0" y="16993"/>
                  </a:lnTo>
                  <a:lnTo>
                    <a:pt x="12552" y="15111"/>
                  </a:lnTo>
                  <a:lnTo>
                    <a:pt x="51555" y="4784"/>
                  </a:lnTo>
                  <a:lnTo>
                    <a:pt x="82180" y="983"/>
                  </a:lnTo>
                  <a:lnTo>
                    <a:pt x="115546" y="0"/>
                  </a:lnTo>
                  <a:lnTo>
                    <a:pt x="159982" y="4118"/>
                  </a:lnTo>
                  <a:lnTo>
                    <a:pt x="203200" y="16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689"/>
            <p:cNvSpPr/>
            <p:nvPr>
              <p:custDataLst>
                <p:tags r:id="rId23"/>
              </p:custDataLst>
            </p:nvPr>
          </p:nvSpPr>
          <p:spPr>
            <a:xfrm>
              <a:off x="3759200" y="4718353"/>
              <a:ext cx="214911" cy="685498"/>
            </a:xfrm>
            <a:custGeom>
              <a:avLst/>
              <a:gdLst/>
              <a:ahLst/>
              <a:cxnLst/>
              <a:rect l="0" t="0" r="0" b="0"/>
              <a:pathLst>
                <a:path w="214911" h="685498">
                  <a:moveTo>
                    <a:pt x="0" y="56847"/>
                  </a:moveTo>
                  <a:lnTo>
                    <a:pt x="0" y="56847"/>
                  </a:lnTo>
                  <a:lnTo>
                    <a:pt x="0" y="50105"/>
                  </a:lnTo>
                  <a:lnTo>
                    <a:pt x="1881" y="44913"/>
                  </a:lnTo>
                  <a:lnTo>
                    <a:pt x="3371" y="42541"/>
                  </a:lnTo>
                  <a:lnTo>
                    <a:pt x="21675" y="28595"/>
                  </a:lnTo>
                  <a:lnTo>
                    <a:pt x="59891" y="11438"/>
                  </a:lnTo>
                  <a:lnTo>
                    <a:pt x="102690" y="6406"/>
                  </a:lnTo>
                  <a:lnTo>
                    <a:pt x="143966" y="1231"/>
                  </a:lnTo>
                  <a:lnTo>
                    <a:pt x="172763" y="0"/>
                  </a:lnTo>
                  <a:lnTo>
                    <a:pt x="177264" y="1310"/>
                  </a:lnTo>
                  <a:lnTo>
                    <a:pt x="184147" y="6529"/>
                  </a:lnTo>
                  <a:lnTo>
                    <a:pt x="187677" y="13552"/>
                  </a:lnTo>
                  <a:lnTo>
                    <a:pt x="189942" y="39671"/>
                  </a:lnTo>
                  <a:lnTo>
                    <a:pt x="186963" y="75354"/>
                  </a:lnTo>
                  <a:lnTo>
                    <a:pt x="185400" y="106700"/>
                  </a:lnTo>
                  <a:lnTo>
                    <a:pt x="185411" y="143915"/>
                  </a:lnTo>
                  <a:lnTo>
                    <a:pt x="187768" y="188677"/>
                  </a:lnTo>
                  <a:lnTo>
                    <a:pt x="188679" y="212467"/>
                  </a:lnTo>
                  <a:lnTo>
                    <a:pt x="189286" y="236793"/>
                  </a:lnTo>
                  <a:lnTo>
                    <a:pt x="189690" y="261478"/>
                  </a:lnTo>
                  <a:lnTo>
                    <a:pt x="189960" y="286401"/>
                  </a:lnTo>
                  <a:lnTo>
                    <a:pt x="190140" y="311483"/>
                  </a:lnTo>
                  <a:lnTo>
                    <a:pt x="190260" y="336671"/>
                  </a:lnTo>
                  <a:lnTo>
                    <a:pt x="190340" y="361224"/>
                  </a:lnTo>
                  <a:lnTo>
                    <a:pt x="190393" y="385354"/>
                  </a:lnTo>
                  <a:lnTo>
                    <a:pt x="190453" y="430744"/>
                  </a:lnTo>
                  <a:lnTo>
                    <a:pt x="190479" y="469733"/>
                  </a:lnTo>
                  <a:lnTo>
                    <a:pt x="192372" y="505876"/>
                  </a:lnTo>
                  <a:lnTo>
                    <a:pt x="197405" y="552313"/>
                  </a:lnTo>
                  <a:lnTo>
                    <a:pt x="205426" y="596238"/>
                  </a:lnTo>
                  <a:lnTo>
                    <a:pt x="214910" y="643721"/>
                  </a:lnTo>
                  <a:lnTo>
                    <a:pt x="211697" y="649526"/>
                  </a:lnTo>
                  <a:lnTo>
                    <a:pt x="208864" y="653050"/>
                  </a:lnTo>
                  <a:lnTo>
                    <a:pt x="173196" y="668844"/>
                  </a:lnTo>
                  <a:lnTo>
                    <a:pt x="132769" y="679935"/>
                  </a:lnTo>
                  <a:lnTo>
                    <a:pt x="86063" y="683849"/>
                  </a:lnTo>
                  <a:lnTo>
                    <a:pt x="25400" y="685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690"/>
            <p:cNvSpPr/>
            <p:nvPr>
              <p:custDataLst>
                <p:tags r:id="rId24"/>
              </p:custDataLst>
            </p:nvPr>
          </p:nvSpPr>
          <p:spPr>
            <a:xfrm>
              <a:off x="3526094" y="4822629"/>
              <a:ext cx="125157" cy="435172"/>
            </a:xfrm>
            <a:custGeom>
              <a:avLst/>
              <a:gdLst/>
              <a:ahLst/>
              <a:cxnLst/>
              <a:rect l="0" t="0" r="0" b="0"/>
              <a:pathLst>
                <a:path w="125157" h="435172">
                  <a:moveTo>
                    <a:pt x="125156" y="3371"/>
                  </a:moveTo>
                  <a:lnTo>
                    <a:pt x="125156" y="3371"/>
                  </a:lnTo>
                  <a:lnTo>
                    <a:pt x="115043" y="0"/>
                  </a:lnTo>
                  <a:lnTo>
                    <a:pt x="104434" y="2108"/>
                  </a:lnTo>
                  <a:lnTo>
                    <a:pt x="63997" y="19563"/>
                  </a:lnTo>
                  <a:lnTo>
                    <a:pt x="19465" y="48281"/>
                  </a:lnTo>
                  <a:lnTo>
                    <a:pt x="5567" y="67007"/>
                  </a:lnTo>
                  <a:lnTo>
                    <a:pt x="352" y="92704"/>
                  </a:lnTo>
                  <a:lnTo>
                    <a:pt x="0" y="138766"/>
                  </a:lnTo>
                  <a:lnTo>
                    <a:pt x="7718" y="182404"/>
                  </a:lnTo>
                  <a:lnTo>
                    <a:pt x="12518" y="219349"/>
                  </a:lnTo>
                  <a:lnTo>
                    <a:pt x="15122" y="259286"/>
                  </a:lnTo>
                  <a:lnTo>
                    <a:pt x="16280" y="299145"/>
                  </a:lnTo>
                  <a:lnTo>
                    <a:pt x="16794" y="335674"/>
                  </a:lnTo>
                  <a:lnTo>
                    <a:pt x="17084" y="381231"/>
                  </a:lnTo>
                  <a:lnTo>
                    <a:pt x="10856" y="4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691"/>
            <p:cNvSpPr/>
            <p:nvPr>
              <p:custDataLst>
                <p:tags r:id="rId25"/>
              </p:custDataLst>
            </p:nvPr>
          </p:nvSpPr>
          <p:spPr>
            <a:xfrm>
              <a:off x="3340100" y="4789665"/>
              <a:ext cx="171451" cy="201436"/>
            </a:xfrm>
            <a:custGeom>
              <a:avLst/>
              <a:gdLst/>
              <a:ahLst/>
              <a:cxnLst/>
              <a:rect l="0" t="0" r="0" b="0"/>
              <a:pathLst>
                <a:path w="171451" h="2014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1" y="2207"/>
                  </a:lnTo>
                  <a:lnTo>
                    <a:pt x="3763" y="883"/>
                  </a:lnTo>
                  <a:lnTo>
                    <a:pt x="6742" y="0"/>
                  </a:lnTo>
                  <a:lnTo>
                    <a:pt x="13815" y="901"/>
                  </a:lnTo>
                  <a:lnTo>
                    <a:pt x="17676" y="2129"/>
                  </a:lnTo>
                  <a:lnTo>
                    <a:pt x="57657" y="35654"/>
                  </a:lnTo>
                  <a:lnTo>
                    <a:pt x="95400" y="73528"/>
                  </a:lnTo>
                  <a:lnTo>
                    <a:pt x="129631" y="118616"/>
                  </a:lnTo>
                  <a:lnTo>
                    <a:pt x="153885" y="161374"/>
                  </a:lnTo>
                  <a:lnTo>
                    <a:pt x="17145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692"/>
            <p:cNvSpPr/>
            <p:nvPr>
              <p:custDataLst>
                <p:tags r:id="rId26"/>
              </p:custDataLst>
            </p:nvPr>
          </p:nvSpPr>
          <p:spPr>
            <a:xfrm>
              <a:off x="3042533" y="4900379"/>
              <a:ext cx="34845" cy="351072"/>
            </a:xfrm>
            <a:custGeom>
              <a:avLst/>
              <a:gdLst/>
              <a:ahLst/>
              <a:cxnLst/>
              <a:rect l="0" t="0" r="0" b="0"/>
              <a:pathLst>
                <a:path w="34845" h="351072">
                  <a:moveTo>
                    <a:pt x="5467" y="8171"/>
                  </a:moveTo>
                  <a:lnTo>
                    <a:pt x="5467" y="8171"/>
                  </a:lnTo>
                  <a:lnTo>
                    <a:pt x="1103" y="149"/>
                  </a:lnTo>
                  <a:lnTo>
                    <a:pt x="441" y="0"/>
                  </a:lnTo>
                  <a:lnTo>
                    <a:pt x="0" y="607"/>
                  </a:lnTo>
                  <a:lnTo>
                    <a:pt x="15069" y="46512"/>
                  </a:lnTo>
                  <a:lnTo>
                    <a:pt x="22905" y="80480"/>
                  </a:lnTo>
                  <a:lnTo>
                    <a:pt x="29210" y="122859"/>
                  </a:lnTo>
                  <a:lnTo>
                    <a:pt x="33658" y="169915"/>
                  </a:lnTo>
                  <a:lnTo>
                    <a:pt x="34844" y="194317"/>
                  </a:lnTo>
                  <a:lnTo>
                    <a:pt x="34751" y="241186"/>
                  </a:lnTo>
                  <a:lnTo>
                    <a:pt x="30006" y="280831"/>
                  </a:lnTo>
                  <a:lnTo>
                    <a:pt x="22772" y="324771"/>
                  </a:lnTo>
                  <a:lnTo>
                    <a:pt x="18167" y="351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693"/>
            <p:cNvSpPr/>
            <p:nvPr>
              <p:custDataLst>
                <p:tags r:id="rId27"/>
              </p:custDataLst>
            </p:nvPr>
          </p:nvSpPr>
          <p:spPr>
            <a:xfrm>
              <a:off x="2921261" y="5059866"/>
              <a:ext cx="253740" cy="13785"/>
            </a:xfrm>
            <a:custGeom>
              <a:avLst/>
              <a:gdLst/>
              <a:ahLst/>
              <a:cxnLst/>
              <a:rect l="0" t="0" r="0" b="0"/>
              <a:pathLst>
                <a:path w="253740" h="13785">
                  <a:moveTo>
                    <a:pt x="6089" y="13784"/>
                  </a:moveTo>
                  <a:lnTo>
                    <a:pt x="6089" y="13784"/>
                  </a:lnTo>
                  <a:lnTo>
                    <a:pt x="0" y="13784"/>
                  </a:lnTo>
                  <a:lnTo>
                    <a:pt x="37665" y="10413"/>
                  </a:lnTo>
                  <a:lnTo>
                    <a:pt x="70687" y="4995"/>
                  </a:lnTo>
                  <a:lnTo>
                    <a:pt x="108178" y="0"/>
                  </a:lnTo>
                  <a:lnTo>
                    <a:pt x="146006" y="131"/>
                  </a:lnTo>
                  <a:lnTo>
                    <a:pt x="180223" y="660"/>
                  </a:lnTo>
                  <a:lnTo>
                    <a:pt x="221608" y="2840"/>
                  </a:lnTo>
                  <a:lnTo>
                    <a:pt x="253739" y="7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694"/>
            <p:cNvSpPr/>
            <p:nvPr>
              <p:custDataLst>
                <p:tags r:id="rId28"/>
              </p:custDataLst>
            </p:nvPr>
          </p:nvSpPr>
          <p:spPr>
            <a:xfrm>
              <a:off x="2536970" y="4845050"/>
              <a:ext cx="250681" cy="469901"/>
            </a:xfrm>
            <a:custGeom>
              <a:avLst/>
              <a:gdLst/>
              <a:ahLst/>
              <a:cxnLst/>
              <a:rect l="0" t="0" r="0" b="0"/>
              <a:pathLst>
                <a:path w="250681" h="469901">
                  <a:moveTo>
                    <a:pt x="250680" y="0"/>
                  </a:moveTo>
                  <a:lnTo>
                    <a:pt x="250680" y="0"/>
                  </a:lnTo>
                  <a:lnTo>
                    <a:pt x="247309" y="0"/>
                  </a:lnTo>
                  <a:lnTo>
                    <a:pt x="243773" y="3763"/>
                  </a:lnTo>
                  <a:lnTo>
                    <a:pt x="221417" y="48421"/>
                  </a:lnTo>
                  <a:lnTo>
                    <a:pt x="201691" y="80787"/>
                  </a:lnTo>
                  <a:lnTo>
                    <a:pt x="176931" y="123865"/>
                  </a:lnTo>
                  <a:lnTo>
                    <a:pt x="163414" y="148193"/>
                  </a:lnTo>
                  <a:lnTo>
                    <a:pt x="148759" y="174289"/>
                  </a:lnTo>
                  <a:lnTo>
                    <a:pt x="133343" y="201565"/>
                  </a:lnTo>
                  <a:lnTo>
                    <a:pt x="117422" y="229627"/>
                  </a:lnTo>
                  <a:lnTo>
                    <a:pt x="101164" y="258212"/>
                  </a:lnTo>
                  <a:lnTo>
                    <a:pt x="84680" y="287146"/>
                  </a:lnTo>
                  <a:lnTo>
                    <a:pt x="68047" y="316314"/>
                  </a:lnTo>
                  <a:lnTo>
                    <a:pt x="53430" y="342110"/>
                  </a:lnTo>
                  <a:lnTo>
                    <a:pt x="27782" y="387704"/>
                  </a:lnTo>
                  <a:lnTo>
                    <a:pt x="10268" y="421609"/>
                  </a:lnTo>
                  <a:lnTo>
                    <a:pt x="602" y="445615"/>
                  </a:lnTo>
                  <a:lnTo>
                    <a:pt x="0" y="453005"/>
                  </a:lnTo>
                  <a:lnTo>
                    <a:pt x="303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695"/>
            <p:cNvSpPr/>
            <p:nvPr>
              <p:custDataLst>
                <p:tags r:id="rId29"/>
              </p:custDataLst>
            </p:nvPr>
          </p:nvSpPr>
          <p:spPr>
            <a:xfrm>
              <a:off x="2553583" y="4902461"/>
              <a:ext cx="259468" cy="317240"/>
            </a:xfrm>
            <a:custGeom>
              <a:avLst/>
              <a:gdLst/>
              <a:ahLst/>
              <a:cxnLst/>
              <a:rect l="0" t="0" r="0" b="0"/>
              <a:pathLst>
                <a:path w="259468" h="31724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50" y="0"/>
                  </a:lnTo>
                  <a:lnTo>
                    <a:pt x="36389" y="36390"/>
                  </a:lnTo>
                  <a:lnTo>
                    <a:pt x="73974" y="77783"/>
                  </a:lnTo>
                  <a:lnTo>
                    <a:pt x="102002" y="111331"/>
                  </a:lnTo>
                  <a:lnTo>
                    <a:pt x="130216" y="148113"/>
                  </a:lnTo>
                  <a:lnTo>
                    <a:pt x="156866" y="187979"/>
                  </a:lnTo>
                  <a:lnTo>
                    <a:pt x="179060" y="223572"/>
                  </a:lnTo>
                  <a:lnTo>
                    <a:pt x="209302" y="267613"/>
                  </a:lnTo>
                  <a:lnTo>
                    <a:pt x="259467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696"/>
            <p:cNvSpPr/>
            <p:nvPr>
              <p:custDataLst>
                <p:tags r:id="rId30"/>
              </p:custDataLst>
            </p:nvPr>
          </p:nvSpPr>
          <p:spPr>
            <a:xfrm>
              <a:off x="2250370" y="4782694"/>
              <a:ext cx="238831" cy="492809"/>
            </a:xfrm>
            <a:custGeom>
              <a:avLst/>
              <a:gdLst/>
              <a:ahLst/>
              <a:cxnLst/>
              <a:rect l="0" t="0" r="0" b="0"/>
              <a:pathLst>
                <a:path w="238831" h="492809">
                  <a:moveTo>
                    <a:pt x="238830" y="11556"/>
                  </a:moveTo>
                  <a:lnTo>
                    <a:pt x="238830" y="11556"/>
                  </a:lnTo>
                  <a:lnTo>
                    <a:pt x="229992" y="2717"/>
                  </a:lnTo>
                  <a:lnTo>
                    <a:pt x="210419" y="0"/>
                  </a:lnTo>
                  <a:lnTo>
                    <a:pt x="166425" y="4151"/>
                  </a:lnTo>
                  <a:lnTo>
                    <a:pt x="125968" y="10460"/>
                  </a:lnTo>
                  <a:lnTo>
                    <a:pt x="87562" y="20952"/>
                  </a:lnTo>
                  <a:lnTo>
                    <a:pt x="45308" y="37941"/>
                  </a:lnTo>
                  <a:lnTo>
                    <a:pt x="38050" y="44685"/>
                  </a:lnTo>
                  <a:lnTo>
                    <a:pt x="35127" y="48458"/>
                  </a:lnTo>
                  <a:lnTo>
                    <a:pt x="33884" y="53091"/>
                  </a:lnTo>
                  <a:lnTo>
                    <a:pt x="40453" y="99608"/>
                  </a:lnTo>
                  <a:lnTo>
                    <a:pt x="44977" y="141519"/>
                  </a:lnTo>
                  <a:lnTo>
                    <a:pt x="43782" y="180560"/>
                  </a:lnTo>
                  <a:lnTo>
                    <a:pt x="40900" y="227545"/>
                  </a:lnTo>
                  <a:lnTo>
                    <a:pt x="39143" y="252915"/>
                  </a:lnTo>
                  <a:lnTo>
                    <a:pt x="36561" y="277590"/>
                  </a:lnTo>
                  <a:lnTo>
                    <a:pt x="33428" y="301801"/>
                  </a:lnTo>
                  <a:lnTo>
                    <a:pt x="26185" y="347987"/>
                  </a:lnTo>
                  <a:lnTo>
                    <a:pt x="18262" y="389681"/>
                  </a:lnTo>
                  <a:lnTo>
                    <a:pt x="5868" y="435370"/>
                  </a:lnTo>
                  <a:lnTo>
                    <a:pt x="0" y="464508"/>
                  </a:lnTo>
                  <a:lnTo>
                    <a:pt x="1633" y="483176"/>
                  </a:lnTo>
                  <a:lnTo>
                    <a:pt x="3793" y="486836"/>
                  </a:lnTo>
                  <a:lnTo>
                    <a:pt x="6644" y="489275"/>
                  </a:lnTo>
                  <a:lnTo>
                    <a:pt x="9956" y="490903"/>
                  </a:lnTo>
                  <a:lnTo>
                    <a:pt x="43442" y="492808"/>
                  </a:lnTo>
                  <a:lnTo>
                    <a:pt x="89920" y="488896"/>
                  </a:lnTo>
                  <a:lnTo>
                    <a:pt x="123024" y="485233"/>
                  </a:lnTo>
                  <a:lnTo>
                    <a:pt x="156551" y="481253"/>
                  </a:lnTo>
                  <a:lnTo>
                    <a:pt x="207080" y="475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697"/>
            <p:cNvSpPr/>
            <p:nvPr>
              <p:custDataLst>
                <p:tags r:id="rId31"/>
              </p:custDataLst>
            </p:nvPr>
          </p:nvSpPr>
          <p:spPr>
            <a:xfrm>
              <a:off x="1263650" y="4214809"/>
              <a:ext cx="7956551" cy="357192"/>
            </a:xfrm>
            <a:custGeom>
              <a:avLst/>
              <a:gdLst/>
              <a:ahLst/>
              <a:cxnLst/>
              <a:rect l="0" t="0" r="0" b="0"/>
              <a:pathLst>
                <a:path w="7956551" h="357192">
                  <a:moveTo>
                    <a:pt x="0" y="357191"/>
                  </a:moveTo>
                  <a:lnTo>
                    <a:pt x="0" y="357191"/>
                  </a:lnTo>
                  <a:lnTo>
                    <a:pt x="39014" y="347052"/>
                  </a:lnTo>
                  <a:lnTo>
                    <a:pt x="78723" y="339514"/>
                  </a:lnTo>
                  <a:lnTo>
                    <a:pt x="104693" y="334823"/>
                  </a:lnTo>
                  <a:lnTo>
                    <a:pt x="134001" y="329579"/>
                  </a:lnTo>
                  <a:lnTo>
                    <a:pt x="165534" y="323966"/>
                  </a:lnTo>
                  <a:lnTo>
                    <a:pt x="201373" y="317402"/>
                  </a:lnTo>
                  <a:lnTo>
                    <a:pt x="240082" y="310204"/>
                  </a:lnTo>
                  <a:lnTo>
                    <a:pt x="280705" y="302583"/>
                  </a:lnTo>
                  <a:lnTo>
                    <a:pt x="326131" y="294680"/>
                  </a:lnTo>
                  <a:lnTo>
                    <a:pt x="374759" y="286589"/>
                  </a:lnTo>
                  <a:lnTo>
                    <a:pt x="425523" y="278373"/>
                  </a:lnTo>
                  <a:lnTo>
                    <a:pt x="482649" y="269368"/>
                  </a:lnTo>
                  <a:lnTo>
                    <a:pt x="544016" y="259836"/>
                  </a:lnTo>
                  <a:lnTo>
                    <a:pt x="608211" y="249955"/>
                  </a:lnTo>
                  <a:lnTo>
                    <a:pt x="679229" y="239839"/>
                  </a:lnTo>
                  <a:lnTo>
                    <a:pt x="754797" y="229567"/>
                  </a:lnTo>
                  <a:lnTo>
                    <a:pt x="833398" y="219192"/>
                  </a:lnTo>
                  <a:lnTo>
                    <a:pt x="921077" y="208041"/>
                  </a:lnTo>
                  <a:lnTo>
                    <a:pt x="1014806" y="196374"/>
                  </a:lnTo>
                  <a:lnTo>
                    <a:pt x="1112571" y="184363"/>
                  </a:lnTo>
                  <a:lnTo>
                    <a:pt x="1216553" y="172122"/>
                  </a:lnTo>
                  <a:lnTo>
                    <a:pt x="1324679" y="159729"/>
                  </a:lnTo>
                  <a:lnTo>
                    <a:pt x="1435570" y="147233"/>
                  </a:lnTo>
                  <a:lnTo>
                    <a:pt x="1554652" y="133964"/>
                  </a:lnTo>
                  <a:lnTo>
                    <a:pt x="1679196" y="120178"/>
                  </a:lnTo>
                  <a:lnTo>
                    <a:pt x="1807380" y="106049"/>
                  </a:lnTo>
                  <a:lnTo>
                    <a:pt x="1940815" y="92396"/>
                  </a:lnTo>
                  <a:lnTo>
                    <a:pt x="2077748" y="79061"/>
                  </a:lnTo>
                  <a:lnTo>
                    <a:pt x="2217015" y="65938"/>
                  </a:lnTo>
                  <a:lnTo>
                    <a:pt x="2360660" y="54366"/>
                  </a:lnTo>
                  <a:lnTo>
                    <a:pt x="2507223" y="43830"/>
                  </a:lnTo>
                  <a:lnTo>
                    <a:pt x="2655732" y="33984"/>
                  </a:lnTo>
                  <a:lnTo>
                    <a:pt x="2807655" y="26009"/>
                  </a:lnTo>
                  <a:lnTo>
                    <a:pt x="2961853" y="19280"/>
                  </a:lnTo>
                  <a:lnTo>
                    <a:pt x="3117569" y="13384"/>
                  </a:lnTo>
                  <a:lnTo>
                    <a:pt x="3277118" y="8748"/>
                  </a:lnTo>
                  <a:lnTo>
                    <a:pt x="3439223" y="4951"/>
                  </a:lnTo>
                  <a:lnTo>
                    <a:pt x="3603032" y="1714"/>
                  </a:lnTo>
                  <a:lnTo>
                    <a:pt x="3770800" y="262"/>
                  </a:lnTo>
                  <a:lnTo>
                    <a:pt x="3941205" y="0"/>
                  </a:lnTo>
                  <a:lnTo>
                    <a:pt x="4113370" y="530"/>
                  </a:lnTo>
                  <a:lnTo>
                    <a:pt x="4287413" y="2294"/>
                  </a:lnTo>
                  <a:lnTo>
                    <a:pt x="4462709" y="4882"/>
                  </a:lnTo>
                  <a:lnTo>
                    <a:pt x="4638839" y="8018"/>
                  </a:lnTo>
                  <a:lnTo>
                    <a:pt x="4816937" y="13637"/>
                  </a:lnTo>
                  <a:lnTo>
                    <a:pt x="4996347" y="20910"/>
                  </a:lnTo>
                  <a:lnTo>
                    <a:pt x="5176631" y="29287"/>
                  </a:lnTo>
                  <a:lnTo>
                    <a:pt x="5357498" y="39105"/>
                  </a:lnTo>
                  <a:lnTo>
                    <a:pt x="5538754" y="49884"/>
                  </a:lnTo>
                  <a:lnTo>
                    <a:pt x="5720269" y="61302"/>
                  </a:lnTo>
                  <a:lnTo>
                    <a:pt x="5899841" y="74560"/>
                  </a:lnTo>
                  <a:lnTo>
                    <a:pt x="6078116" y="89042"/>
                  </a:lnTo>
                  <a:lnTo>
                    <a:pt x="6255527" y="104342"/>
                  </a:lnTo>
                  <a:lnTo>
                    <a:pt x="6431657" y="121597"/>
                  </a:lnTo>
                  <a:lnTo>
                    <a:pt x="6606932" y="140156"/>
                  </a:lnTo>
                  <a:lnTo>
                    <a:pt x="6781638" y="159584"/>
                  </a:lnTo>
                  <a:lnTo>
                    <a:pt x="6946792" y="178181"/>
                  </a:lnTo>
                  <a:lnTo>
                    <a:pt x="7105578" y="196223"/>
                  </a:lnTo>
                  <a:lnTo>
                    <a:pt x="7260118" y="213895"/>
                  </a:lnTo>
                  <a:lnTo>
                    <a:pt x="7406184" y="231322"/>
                  </a:lnTo>
                  <a:lnTo>
                    <a:pt x="7546601" y="248584"/>
                  </a:lnTo>
                  <a:lnTo>
                    <a:pt x="7683250" y="265736"/>
                  </a:lnTo>
                  <a:lnTo>
                    <a:pt x="7774350" y="277171"/>
                  </a:lnTo>
                  <a:lnTo>
                    <a:pt x="7956550" y="300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563"/>
          <p:cNvGrpSpPr/>
          <p:nvPr/>
        </p:nvGrpSpPr>
        <p:grpSpPr>
          <a:xfrm>
            <a:off x="1911350" y="4803306"/>
            <a:ext cx="222251" cy="443242"/>
            <a:chOff x="1911350" y="4803306"/>
            <a:chExt cx="222251" cy="443242"/>
          </a:xfrm>
        </p:grpSpPr>
        <p:sp>
          <p:nvSpPr>
            <p:cNvPr id="101" name="SMARTInkShape-2698"/>
            <p:cNvSpPr/>
            <p:nvPr>
              <p:custDataLst>
                <p:tags r:id="rId19"/>
              </p:custDataLst>
            </p:nvPr>
          </p:nvSpPr>
          <p:spPr>
            <a:xfrm>
              <a:off x="1911350" y="505460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1491" y="26855"/>
                  </a:lnTo>
                  <a:lnTo>
                    <a:pt x="76891" y="20265"/>
                  </a:lnTo>
                  <a:lnTo>
                    <a:pt x="113799" y="1039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699"/>
            <p:cNvSpPr/>
            <p:nvPr>
              <p:custDataLst>
                <p:tags r:id="rId20"/>
              </p:custDataLst>
            </p:nvPr>
          </p:nvSpPr>
          <p:spPr>
            <a:xfrm>
              <a:off x="1924666" y="4803306"/>
              <a:ext cx="208935" cy="443242"/>
            </a:xfrm>
            <a:custGeom>
              <a:avLst/>
              <a:gdLst/>
              <a:ahLst/>
              <a:cxnLst/>
              <a:rect l="0" t="0" r="0" b="0"/>
              <a:pathLst>
                <a:path w="208935" h="443242">
                  <a:moveTo>
                    <a:pt x="208934" y="9994"/>
                  </a:moveTo>
                  <a:lnTo>
                    <a:pt x="208934" y="9994"/>
                  </a:lnTo>
                  <a:lnTo>
                    <a:pt x="205563" y="6623"/>
                  </a:lnTo>
                  <a:lnTo>
                    <a:pt x="205276" y="5630"/>
                  </a:lnTo>
                  <a:lnTo>
                    <a:pt x="205789" y="4968"/>
                  </a:lnTo>
                  <a:lnTo>
                    <a:pt x="206838" y="4527"/>
                  </a:lnTo>
                  <a:lnTo>
                    <a:pt x="206831" y="4232"/>
                  </a:lnTo>
                  <a:lnTo>
                    <a:pt x="204942" y="3905"/>
                  </a:lnTo>
                  <a:lnTo>
                    <a:pt x="160090" y="0"/>
                  </a:lnTo>
                  <a:lnTo>
                    <a:pt x="117703" y="2715"/>
                  </a:lnTo>
                  <a:lnTo>
                    <a:pt x="94303" y="5348"/>
                  </a:lnTo>
                  <a:lnTo>
                    <a:pt x="50537" y="24285"/>
                  </a:lnTo>
                  <a:lnTo>
                    <a:pt x="18033" y="45038"/>
                  </a:lnTo>
                  <a:lnTo>
                    <a:pt x="2636" y="61770"/>
                  </a:lnTo>
                  <a:lnTo>
                    <a:pt x="141" y="68500"/>
                  </a:lnTo>
                  <a:lnTo>
                    <a:pt x="0" y="92162"/>
                  </a:lnTo>
                  <a:lnTo>
                    <a:pt x="6274" y="137049"/>
                  </a:lnTo>
                  <a:lnTo>
                    <a:pt x="9502" y="168769"/>
                  </a:lnTo>
                  <a:lnTo>
                    <a:pt x="10936" y="206385"/>
                  </a:lnTo>
                  <a:lnTo>
                    <a:pt x="11574" y="246621"/>
                  </a:lnTo>
                  <a:lnTo>
                    <a:pt x="11152" y="285906"/>
                  </a:lnTo>
                  <a:lnTo>
                    <a:pt x="8612" y="319829"/>
                  </a:lnTo>
                  <a:lnTo>
                    <a:pt x="3216" y="363323"/>
                  </a:lnTo>
                  <a:lnTo>
                    <a:pt x="141" y="405101"/>
                  </a:lnTo>
                  <a:lnTo>
                    <a:pt x="314" y="426218"/>
                  </a:lnTo>
                  <a:lnTo>
                    <a:pt x="2855" y="434401"/>
                  </a:lnTo>
                  <a:lnTo>
                    <a:pt x="11980" y="440389"/>
                  </a:lnTo>
                  <a:lnTo>
                    <a:pt x="18365" y="442974"/>
                  </a:lnTo>
                  <a:lnTo>
                    <a:pt x="50947" y="443241"/>
                  </a:lnTo>
                  <a:lnTo>
                    <a:pt x="83449" y="440556"/>
                  </a:lnTo>
                  <a:lnTo>
                    <a:pt x="119296" y="436305"/>
                  </a:lnTo>
                  <a:lnTo>
                    <a:pt x="164422" y="426683"/>
                  </a:lnTo>
                  <a:lnTo>
                    <a:pt x="190336" y="419051"/>
                  </a:lnTo>
                  <a:lnTo>
                    <a:pt x="202584" y="41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564"/>
          <p:cNvGrpSpPr/>
          <p:nvPr/>
        </p:nvGrpSpPr>
        <p:grpSpPr>
          <a:xfrm>
            <a:off x="4972050" y="4825011"/>
            <a:ext cx="2171701" cy="762990"/>
            <a:chOff x="4972050" y="4825011"/>
            <a:chExt cx="2171701" cy="762990"/>
          </a:xfrm>
        </p:grpSpPr>
        <p:sp>
          <p:nvSpPr>
            <p:cNvPr id="104" name="SMARTInkShape-2700"/>
            <p:cNvSpPr/>
            <p:nvPr>
              <p:custDataLst>
                <p:tags r:id="rId10"/>
              </p:custDataLst>
            </p:nvPr>
          </p:nvSpPr>
          <p:spPr>
            <a:xfrm>
              <a:off x="4972050" y="4825011"/>
              <a:ext cx="240418" cy="693140"/>
            </a:xfrm>
            <a:custGeom>
              <a:avLst/>
              <a:gdLst/>
              <a:ahLst/>
              <a:cxnLst/>
              <a:rect l="0" t="0" r="0" b="0"/>
              <a:pathLst>
                <a:path w="240418" h="693140">
                  <a:moveTo>
                    <a:pt x="234950" y="70839"/>
                  </a:moveTo>
                  <a:lnTo>
                    <a:pt x="234950" y="70839"/>
                  </a:lnTo>
                  <a:lnTo>
                    <a:pt x="240417" y="35485"/>
                  </a:lnTo>
                  <a:lnTo>
                    <a:pt x="237145" y="21259"/>
                  </a:lnTo>
                  <a:lnTo>
                    <a:pt x="230986" y="9292"/>
                  </a:lnTo>
                  <a:lnTo>
                    <a:pt x="223546" y="1622"/>
                  </a:lnTo>
                  <a:lnTo>
                    <a:pt x="218175" y="0"/>
                  </a:lnTo>
                  <a:lnTo>
                    <a:pt x="204681" y="79"/>
                  </a:lnTo>
                  <a:lnTo>
                    <a:pt x="171105" y="20946"/>
                  </a:lnTo>
                  <a:lnTo>
                    <a:pt x="136619" y="57310"/>
                  </a:lnTo>
                  <a:lnTo>
                    <a:pt x="118575" y="88815"/>
                  </a:lnTo>
                  <a:lnTo>
                    <a:pt x="104911" y="124690"/>
                  </a:lnTo>
                  <a:lnTo>
                    <a:pt x="96486" y="164152"/>
                  </a:lnTo>
                  <a:lnTo>
                    <a:pt x="92271" y="207091"/>
                  </a:lnTo>
                  <a:lnTo>
                    <a:pt x="91104" y="252751"/>
                  </a:lnTo>
                  <a:lnTo>
                    <a:pt x="91780" y="276780"/>
                  </a:lnTo>
                  <a:lnTo>
                    <a:pt x="92937" y="301267"/>
                  </a:lnTo>
                  <a:lnTo>
                    <a:pt x="93708" y="325351"/>
                  </a:lnTo>
                  <a:lnTo>
                    <a:pt x="94564" y="372809"/>
                  </a:lnTo>
                  <a:lnTo>
                    <a:pt x="94088" y="397742"/>
                  </a:lnTo>
                  <a:lnTo>
                    <a:pt x="93064" y="423535"/>
                  </a:lnTo>
                  <a:lnTo>
                    <a:pt x="91676" y="449903"/>
                  </a:lnTo>
                  <a:lnTo>
                    <a:pt x="89339" y="475243"/>
                  </a:lnTo>
                  <a:lnTo>
                    <a:pt x="86371" y="499897"/>
                  </a:lnTo>
                  <a:lnTo>
                    <a:pt x="79309" y="546575"/>
                  </a:lnTo>
                  <a:lnTo>
                    <a:pt x="71467" y="588489"/>
                  </a:lnTo>
                  <a:lnTo>
                    <a:pt x="61396" y="624520"/>
                  </a:lnTo>
                  <a:lnTo>
                    <a:pt x="49159" y="654175"/>
                  </a:lnTo>
                  <a:lnTo>
                    <a:pt x="34313" y="674411"/>
                  </a:lnTo>
                  <a:lnTo>
                    <a:pt x="20189" y="684815"/>
                  </a:lnTo>
                  <a:lnTo>
                    <a:pt x="0" y="693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01"/>
            <p:cNvSpPr/>
            <p:nvPr>
              <p:custDataLst>
                <p:tags r:id="rId11"/>
              </p:custDataLst>
            </p:nvPr>
          </p:nvSpPr>
          <p:spPr>
            <a:xfrm>
              <a:off x="5251450" y="4855738"/>
              <a:ext cx="285751" cy="732263"/>
            </a:xfrm>
            <a:custGeom>
              <a:avLst/>
              <a:gdLst/>
              <a:ahLst/>
              <a:cxnLst/>
              <a:rect l="0" t="0" r="0" b="0"/>
              <a:pathLst>
                <a:path w="285751" h="732263">
                  <a:moveTo>
                    <a:pt x="285750" y="33762"/>
                  </a:moveTo>
                  <a:lnTo>
                    <a:pt x="285750" y="33762"/>
                  </a:lnTo>
                  <a:lnTo>
                    <a:pt x="279975" y="19259"/>
                  </a:lnTo>
                  <a:lnTo>
                    <a:pt x="273541" y="10618"/>
                  </a:lnTo>
                  <a:lnTo>
                    <a:pt x="262215" y="3955"/>
                  </a:lnTo>
                  <a:lnTo>
                    <a:pt x="255243" y="1191"/>
                  </a:lnTo>
                  <a:lnTo>
                    <a:pt x="239971" y="0"/>
                  </a:lnTo>
                  <a:lnTo>
                    <a:pt x="221659" y="3235"/>
                  </a:lnTo>
                  <a:lnTo>
                    <a:pt x="183583" y="19072"/>
                  </a:lnTo>
                  <a:lnTo>
                    <a:pt x="142432" y="50340"/>
                  </a:lnTo>
                  <a:lnTo>
                    <a:pt x="107976" y="92689"/>
                  </a:lnTo>
                  <a:lnTo>
                    <a:pt x="88676" y="129331"/>
                  </a:lnTo>
                  <a:lnTo>
                    <a:pt x="76336" y="172898"/>
                  </a:lnTo>
                  <a:lnTo>
                    <a:pt x="69205" y="220484"/>
                  </a:lnTo>
                  <a:lnTo>
                    <a:pt x="67303" y="245027"/>
                  </a:lnTo>
                  <a:lnTo>
                    <a:pt x="66035" y="269855"/>
                  </a:lnTo>
                  <a:lnTo>
                    <a:pt x="65896" y="294169"/>
                  </a:lnTo>
                  <a:lnTo>
                    <a:pt x="66508" y="318139"/>
                  </a:lnTo>
                  <a:lnTo>
                    <a:pt x="67622" y="341880"/>
                  </a:lnTo>
                  <a:lnTo>
                    <a:pt x="67659" y="367585"/>
                  </a:lnTo>
                  <a:lnTo>
                    <a:pt x="66979" y="394600"/>
                  </a:lnTo>
                  <a:lnTo>
                    <a:pt x="65819" y="422487"/>
                  </a:lnTo>
                  <a:lnTo>
                    <a:pt x="63635" y="450957"/>
                  </a:lnTo>
                  <a:lnTo>
                    <a:pt x="60768" y="479813"/>
                  </a:lnTo>
                  <a:lnTo>
                    <a:pt x="57445" y="508930"/>
                  </a:lnTo>
                  <a:lnTo>
                    <a:pt x="53818" y="536807"/>
                  </a:lnTo>
                  <a:lnTo>
                    <a:pt x="49990" y="563859"/>
                  </a:lnTo>
                  <a:lnTo>
                    <a:pt x="46027" y="590360"/>
                  </a:lnTo>
                  <a:lnTo>
                    <a:pt x="37860" y="634857"/>
                  </a:lnTo>
                  <a:lnTo>
                    <a:pt x="28821" y="671333"/>
                  </a:lnTo>
                  <a:lnTo>
                    <a:pt x="9535" y="715966"/>
                  </a:lnTo>
                  <a:lnTo>
                    <a:pt x="0" y="732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702"/>
            <p:cNvSpPr/>
            <p:nvPr>
              <p:custDataLst>
                <p:tags r:id="rId12"/>
              </p:custDataLst>
            </p:nvPr>
          </p:nvSpPr>
          <p:spPr>
            <a:xfrm>
              <a:off x="5721350" y="5194561"/>
              <a:ext cx="168365" cy="209290"/>
            </a:xfrm>
            <a:custGeom>
              <a:avLst/>
              <a:gdLst/>
              <a:ahLst/>
              <a:cxnLst/>
              <a:rect l="0" t="0" r="0" b="0"/>
              <a:pathLst>
                <a:path w="168365" h="20929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15580" y="622"/>
                  </a:lnTo>
                  <a:lnTo>
                    <a:pt x="32603" y="0"/>
                  </a:lnTo>
                  <a:lnTo>
                    <a:pt x="46711" y="5500"/>
                  </a:lnTo>
                  <a:lnTo>
                    <a:pt x="54423" y="9929"/>
                  </a:lnTo>
                  <a:lnTo>
                    <a:pt x="75392" y="36390"/>
                  </a:lnTo>
                  <a:lnTo>
                    <a:pt x="84898" y="81153"/>
                  </a:lnTo>
                  <a:lnTo>
                    <a:pt x="77601" y="127892"/>
                  </a:lnTo>
                  <a:lnTo>
                    <a:pt x="62034" y="162907"/>
                  </a:lnTo>
                  <a:lnTo>
                    <a:pt x="40645" y="187785"/>
                  </a:lnTo>
                  <a:lnTo>
                    <a:pt x="33446" y="192130"/>
                  </a:lnTo>
                  <a:lnTo>
                    <a:pt x="19803" y="195078"/>
                  </a:lnTo>
                  <a:lnTo>
                    <a:pt x="16025" y="192759"/>
                  </a:lnTo>
                  <a:lnTo>
                    <a:pt x="14211" y="188392"/>
                  </a:lnTo>
                  <a:lnTo>
                    <a:pt x="14782" y="174601"/>
                  </a:lnTo>
                  <a:lnTo>
                    <a:pt x="24449" y="143743"/>
                  </a:lnTo>
                  <a:lnTo>
                    <a:pt x="56048" y="99471"/>
                  </a:lnTo>
                  <a:lnTo>
                    <a:pt x="102636" y="53541"/>
                  </a:lnTo>
                  <a:lnTo>
                    <a:pt x="149077" y="16978"/>
                  </a:lnTo>
                  <a:lnTo>
                    <a:pt x="164507" y="1711"/>
                  </a:lnTo>
                  <a:lnTo>
                    <a:pt x="166822" y="347"/>
                  </a:lnTo>
                  <a:lnTo>
                    <a:pt x="168364" y="144"/>
                  </a:lnTo>
                  <a:lnTo>
                    <a:pt x="145295" y="34948"/>
                  </a:lnTo>
                  <a:lnTo>
                    <a:pt x="128658" y="80727"/>
                  </a:lnTo>
                  <a:lnTo>
                    <a:pt x="120681" y="114050"/>
                  </a:lnTo>
                  <a:lnTo>
                    <a:pt x="117136" y="142971"/>
                  </a:lnTo>
                  <a:lnTo>
                    <a:pt x="121205" y="168056"/>
                  </a:lnTo>
                  <a:lnTo>
                    <a:pt x="125253" y="179683"/>
                  </a:lnTo>
                  <a:lnTo>
                    <a:pt x="137277" y="194484"/>
                  </a:lnTo>
                  <a:lnTo>
                    <a:pt x="158750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03"/>
            <p:cNvSpPr/>
            <p:nvPr>
              <p:custDataLst>
                <p:tags r:id="rId13"/>
              </p:custDataLst>
            </p:nvPr>
          </p:nvSpPr>
          <p:spPr>
            <a:xfrm>
              <a:off x="5529562" y="5127142"/>
              <a:ext cx="71139" cy="302109"/>
            </a:xfrm>
            <a:custGeom>
              <a:avLst/>
              <a:gdLst/>
              <a:ahLst/>
              <a:cxnLst/>
              <a:rect l="0" t="0" r="0" b="0"/>
              <a:pathLst>
                <a:path w="71139" h="302109">
                  <a:moveTo>
                    <a:pt x="58438" y="3658"/>
                  </a:moveTo>
                  <a:lnTo>
                    <a:pt x="58438" y="3658"/>
                  </a:lnTo>
                  <a:lnTo>
                    <a:pt x="51696" y="287"/>
                  </a:lnTo>
                  <a:lnTo>
                    <a:pt x="49004" y="0"/>
                  </a:lnTo>
                  <a:lnTo>
                    <a:pt x="44133" y="1562"/>
                  </a:lnTo>
                  <a:lnTo>
                    <a:pt x="30680" y="23263"/>
                  </a:lnTo>
                  <a:lnTo>
                    <a:pt x="13290" y="66617"/>
                  </a:lnTo>
                  <a:lnTo>
                    <a:pt x="4740" y="105253"/>
                  </a:lnTo>
                  <a:lnTo>
                    <a:pt x="0" y="147590"/>
                  </a:lnTo>
                  <a:lnTo>
                    <a:pt x="245" y="189924"/>
                  </a:lnTo>
                  <a:lnTo>
                    <a:pt x="8350" y="226613"/>
                  </a:lnTo>
                  <a:lnTo>
                    <a:pt x="23477" y="257266"/>
                  </a:lnTo>
                  <a:lnTo>
                    <a:pt x="71138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04"/>
            <p:cNvSpPr/>
            <p:nvPr>
              <p:custDataLst>
                <p:tags r:id="rId14"/>
              </p:custDataLst>
            </p:nvPr>
          </p:nvSpPr>
          <p:spPr>
            <a:xfrm>
              <a:off x="5943600" y="531495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1954" y="22316"/>
                  </a:lnTo>
                  <a:lnTo>
                    <a:pt x="87063" y="15157"/>
                  </a:lnTo>
                  <a:lnTo>
                    <a:pt x="134060" y="8567"/>
                  </a:lnTo>
                  <a:lnTo>
                    <a:pt x="180228" y="126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05"/>
            <p:cNvSpPr/>
            <p:nvPr>
              <p:custDataLst>
                <p:tags r:id="rId15"/>
              </p:custDataLst>
            </p:nvPr>
          </p:nvSpPr>
          <p:spPr>
            <a:xfrm>
              <a:off x="6032500" y="524510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4305" y="24418"/>
                  </a:lnTo>
                  <a:lnTo>
                    <a:pt x="22477" y="61451"/>
                  </a:lnTo>
                  <a:lnTo>
                    <a:pt x="24822" y="105036"/>
                  </a:lnTo>
                  <a:lnTo>
                    <a:pt x="317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06"/>
            <p:cNvSpPr/>
            <p:nvPr>
              <p:custDataLst>
                <p:tags r:id="rId16"/>
              </p:custDataLst>
            </p:nvPr>
          </p:nvSpPr>
          <p:spPr>
            <a:xfrm>
              <a:off x="6244154" y="5194300"/>
              <a:ext cx="151015" cy="392850"/>
            </a:xfrm>
            <a:custGeom>
              <a:avLst/>
              <a:gdLst/>
              <a:ahLst/>
              <a:cxnLst/>
              <a:rect l="0" t="0" r="0" b="0"/>
              <a:pathLst>
                <a:path w="151015" h="392850">
                  <a:moveTo>
                    <a:pt x="23296" y="0"/>
                  </a:moveTo>
                  <a:lnTo>
                    <a:pt x="23296" y="0"/>
                  </a:lnTo>
                  <a:lnTo>
                    <a:pt x="19925" y="3371"/>
                  </a:lnTo>
                  <a:lnTo>
                    <a:pt x="4998" y="42716"/>
                  </a:lnTo>
                  <a:lnTo>
                    <a:pt x="0" y="74196"/>
                  </a:lnTo>
                  <a:lnTo>
                    <a:pt x="5261" y="105866"/>
                  </a:lnTo>
                  <a:lnTo>
                    <a:pt x="13869" y="121370"/>
                  </a:lnTo>
                  <a:lnTo>
                    <a:pt x="19129" y="127480"/>
                  </a:lnTo>
                  <a:lnTo>
                    <a:pt x="25457" y="130848"/>
                  </a:lnTo>
                  <a:lnTo>
                    <a:pt x="40014" y="132708"/>
                  </a:lnTo>
                  <a:lnTo>
                    <a:pt x="55891" y="125538"/>
                  </a:lnTo>
                  <a:lnTo>
                    <a:pt x="71649" y="112239"/>
                  </a:lnTo>
                  <a:lnTo>
                    <a:pt x="99013" y="73075"/>
                  </a:lnTo>
                  <a:lnTo>
                    <a:pt x="120337" y="39047"/>
                  </a:lnTo>
                  <a:lnTo>
                    <a:pt x="121857" y="38026"/>
                  </a:lnTo>
                  <a:lnTo>
                    <a:pt x="122870" y="38051"/>
                  </a:lnTo>
                  <a:lnTo>
                    <a:pt x="123995" y="43722"/>
                  </a:lnTo>
                  <a:lnTo>
                    <a:pt x="126189" y="87210"/>
                  </a:lnTo>
                  <a:lnTo>
                    <a:pt x="135000" y="132457"/>
                  </a:lnTo>
                  <a:lnTo>
                    <a:pt x="142556" y="167525"/>
                  </a:lnTo>
                  <a:lnTo>
                    <a:pt x="148738" y="204278"/>
                  </a:lnTo>
                  <a:lnTo>
                    <a:pt x="151014" y="241779"/>
                  </a:lnTo>
                  <a:lnTo>
                    <a:pt x="144971" y="279613"/>
                  </a:lnTo>
                  <a:lnTo>
                    <a:pt x="129668" y="326500"/>
                  </a:lnTo>
                  <a:lnTo>
                    <a:pt x="104986" y="363833"/>
                  </a:lnTo>
                  <a:lnTo>
                    <a:pt x="78702" y="387124"/>
                  </a:lnTo>
                  <a:lnTo>
                    <a:pt x="63443" y="392423"/>
                  </a:lnTo>
                  <a:lnTo>
                    <a:pt x="56410" y="392849"/>
                  </a:lnTo>
                  <a:lnTo>
                    <a:pt x="50311" y="391016"/>
                  </a:lnTo>
                  <a:lnTo>
                    <a:pt x="29646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07"/>
            <p:cNvSpPr/>
            <p:nvPr>
              <p:custDataLst>
                <p:tags r:id="rId17"/>
              </p:custDataLst>
            </p:nvPr>
          </p:nvSpPr>
          <p:spPr>
            <a:xfrm>
              <a:off x="6426200" y="5063929"/>
              <a:ext cx="144480" cy="397072"/>
            </a:xfrm>
            <a:custGeom>
              <a:avLst/>
              <a:gdLst/>
              <a:ahLst/>
              <a:cxnLst/>
              <a:rect l="0" t="0" r="0" b="0"/>
              <a:pathLst>
                <a:path w="144480" h="397072">
                  <a:moveTo>
                    <a:pt x="63500" y="3371"/>
                  </a:moveTo>
                  <a:lnTo>
                    <a:pt x="63500" y="3371"/>
                  </a:lnTo>
                  <a:lnTo>
                    <a:pt x="66871" y="0"/>
                  </a:lnTo>
                  <a:lnTo>
                    <a:pt x="76052" y="2108"/>
                  </a:lnTo>
                  <a:lnTo>
                    <a:pt x="82451" y="4646"/>
                  </a:lnTo>
                  <a:lnTo>
                    <a:pt x="111682" y="31814"/>
                  </a:lnTo>
                  <a:lnTo>
                    <a:pt x="129365" y="66812"/>
                  </a:lnTo>
                  <a:lnTo>
                    <a:pt x="141456" y="112706"/>
                  </a:lnTo>
                  <a:lnTo>
                    <a:pt x="143693" y="139761"/>
                  </a:lnTo>
                  <a:lnTo>
                    <a:pt x="144479" y="168381"/>
                  </a:lnTo>
                  <a:lnTo>
                    <a:pt x="140064" y="196634"/>
                  </a:lnTo>
                  <a:lnTo>
                    <a:pt x="132181" y="224640"/>
                  </a:lnTo>
                  <a:lnTo>
                    <a:pt x="121988" y="252484"/>
                  </a:lnTo>
                  <a:lnTo>
                    <a:pt x="108841" y="278102"/>
                  </a:lnTo>
                  <a:lnTo>
                    <a:pt x="77302" y="325382"/>
                  </a:lnTo>
                  <a:lnTo>
                    <a:pt x="30586" y="371439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708"/>
            <p:cNvSpPr/>
            <p:nvPr>
              <p:custDataLst>
                <p:tags r:id="rId18"/>
              </p:custDataLst>
            </p:nvPr>
          </p:nvSpPr>
          <p:spPr>
            <a:xfrm>
              <a:off x="6782019" y="5071981"/>
              <a:ext cx="361732" cy="345886"/>
            </a:xfrm>
            <a:custGeom>
              <a:avLst/>
              <a:gdLst/>
              <a:ahLst/>
              <a:cxnLst/>
              <a:rect l="0" t="0" r="0" b="0"/>
              <a:pathLst>
                <a:path w="361732" h="345886">
                  <a:moveTo>
                    <a:pt x="171231" y="242969"/>
                  </a:moveTo>
                  <a:lnTo>
                    <a:pt x="171231" y="242969"/>
                  </a:lnTo>
                  <a:lnTo>
                    <a:pt x="141737" y="202492"/>
                  </a:lnTo>
                  <a:lnTo>
                    <a:pt x="111156" y="173904"/>
                  </a:lnTo>
                  <a:lnTo>
                    <a:pt x="102958" y="170820"/>
                  </a:lnTo>
                  <a:lnTo>
                    <a:pt x="86325" y="171156"/>
                  </a:lnTo>
                  <a:lnTo>
                    <a:pt x="50980" y="189392"/>
                  </a:lnTo>
                  <a:lnTo>
                    <a:pt x="15970" y="230622"/>
                  </a:lnTo>
                  <a:lnTo>
                    <a:pt x="3448" y="261235"/>
                  </a:lnTo>
                  <a:lnTo>
                    <a:pt x="0" y="290599"/>
                  </a:lnTo>
                  <a:lnTo>
                    <a:pt x="5523" y="317760"/>
                  </a:lnTo>
                  <a:lnTo>
                    <a:pt x="16913" y="336417"/>
                  </a:lnTo>
                  <a:lnTo>
                    <a:pt x="23903" y="343368"/>
                  </a:lnTo>
                  <a:lnTo>
                    <a:pt x="32795" y="345885"/>
                  </a:lnTo>
                  <a:lnTo>
                    <a:pt x="53965" y="343037"/>
                  </a:lnTo>
                  <a:lnTo>
                    <a:pt x="89684" y="319421"/>
                  </a:lnTo>
                  <a:lnTo>
                    <a:pt x="127078" y="272128"/>
                  </a:lnTo>
                  <a:lnTo>
                    <a:pt x="138973" y="249003"/>
                  </a:lnTo>
                  <a:lnTo>
                    <a:pt x="150431" y="222297"/>
                  </a:lnTo>
                  <a:lnTo>
                    <a:pt x="161598" y="193205"/>
                  </a:lnTo>
                  <a:lnTo>
                    <a:pt x="171159" y="161815"/>
                  </a:lnTo>
                  <a:lnTo>
                    <a:pt x="179650" y="128895"/>
                  </a:lnTo>
                  <a:lnTo>
                    <a:pt x="187427" y="94952"/>
                  </a:lnTo>
                  <a:lnTo>
                    <a:pt x="192611" y="68091"/>
                  </a:lnTo>
                  <a:lnTo>
                    <a:pt x="198373" y="26957"/>
                  </a:lnTo>
                  <a:lnTo>
                    <a:pt x="198244" y="225"/>
                  </a:lnTo>
                  <a:lnTo>
                    <a:pt x="196295" y="0"/>
                  </a:lnTo>
                  <a:lnTo>
                    <a:pt x="190367" y="9159"/>
                  </a:lnTo>
                  <a:lnTo>
                    <a:pt x="175725" y="44262"/>
                  </a:lnTo>
                  <a:lnTo>
                    <a:pt x="165937" y="83864"/>
                  </a:lnTo>
                  <a:lnTo>
                    <a:pt x="157589" y="131333"/>
                  </a:lnTo>
                  <a:lnTo>
                    <a:pt x="154375" y="155845"/>
                  </a:lnTo>
                  <a:lnTo>
                    <a:pt x="149628" y="202836"/>
                  </a:lnTo>
                  <a:lnTo>
                    <a:pt x="147518" y="242536"/>
                  </a:lnTo>
                  <a:lnTo>
                    <a:pt x="149702" y="286506"/>
                  </a:lnTo>
                  <a:lnTo>
                    <a:pt x="151691" y="310575"/>
                  </a:lnTo>
                  <a:lnTo>
                    <a:pt x="151854" y="310617"/>
                  </a:lnTo>
                  <a:lnTo>
                    <a:pt x="151962" y="309234"/>
                  </a:lnTo>
                  <a:lnTo>
                    <a:pt x="171612" y="266652"/>
                  </a:lnTo>
                  <a:lnTo>
                    <a:pt x="196743" y="227173"/>
                  </a:lnTo>
                  <a:lnTo>
                    <a:pt x="212908" y="207726"/>
                  </a:lnTo>
                  <a:lnTo>
                    <a:pt x="227149" y="199083"/>
                  </a:lnTo>
                  <a:lnTo>
                    <a:pt x="233204" y="198895"/>
                  </a:lnTo>
                  <a:lnTo>
                    <a:pt x="238652" y="200887"/>
                  </a:lnTo>
                  <a:lnTo>
                    <a:pt x="243695" y="204331"/>
                  </a:lnTo>
                  <a:lnTo>
                    <a:pt x="251180" y="219447"/>
                  </a:lnTo>
                  <a:lnTo>
                    <a:pt x="255447" y="240276"/>
                  </a:lnTo>
                  <a:lnTo>
                    <a:pt x="253177" y="273686"/>
                  </a:lnTo>
                  <a:lnTo>
                    <a:pt x="243881" y="297226"/>
                  </a:lnTo>
                  <a:lnTo>
                    <a:pt x="232895" y="312040"/>
                  </a:lnTo>
                  <a:lnTo>
                    <a:pt x="227329" y="316001"/>
                  </a:lnTo>
                  <a:lnTo>
                    <a:pt x="225563" y="315646"/>
                  </a:lnTo>
                  <a:lnTo>
                    <a:pt x="224386" y="313998"/>
                  </a:lnTo>
                  <a:lnTo>
                    <a:pt x="223600" y="311488"/>
                  </a:lnTo>
                  <a:lnTo>
                    <a:pt x="229238" y="287730"/>
                  </a:lnTo>
                  <a:lnTo>
                    <a:pt x="253328" y="247138"/>
                  </a:lnTo>
                  <a:lnTo>
                    <a:pt x="297279" y="200179"/>
                  </a:lnTo>
                  <a:lnTo>
                    <a:pt x="320056" y="182469"/>
                  </a:lnTo>
                  <a:lnTo>
                    <a:pt x="324775" y="180763"/>
                  </a:lnTo>
                  <a:lnTo>
                    <a:pt x="328628" y="180332"/>
                  </a:lnTo>
                  <a:lnTo>
                    <a:pt x="329784" y="182160"/>
                  </a:lnTo>
                  <a:lnTo>
                    <a:pt x="327306" y="189838"/>
                  </a:lnTo>
                  <a:lnTo>
                    <a:pt x="310559" y="227927"/>
                  </a:lnTo>
                  <a:lnTo>
                    <a:pt x="303609" y="266656"/>
                  </a:lnTo>
                  <a:lnTo>
                    <a:pt x="306736" y="289950"/>
                  </a:lnTo>
                  <a:lnTo>
                    <a:pt x="313778" y="298984"/>
                  </a:lnTo>
                  <a:lnTo>
                    <a:pt x="361731" y="325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2709"/>
          <p:cNvSpPr/>
          <p:nvPr>
            <p:custDataLst>
              <p:tags r:id="rId8"/>
            </p:custDataLst>
          </p:nvPr>
        </p:nvSpPr>
        <p:spPr>
          <a:xfrm>
            <a:off x="7429277" y="5059795"/>
            <a:ext cx="333208" cy="548523"/>
          </a:xfrm>
          <a:custGeom>
            <a:avLst/>
            <a:gdLst/>
            <a:ahLst/>
            <a:cxnLst/>
            <a:rect l="0" t="0" r="0" b="0"/>
            <a:pathLst>
              <a:path w="333208" h="548523">
                <a:moveTo>
                  <a:pt x="133573" y="312305"/>
                </a:moveTo>
                <a:lnTo>
                  <a:pt x="133573" y="312305"/>
                </a:lnTo>
                <a:lnTo>
                  <a:pt x="123460" y="308934"/>
                </a:lnTo>
                <a:lnTo>
                  <a:pt x="116614" y="303516"/>
                </a:lnTo>
                <a:lnTo>
                  <a:pt x="113800" y="300096"/>
                </a:lnTo>
                <a:lnTo>
                  <a:pt x="110674" y="290651"/>
                </a:lnTo>
                <a:lnTo>
                  <a:pt x="101484" y="256808"/>
                </a:lnTo>
                <a:lnTo>
                  <a:pt x="99481" y="252024"/>
                </a:lnTo>
                <a:lnTo>
                  <a:pt x="95323" y="249540"/>
                </a:lnTo>
                <a:lnTo>
                  <a:pt x="83176" y="248661"/>
                </a:lnTo>
                <a:lnTo>
                  <a:pt x="64607" y="260030"/>
                </a:lnTo>
                <a:lnTo>
                  <a:pt x="21564" y="305193"/>
                </a:lnTo>
                <a:lnTo>
                  <a:pt x="3176" y="343829"/>
                </a:lnTo>
                <a:lnTo>
                  <a:pt x="0" y="375346"/>
                </a:lnTo>
                <a:lnTo>
                  <a:pt x="2896" y="381849"/>
                </a:lnTo>
                <a:lnTo>
                  <a:pt x="7650" y="386184"/>
                </a:lnTo>
                <a:lnTo>
                  <a:pt x="13641" y="389075"/>
                </a:lnTo>
                <a:lnTo>
                  <a:pt x="33467" y="382879"/>
                </a:lnTo>
                <a:lnTo>
                  <a:pt x="58743" y="365543"/>
                </a:lnTo>
                <a:lnTo>
                  <a:pt x="86439" y="336671"/>
                </a:lnTo>
                <a:lnTo>
                  <a:pt x="115211" y="293266"/>
                </a:lnTo>
                <a:lnTo>
                  <a:pt x="129799" y="267862"/>
                </a:lnTo>
                <a:lnTo>
                  <a:pt x="144462" y="237520"/>
                </a:lnTo>
                <a:lnTo>
                  <a:pt x="159177" y="203888"/>
                </a:lnTo>
                <a:lnTo>
                  <a:pt x="173926" y="168060"/>
                </a:lnTo>
                <a:lnTo>
                  <a:pt x="186581" y="134297"/>
                </a:lnTo>
                <a:lnTo>
                  <a:pt x="197839" y="101911"/>
                </a:lnTo>
                <a:lnTo>
                  <a:pt x="208168" y="70442"/>
                </a:lnTo>
                <a:lnTo>
                  <a:pt x="215880" y="29833"/>
                </a:lnTo>
                <a:lnTo>
                  <a:pt x="215960" y="16040"/>
                </a:lnTo>
                <a:lnTo>
                  <a:pt x="213192" y="7551"/>
                </a:lnTo>
                <a:lnTo>
                  <a:pt x="208524" y="2596"/>
                </a:lnTo>
                <a:lnTo>
                  <a:pt x="202590" y="0"/>
                </a:lnTo>
                <a:lnTo>
                  <a:pt x="195813" y="1090"/>
                </a:lnTo>
                <a:lnTo>
                  <a:pt x="180755" y="9828"/>
                </a:lnTo>
                <a:lnTo>
                  <a:pt x="156411" y="44099"/>
                </a:lnTo>
                <a:lnTo>
                  <a:pt x="139725" y="83506"/>
                </a:lnTo>
                <a:lnTo>
                  <a:pt x="124312" y="130889"/>
                </a:lnTo>
                <a:lnTo>
                  <a:pt x="118227" y="155377"/>
                </a:lnTo>
                <a:lnTo>
                  <a:pt x="109819" y="202343"/>
                </a:lnTo>
                <a:lnTo>
                  <a:pt x="108435" y="242031"/>
                </a:lnTo>
                <a:lnTo>
                  <a:pt x="118363" y="285995"/>
                </a:lnTo>
                <a:lnTo>
                  <a:pt x="123433" y="294765"/>
                </a:lnTo>
                <a:lnTo>
                  <a:pt x="134711" y="304509"/>
                </a:lnTo>
                <a:lnTo>
                  <a:pt x="142093" y="304286"/>
                </a:lnTo>
                <a:lnTo>
                  <a:pt x="159702" y="296511"/>
                </a:lnTo>
                <a:lnTo>
                  <a:pt x="175525" y="278004"/>
                </a:lnTo>
                <a:lnTo>
                  <a:pt x="202929" y="232622"/>
                </a:lnTo>
                <a:lnTo>
                  <a:pt x="212213" y="217198"/>
                </a:lnTo>
                <a:lnTo>
                  <a:pt x="212105" y="217856"/>
                </a:lnTo>
                <a:lnTo>
                  <a:pt x="208222" y="226113"/>
                </a:lnTo>
                <a:lnTo>
                  <a:pt x="208215" y="253370"/>
                </a:lnTo>
                <a:lnTo>
                  <a:pt x="219424" y="281515"/>
                </a:lnTo>
                <a:lnTo>
                  <a:pt x="239522" y="304358"/>
                </a:lnTo>
                <a:lnTo>
                  <a:pt x="255214" y="312301"/>
                </a:lnTo>
                <a:lnTo>
                  <a:pt x="263351" y="314419"/>
                </a:lnTo>
                <a:lnTo>
                  <a:pt x="279917" y="311128"/>
                </a:lnTo>
                <a:lnTo>
                  <a:pt x="288284" y="307287"/>
                </a:lnTo>
                <a:lnTo>
                  <a:pt x="310176" y="285026"/>
                </a:lnTo>
                <a:lnTo>
                  <a:pt x="328319" y="242026"/>
                </a:lnTo>
                <a:lnTo>
                  <a:pt x="329021" y="241463"/>
                </a:lnTo>
                <a:lnTo>
                  <a:pt x="329488" y="242499"/>
                </a:lnTo>
                <a:lnTo>
                  <a:pt x="329800" y="244601"/>
                </a:lnTo>
                <a:lnTo>
                  <a:pt x="325315" y="284670"/>
                </a:lnTo>
                <a:lnTo>
                  <a:pt x="326322" y="331163"/>
                </a:lnTo>
                <a:lnTo>
                  <a:pt x="329305" y="374308"/>
                </a:lnTo>
                <a:lnTo>
                  <a:pt x="332983" y="419355"/>
                </a:lnTo>
                <a:lnTo>
                  <a:pt x="333207" y="461483"/>
                </a:lnTo>
                <a:lnTo>
                  <a:pt x="328838" y="497845"/>
                </a:lnTo>
                <a:lnTo>
                  <a:pt x="317488" y="523413"/>
                </a:lnTo>
                <a:lnTo>
                  <a:pt x="297393" y="540422"/>
                </a:lnTo>
                <a:lnTo>
                  <a:pt x="285120" y="546933"/>
                </a:lnTo>
                <a:lnTo>
                  <a:pt x="258312" y="548522"/>
                </a:lnTo>
                <a:lnTo>
                  <a:pt x="229935" y="540057"/>
                </a:lnTo>
                <a:lnTo>
                  <a:pt x="171673" y="5028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2710"/>
          <p:cNvSpPr/>
          <p:nvPr>
            <p:custDataLst>
              <p:tags r:id="rId9"/>
            </p:custDataLst>
          </p:nvPr>
        </p:nvSpPr>
        <p:spPr>
          <a:xfrm>
            <a:off x="8007350" y="55435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1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SMARTInkShape-Group567"/>
          <p:cNvGrpSpPr/>
          <p:nvPr/>
        </p:nvGrpSpPr>
        <p:grpSpPr>
          <a:xfrm>
            <a:off x="407916" y="450850"/>
            <a:ext cx="293200" cy="459494"/>
            <a:chOff x="407916" y="450850"/>
            <a:chExt cx="293200" cy="459494"/>
          </a:xfrm>
        </p:grpSpPr>
        <p:sp>
          <p:nvSpPr>
            <p:cNvPr id="3" name="SMARTInkShape-2711"/>
            <p:cNvSpPr/>
            <p:nvPr>
              <p:custDataLst>
                <p:tags r:id="rId184"/>
              </p:custDataLst>
            </p:nvPr>
          </p:nvSpPr>
          <p:spPr>
            <a:xfrm>
              <a:off x="407916" y="450850"/>
              <a:ext cx="293200" cy="459494"/>
            </a:xfrm>
            <a:custGeom>
              <a:avLst/>
              <a:gdLst/>
              <a:ahLst/>
              <a:cxnLst/>
              <a:rect l="0" t="0" r="0" b="0"/>
              <a:pathLst>
                <a:path w="293200" h="459494">
                  <a:moveTo>
                    <a:pt x="188984" y="50800"/>
                  </a:moveTo>
                  <a:lnTo>
                    <a:pt x="188984" y="50800"/>
                  </a:lnTo>
                  <a:lnTo>
                    <a:pt x="178139" y="31933"/>
                  </a:lnTo>
                  <a:lnTo>
                    <a:pt x="167936" y="22189"/>
                  </a:lnTo>
                  <a:lnTo>
                    <a:pt x="139070" y="9505"/>
                  </a:lnTo>
                  <a:lnTo>
                    <a:pt x="122820" y="4695"/>
                  </a:lnTo>
                  <a:lnTo>
                    <a:pt x="104309" y="7731"/>
                  </a:lnTo>
                  <a:lnTo>
                    <a:pt x="84323" y="18253"/>
                  </a:lnTo>
                  <a:lnTo>
                    <a:pt x="53238" y="50799"/>
                  </a:lnTo>
                  <a:lnTo>
                    <a:pt x="32226" y="84901"/>
                  </a:lnTo>
                  <a:lnTo>
                    <a:pt x="14892" y="129221"/>
                  </a:lnTo>
                  <a:lnTo>
                    <a:pt x="7306" y="153881"/>
                  </a:lnTo>
                  <a:lnTo>
                    <a:pt x="2954" y="179493"/>
                  </a:lnTo>
                  <a:lnTo>
                    <a:pt x="758" y="205740"/>
                  </a:lnTo>
                  <a:lnTo>
                    <a:pt x="0" y="232410"/>
                  </a:lnTo>
                  <a:lnTo>
                    <a:pt x="1612" y="258656"/>
                  </a:lnTo>
                  <a:lnTo>
                    <a:pt x="4802" y="284621"/>
                  </a:lnTo>
                  <a:lnTo>
                    <a:pt x="9046" y="310397"/>
                  </a:lnTo>
                  <a:lnTo>
                    <a:pt x="25051" y="355971"/>
                  </a:lnTo>
                  <a:lnTo>
                    <a:pt x="46275" y="395276"/>
                  </a:lnTo>
                  <a:lnTo>
                    <a:pt x="81318" y="438382"/>
                  </a:lnTo>
                  <a:lnTo>
                    <a:pt x="103503" y="454951"/>
                  </a:lnTo>
                  <a:lnTo>
                    <a:pt x="127004" y="459493"/>
                  </a:lnTo>
                  <a:lnTo>
                    <a:pt x="139197" y="458729"/>
                  </a:lnTo>
                  <a:lnTo>
                    <a:pt x="167797" y="442828"/>
                  </a:lnTo>
                  <a:lnTo>
                    <a:pt x="213751" y="398379"/>
                  </a:lnTo>
                  <a:lnTo>
                    <a:pt x="242325" y="359090"/>
                  </a:lnTo>
                  <a:lnTo>
                    <a:pt x="266784" y="313407"/>
                  </a:lnTo>
                  <a:lnTo>
                    <a:pt x="283769" y="266762"/>
                  </a:lnTo>
                  <a:lnTo>
                    <a:pt x="293199" y="220867"/>
                  </a:lnTo>
                  <a:lnTo>
                    <a:pt x="292687" y="176950"/>
                  </a:lnTo>
                  <a:lnTo>
                    <a:pt x="282111" y="135794"/>
                  </a:lnTo>
                  <a:lnTo>
                    <a:pt x="263535" y="97747"/>
                  </a:lnTo>
                  <a:lnTo>
                    <a:pt x="221343" y="50678"/>
                  </a:lnTo>
                  <a:lnTo>
                    <a:pt x="189490" y="27933"/>
                  </a:lnTo>
                  <a:lnTo>
                    <a:pt x="156518" y="14061"/>
                  </a:lnTo>
                  <a:lnTo>
                    <a:pt x="113748" y="4166"/>
                  </a:lnTo>
                  <a:lnTo>
                    <a:pt x="810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12"/>
            <p:cNvSpPr/>
            <p:nvPr>
              <p:custDataLst>
                <p:tags r:id="rId185"/>
              </p:custDataLst>
            </p:nvPr>
          </p:nvSpPr>
          <p:spPr>
            <a:xfrm>
              <a:off x="571500" y="61595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5775" y="45163"/>
                  </a:lnTo>
                  <a:lnTo>
                    <a:pt x="14490" y="86603"/>
                  </a:lnTo>
                  <a:lnTo>
                    <a:pt x="17699" y="126319"/>
                  </a:lnTo>
                  <a:lnTo>
                    <a:pt x="18783" y="170140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568"/>
          <p:cNvGrpSpPr/>
          <p:nvPr/>
        </p:nvGrpSpPr>
        <p:grpSpPr>
          <a:xfrm>
            <a:off x="939142" y="415442"/>
            <a:ext cx="1226690" cy="578363"/>
            <a:chOff x="939142" y="415442"/>
            <a:chExt cx="1226690" cy="578363"/>
          </a:xfrm>
        </p:grpSpPr>
        <p:sp>
          <p:nvSpPr>
            <p:cNvPr id="6" name="SMARTInkShape-2713"/>
            <p:cNvSpPr/>
            <p:nvPr>
              <p:custDataLst>
                <p:tags r:id="rId173"/>
              </p:custDataLst>
            </p:nvPr>
          </p:nvSpPr>
          <p:spPr>
            <a:xfrm>
              <a:off x="1925928" y="415442"/>
              <a:ext cx="61623" cy="374233"/>
            </a:xfrm>
            <a:custGeom>
              <a:avLst/>
              <a:gdLst/>
              <a:ahLst/>
              <a:cxnLst/>
              <a:rect l="0" t="0" r="0" b="0"/>
              <a:pathLst>
                <a:path w="61623" h="374233">
                  <a:moveTo>
                    <a:pt x="36222" y="3658"/>
                  </a:moveTo>
                  <a:lnTo>
                    <a:pt x="36222" y="3658"/>
                  </a:lnTo>
                  <a:lnTo>
                    <a:pt x="32851" y="287"/>
                  </a:lnTo>
                  <a:lnTo>
                    <a:pt x="31858" y="0"/>
                  </a:lnTo>
                  <a:lnTo>
                    <a:pt x="31196" y="513"/>
                  </a:lnTo>
                  <a:lnTo>
                    <a:pt x="28383" y="14015"/>
                  </a:lnTo>
                  <a:lnTo>
                    <a:pt x="23081" y="48590"/>
                  </a:lnTo>
                  <a:lnTo>
                    <a:pt x="19092" y="80778"/>
                  </a:lnTo>
                  <a:lnTo>
                    <a:pt x="14968" y="120954"/>
                  </a:lnTo>
                  <a:lnTo>
                    <a:pt x="10783" y="166562"/>
                  </a:lnTo>
                  <a:lnTo>
                    <a:pt x="6571" y="213643"/>
                  </a:lnTo>
                  <a:lnTo>
                    <a:pt x="2348" y="258087"/>
                  </a:lnTo>
                  <a:lnTo>
                    <a:pt x="0" y="295713"/>
                  </a:lnTo>
                  <a:lnTo>
                    <a:pt x="2441" y="339019"/>
                  </a:lnTo>
                  <a:lnTo>
                    <a:pt x="12102" y="365961"/>
                  </a:lnTo>
                  <a:lnTo>
                    <a:pt x="15909" y="372193"/>
                  </a:lnTo>
                  <a:lnTo>
                    <a:pt x="20563" y="374232"/>
                  </a:lnTo>
                  <a:lnTo>
                    <a:pt x="25783" y="373474"/>
                  </a:lnTo>
                  <a:lnTo>
                    <a:pt x="31379" y="370852"/>
                  </a:lnTo>
                  <a:lnTo>
                    <a:pt x="61622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714"/>
            <p:cNvSpPr/>
            <p:nvPr>
              <p:custDataLst>
                <p:tags r:id="rId174"/>
              </p:custDataLst>
            </p:nvPr>
          </p:nvSpPr>
          <p:spPr>
            <a:xfrm>
              <a:off x="1843265" y="48260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765"/>
                  </a:lnTo>
                  <a:lnTo>
                    <a:pt x="117" y="1177"/>
                  </a:lnTo>
                  <a:lnTo>
                    <a:pt x="901" y="785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15"/>
            <p:cNvSpPr/>
            <p:nvPr>
              <p:custDataLst>
                <p:tags r:id="rId175"/>
              </p:custDataLst>
            </p:nvPr>
          </p:nvSpPr>
          <p:spPr>
            <a:xfrm>
              <a:off x="1841761" y="635000"/>
              <a:ext cx="6090" cy="127001"/>
            </a:xfrm>
            <a:custGeom>
              <a:avLst/>
              <a:gdLst/>
              <a:ahLst/>
              <a:cxnLst/>
              <a:rect l="0" t="0" r="0" b="0"/>
              <a:pathLst>
                <a:path w="6090" h="127001">
                  <a:moveTo>
                    <a:pt x="6089" y="0"/>
                  </a:moveTo>
                  <a:lnTo>
                    <a:pt x="6089" y="0"/>
                  </a:lnTo>
                  <a:lnTo>
                    <a:pt x="1725" y="16620"/>
                  </a:lnTo>
                  <a:lnTo>
                    <a:pt x="0" y="62457"/>
                  </a:lnTo>
                  <a:lnTo>
                    <a:pt x="4799" y="105652"/>
                  </a:lnTo>
                  <a:lnTo>
                    <a:pt x="608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16"/>
            <p:cNvSpPr/>
            <p:nvPr>
              <p:custDataLst>
                <p:tags r:id="rId176"/>
              </p:custDataLst>
            </p:nvPr>
          </p:nvSpPr>
          <p:spPr>
            <a:xfrm>
              <a:off x="1676400" y="622561"/>
              <a:ext cx="101601" cy="164007"/>
            </a:xfrm>
            <a:custGeom>
              <a:avLst/>
              <a:gdLst/>
              <a:ahLst/>
              <a:cxnLst/>
              <a:rect l="0" t="0" r="0" b="0"/>
              <a:pathLst>
                <a:path w="101601" h="164007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6" y="327"/>
                  </a:lnTo>
                  <a:lnTo>
                    <a:pt x="3371" y="0"/>
                  </a:lnTo>
                  <a:lnTo>
                    <a:pt x="12209" y="3187"/>
                  </a:lnTo>
                  <a:lnTo>
                    <a:pt x="27136" y="22084"/>
                  </a:lnTo>
                  <a:lnTo>
                    <a:pt x="41593" y="56768"/>
                  </a:lnTo>
                  <a:lnTo>
                    <a:pt x="51443" y="98324"/>
                  </a:lnTo>
                  <a:lnTo>
                    <a:pt x="55459" y="135175"/>
                  </a:lnTo>
                  <a:lnTo>
                    <a:pt x="52636" y="151890"/>
                  </a:lnTo>
                  <a:lnTo>
                    <a:pt x="47382" y="161906"/>
                  </a:lnTo>
                  <a:lnTo>
                    <a:pt x="44994" y="163589"/>
                  </a:lnTo>
                  <a:lnTo>
                    <a:pt x="42696" y="164006"/>
                  </a:lnTo>
                  <a:lnTo>
                    <a:pt x="40458" y="162167"/>
                  </a:lnTo>
                  <a:lnTo>
                    <a:pt x="36091" y="154479"/>
                  </a:lnTo>
                  <a:lnTo>
                    <a:pt x="29665" y="128138"/>
                  </a:lnTo>
                  <a:lnTo>
                    <a:pt x="33406" y="86780"/>
                  </a:lnTo>
                  <a:lnTo>
                    <a:pt x="46822" y="52262"/>
                  </a:lnTo>
                  <a:lnTo>
                    <a:pt x="60086" y="38840"/>
                  </a:lnTo>
                  <a:lnTo>
                    <a:pt x="10160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717"/>
            <p:cNvSpPr/>
            <p:nvPr>
              <p:custDataLst>
                <p:tags r:id="rId177"/>
              </p:custDataLst>
            </p:nvPr>
          </p:nvSpPr>
          <p:spPr>
            <a:xfrm>
              <a:off x="1520557" y="627155"/>
              <a:ext cx="117744" cy="160246"/>
            </a:xfrm>
            <a:custGeom>
              <a:avLst/>
              <a:gdLst/>
              <a:ahLst/>
              <a:cxnLst/>
              <a:rect l="0" t="0" r="0" b="0"/>
              <a:pathLst>
                <a:path w="117744" h="160246">
                  <a:moveTo>
                    <a:pt x="60593" y="71345"/>
                  </a:moveTo>
                  <a:lnTo>
                    <a:pt x="60593" y="71345"/>
                  </a:lnTo>
                  <a:lnTo>
                    <a:pt x="69431" y="50297"/>
                  </a:lnTo>
                  <a:lnTo>
                    <a:pt x="72954" y="14020"/>
                  </a:lnTo>
                  <a:lnTo>
                    <a:pt x="70950" y="9139"/>
                  </a:lnTo>
                  <a:lnTo>
                    <a:pt x="63079" y="1835"/>
                  </a:lnTo>
                  <a:lnTo>
                    <a:pt x="50644" y="0"/>
                  </a:lnTo>
                  <a:lnTo>
                    <a:pt x="43377" y="498"/>
                  </a:lnTo>
                  <a:lnTo>
                    <a:pt x="27777" y="12341"/>
                  </a:lnTo>
                  <a:lnTo>
                    <a:pt x="13552" y="31010"/>
                  </a:lnTo>
                  <a:lnTo>
                    <a:pt x="2283" y="62059"/>
                  </a:lnTo>
                  <a:lnTo>
                    <a:pt x="0" y="106356"/>
                  </a:lnTo>
                  <a:lnTo>
                    <a:pt x="3324" y="123595"/>
                  </a:lnTo>
                  <a:lnTo>
                    <a:pt x="9505" y="135960"/>
                  </a:lnTo>
                  <a:lnTo>
                    <a:pt x="18837" y="144277"/>
                  </a:lnTo>
                  <a:lnTo>
                    <a:pt x="24289" y="147483"/>
                  </a:lnTo>
                  <a:lnTo>
                    <a:pt x="29335" y="148209"/>
                  </a:lnTo>
                  <a:lnTo>
                    <a:pt x="34110" y="147282"/>
                  </a:lnTo>
                  <a:lnTo>
                    <a:pt x="38704" y="145253"/>
                  </a:lnTo>
                  <a:lnTo>
                    <a:pt x="58654" y="125543"/>
                  </a:lnTo>
                  <a:lnTo>
                    <a:pt x="75698" y="93989"/>
                  </a:lnTo>
                  <a:lnTo>
                    <a:pt x="86313" y="54457"/>
                  </a:lnTo>
                  <a:lnTo>
                    <a:pt x="90556" y="31691"/>
                  </a:lnTo>
                  <a:lnTo>
                    <a:pt x="89035" y="30092"/>
                  </a:lnTo>
                  <a:lnTo>
                    <a:pt x="85904" y="31143"/>
                  </a:lnTo>
                  <a:lnTo>
                    <a:pt x="81701" y="33960"/>
                  </a:lnTo>
                  <a:lnTo>
                    <a:pt x="75148" y="48380"/>
                  </a:lnTo>
                  <a:lnTo>
                    <a:pt x="72413" y="58151"/>
                  </a:lnTo>
                  <a:lnTo>
                    <a:pt x="73137" y="78416"/>
                  </a:lnTo>
                  <a:lnTo>
                    <a:pt x="83360" y="109659"/>
                  </a:lnTo>
                  <a:lnTo>
                    <a:pt x="117743" y="160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718"/>
            <p:cNvSpPr/>
            <p:nvPr>
              <p:custDataLst>
                <p:tags r:id="rId178"/>
              </p:custDataLst>
            </p:nvPr>
          </p:nvSpPr>
          <p:spPr>
            <a:xfrm>
              <a:off x="1359783" y="653992"/>
              <a:ext cx="113418" cy="160845"/>
            </a:xfrm>
            <a:custGeom>
              <a:avLst/>
              <a:gdLst/>
              <a:ahLst/>
              <a:cxnLst/>
              <a:rect l="0" t="0" r="0" b="0"/>
              <a:pathLst>
                <a:path w="113418" h="160845">
                  <a:moveTo>
                    <a:pt x="5467" y="63558"/>
                  </a:moveTo>
                  <a:lnTo>
                    <a:pt x="5467" y="63558"/>
                  </a:lnTo>
                  <a:lnTo>
                    <a:pt x="2096" y="66929"/>
                  </a:lnTo>
                  <a:lnTo>
                    <a:pt x="441" y="70466"/>
                  </a:lnTo>
                  <a:lnTo>
                    <a:pt x="0" y="72396"/>
                  </a:lnTo>
                  <a:lnTo>
                    <a:pt x="1116" y="74389"/>
                  </a:lnTo>
                  <a:lnTo>
                    <a:pt x="6121" y="78485"/>
                  </a:lnTo>
                  <a:lnTo>
                    <a:pt x="14930" y="78894"/>
                  </a:lnTo>
                  <a:lnTo>
                    <a:pt x="33671" y="73276"/>
                  </a:lnTo>
                  <a:lnTo>
                    <a:pt x="61917" y="58736"/>
                  </a:lnTo>
                  <a:lnTo>
                    <a:pt x="71243" y="46833"/>
                  </a:lnTo>
                  <a:lnTo>
                    <a:pt x="76328" y="32841"/>
                  </a:lnTo>
                  <a:lnTo>
                    <a:pt x="76237" y="19567"/>
                  </a:lnTo>
                  <a:lnTo>
                    <a:pt x="71963" y="8494"/>
                  </a:lnTo>
                  <a:lnTo>
                    <a:pt x="68848" y="3565"/>
                  </a:lnTo>
                  <a:lnTo>
                    <a:pt x="63948" y="985"/>
                  </a:lnTo>
                  <a:lnTo>
                    <a:pt x="50979" y="0"/>
                  </a:lnTo>
                  <a:lnTo>
                    <a:pt x="44981" y="2136"/>
                  </a:lnTo>
                  <a:lnTo>
                    <a:pt x="34553" y="10154"/>
                  </a:lnTo>
                  <a:lnTo>
                    <a:pt x="20748" y="33310"/>
                  </a:lnTo>
                  <a:lnTo>
                    <a:pt x="11092" y="62513"/>
                  </a:lnTo>
                  <a:lnTo>
                    <a:pt x="10505" y="96880"/>
                  </a:lnTo>
                  <a:lnTo>
                    <a:pt x="21541" y="127132"/>
                  </a:lnTo>
                  <a:lnTo>
                    <a:pt x="38217" y="150598"/>
                  </a:lnTo>
                  <a:lnTo>
                    <a:pt x="52243" y="158687"/>
                  </a:lnTo>
                  <a:lnTo>
                    <a:pt x="59934" y="160844"/>
                  </a:lnTo>
                  <a:lnTo>
                    <a:pt x="113417" y="152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719"/>
            <p:cNvSpPr/>
            <p:nvPr>
              <p:custDataLst>
                <p:tags r:id="rId179"/>
              </p:custDataLst>
            </p:nvPr>
          </p:nvSpPr>
          <p:spPr>
            <a:xfrm>
              <a:off x="1206500" y="663493"/>
              <a:ext cx="105109" cy="149308"/>
            </a:xfrm>
            <a:custGeom>
              <a:avLst/>
              <a:gdLst/>
              <a:ahLst/>
              <a:cxnLst/>
              <a:rect l="0" t="0" r="0" b="0"/>
              <a:pathLst>
                <a:path w="105109" h="149308">
                  <a:moveTo>
                    <a:pt x="0" y="3257"/>
                  </a:moveTo>
                  <a:lnTo>
                    <a:pt x="0" y="3257"/>
                  </a:lnTo>
                  <a:lnTo>
                    <a:pt x="3371" y="45352"/>
                  </a:lnTo>
                  <a:lnTo>
                    <a:pt x="10831" y="92241"/>
                  </a:lnTo>
                  <a:lnTo>
                    <a:pt x="15336" y="130561"/>
                  </a:lnTo>
                  <a:lnTo>
                    <a:pt x="13481" y="141871"/>
                  </a:lnTo>
                  <a:lnTo>
                    <a:pt x="13221" y="142233"/>
                  </a:lnTo>
                  <a:lnTo>
                    <a:pt x="9072" y="102516"/>
                  </a:lnTo>
                  <a:lnTo>
                    <a:pt x="10617" y="69715"/>
                  </a:lnTo>
                  <a:lnTo>
                    <a:pt x="18825" y="28436"/>
                  </a:lnTo>
                  <a:lnTo>
                    <a:pt x="28122" y="12566"/>
                  </a:lnTo>
                  <a:lnTo>
                    <a:pt x="33565" y="7346"/>
                  </a:lnTo>
                  <a:lnTo>
                    <a:pt x="47138" y="1547"/>
                  </a:lnTo>
                  <a:lnTo>
                    <a:pt x="54709" y="0"/>
                  </a:lnTo>
                  <a:lnTo>
                    <a:pt x="62578" y="1791"/>
                  </a:lnTo>
                  <a:lnTo>
                    <a:pt x="78848" y="11307"/>
                  </a:lnTo>
                  <a:lnTo>
                    <a:pt x="91723" y="28707"/>
                  </a:lnTo>
                  <a:lnTo>
                    <a:pt x="100738" y="51257"/>
                  </a:lnTo>
                  <a:lnTo>
                    <a:pt x="105108" y="91719"/>
                  </a:lnTo>
                  <a:lnTo>
                    <a:pt x="101600" y="149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20"/>
            <p:cNvSpPr/>
            <p:nvPr>
              <p:custDataLst>
                <p:tags r:id="rId180"/>
              </p:custDataLst>
            </p:nvPr>
          </p:nvSpPr>
          <p:spPr>
            <a:xfrm>
              <a:off x="1127598" y="593242"/>
              <a:ext cx="28103" cy="10009"/>
            </a:xfrm>
            <a:custGeom>
              <a:avLst/>
              <a:gdLst/>
              <a:ahLst/>
              <a:cxnLst/>
              <a:rect l="0" t="0" r="0" b="0"/>
              <a:pathLst>
                <a:path w="28103" h="10009">
                  <a:moveTo>
                    <a:pt x="28102" y="3658"/>
                  </a:moveTo>
                  <a:lnTo>
                    <a:pt x="28102" y="3658"/>
                  </a:lnTo>
                  <a:lnTo>
                    <a:pt x="6282" y="0"/>
                  </a:lnTo>
                  <a:lnTo>
                    <a:pt x="2972" y="513"/>
                  </a:lnTo>
                  <a:lnTo>
                    <a:pt x="765" y="1562"/>
                  </a:lnTo>
                  <a:lnTo>
                    <a:pt x="0" y="2966"/>
                  </a:lnTo>
                  <a:lnTo>
                    <a:pt x="195" y="4608"/>
                  </a:lnTo>
                  <a:lnTo>
                    <a:pt x="2702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721"/>
            <p:cNvSpPr/>
            <p:nvPr>
              <p:custDataLst>
                <p:tags r:id="rId181"/>
              </p:custDataLst>
            </p:nvPr>
          </p:nvSpPr>
          <p:spPr>
            <a:xfrm>
              <a:off x="1165029" y="698500"/>
              <a:ext cx="9722" cy="107951"/>
            </a:xfrm>
            <a:custGeom>
              <a:avLst/>
              <a:gdLst/>
              <a:ahLst/>
              <a:cxnLst/>
              <a:rect l="0" t="0" r="0" b="0"/>
              <a:pathLst>
                <a:path w="9722" h="1079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750" y="54272"/>
                  </a:lnTo>
                  <a:lnTo>
                    <a:pt x="97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722"/>
            <p:cNvSpPr/>
            <p:nvPr>
              <p:custDataLst>
                <p:tags r:id="rId182"/>
              </p:custDataLst>
            </p:nvPr>
          </p:nvSpPr>
          <p:spPr>
            <a:xfrm>
              <a:off x="939142" y="463550"/>
              <a:ext cx="178459" cy="390865"/>
            </a:xfrm>
            <a:custGeom>
              <a:avLst/>
              <a:gdLst/>
              <a:ahLst/>
              <a:cxnLst/>
              <a:rect l="0" t="0" r="0" b="0"/>
              <a:pathLst>
                <a:path w="178459" h="390865">
                  <a:moveTo>
                    <a:pt x="64158" y="0"/>
                  </a:moveTo>
                  <a:lnTo>
                    <a:pt x="64158" y="0"/>
                  </a:lnTo>
                  <a:lnTo>
                    <a:pt x="63452" y="33932"/>
                  </a:lnTo>
                  <a:lnTo>
                    <a:pt x="60787" y="63764"/>
                  </a:lnTo>
                  <a:lnTo>
                    <a:pt x="55369" y="103834"/>
                  </a:lnTo>
                  <a:lnTo>
                    <a:pt x="48257" y="149865"/>
                  </a:lnTo>
                  <a:lnTo>
                    <a:pt x="44385" y="173993"/>
                  </a:lnTo>
                  <a:lnTo>
                    <a:pt x="40393" y="198546"/>
                  </a:lnTo>
                  <a:lnTo>
                    <a:pt x="35614" y="222675"/>
                  </a:lnTo>
                  <a:lnTo>
                    <a:pt x="24661" y="270181"/>
                  </a:lnTo>
                  <a:lnTo>
                    <a:pt x="16500" y="309640"/>
                  </a:lnTo>
                  <a:lnTo>
                    <a:pt x="6057" y="353977"/>
                  </a:lnTo>
                  <a:lnTo>
                    <a:pt x="236" y="373223"/>
                  </a:lnTo>
                  <a:lnTo>
                    <a:pt x="0" y="384129"/>
                  </a:lnTo>
                  <a:lnTo>
                    <a:pt x="1630" y="387319"/>
                  </a:lnTo>
                  <a:lnTo>
                    <a:pt x="4128" y="389446"/>
                  </a:lnTo>
                  <a:lnTo>
                    <a:pt x="7205" y="390864"/>
                  </a:lnTo>
                  <a:lnTo>
                    <a:pt x="46924" y="383001"/>
                  </a:lnTo>
                  <a:lnTo>
                    <a:pt x="84452" y="371872"/>
                  </a:lnTo>
                  <a:lnTo>
                    <a:pt x="125831" y="360343"/>
                  </a:lnTo>
                  <a:lnTo>
                    <a:pt x="178458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23"/>
            <p:cNvSpPr/>
            <p:nvPr>
              <p:custDataLst>
                <p:tags r:id="rId183"/>
              </p:custDataLst>
            </p:nvPr>
          </p:nvSpPr>
          <p:spPr>
            <a:xfrm>
              <a:off x="1873250" y="592316"/>
              <a:ext cx="292582" cy="401489"/>
            </a:xfrm>
            <a:custGeom>
              <a:avLst/>
              <a:gdLst/>
              <a:ahLst/>
              <a:cxnLst/>
              <a:rect l="0" t="0" r="0" b="0"/>
              <a:pathLst>
                <a:path w="292582" h="401489">
                  <a:moveTo>
                    <a:pt x="0" y="42684"/>
                  </a:moveTo>
                  <a:lnTo>
                    <a:pt x="0" y="42684"/>
                  </a:lnTo>
                  <a:lnTo>
                    <a:pt x="0" y="39313"/>
                  </a:lnTo>
                  <a:lnTo>
                    <a:pt x="1881" y="35776"/>
                  </a:lnTo>
                  <a:lnTo>
                    <a:pt x="6481" y="31147"/>
                  </a:lnTo>
                  <a:lnTo>
                    <a:pt x="35974" y="12646"/>
                  </a:lnTo>
                  <a:lnTo>
                    <a:pt x="67444" y="1813"/>
                  </a:lnTo>
                  <a:lnTo>
                    <a:pt x="86776" y="0"/>
                  </a:lnTo>
                  <a:lnTo>
                    <a:pt x="94541" y="2076"/>
                  </a:lnTo>
                  <a:lnTo>
                    <a:pt x="100344" y="9114"/>
                  </a:lnTo>
                  <a:lnTo>
                    <a:pt x="104570" y="20003"/>
                  </a:lnTo>
                  <a:lnTo>
                    <a:pt x="112723" y="64981"/>
                  </a:lnTo>
                  <a:lnTo>
                    <a:pt x="116656" y="76347"/>
                  </a:lnTo>
                  <a:lnTo>
                    <a:pt x="122638" y="84221"/>
                  </a:lnTo>
                  <a:lnTo>
                    <a:pt x="126209" y="87309"/>
                  </a:lnTo>
                  <a:lnTo>
                    <a:pt x="137702" y="88858"/>
                  </a:lnTo>
                  <a:lnTo>
                    <a:pt x="144718" y="88283"/>
                  </a:lnTo>
                  <a:lnTo>
                    <a:pt x="158158" y="82000"/>
                  </a:lnTo>
                  <a:lnTo>
                    <a:pt x="171187" y="70741"/>
                  </a:lnTo>
                  <a:lnTo>
                    <a:pt x="205214" y="23579"/>
                  </a:lnTo>
                  <a:lnTo>
                    <a:pt x="206659" y="21481"/>
                  </a:lnTo>
                  <a:lnTo>
                    <a:pt x="206917" y="22199"/>
                  </a:lnTo>
                  <a:lnTo>
                    <a:pt x="194891" y="60162"/>
                  </a:lnTo>
                  <a:lnTo>
                    <a:pt x="193212" y="92156"/>
                  </a:lnTo>
                  <a:lnTo>
                    <a:pt x="202436" y="137149"/>
                  </a:lnTo>
                  <a:lnTo>
                    <a:pt x="215090" y="172157"/>
                  </a:lnTo>
                  <a:lnTo>
                    <a:pt x="233884" y="207002"/>
                  </a:lnTo>
                  <a:lnTo>
                    <a:pt x="254938" y="240597"/>
                  </a:lnTo>
                  <a:lnTo>
                    <a:pt x="280540" y="286573"/>
                  </a:lnTo>
                  <a:lnTo>
                    <a:pt x="292124" y="326614"/>
                  </a:lnTo>
                  <a:lnTo>
                    <a:pt x="292581" y="349968"/>
                  </a:lnTo>
                  <a:lnTo>
                    <a:pt x="284788" y="368343"/>
                  </a:lnTo>
                  <a:lnTo>
                    <a:pt x="278758" y="376207"/>
                  </a:lnTo>
                  <a:lnTo>
                    <a:pt x="250047" y="394016"/>
                  </a:lnTo>
                  <a:lnTo>
                    <a:pt x="221471" y="401488"/>
                  </a:lnTo>
                  <a:lnTo>
                    <a:pt x="213264" y="400420"/>
                  </a:lnTo>
                  <a:lnTo>
                    <a:pt x="184150" y="385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2724"/>
          <p:cNvSpPr/>
          <p:nvPr>
            <p:custDataLst>
              <p:tags r:id="rId1"/>
            </p:custDataLst>
          </p:nvPr>
        </p:nvSpPr>
        <p:spPr>
          <a:xfrm>
            <a:off x="2414940" y="427303"/>
            <a:ext cx="271111" cy="616876"/>
          </a:xfrm>
          <a:custGeom>
            <a:avLst/>
            <a:gdLst/>
            <a:ahLst/>
            <a:cxnLst/>
            <a:rect l="0" t="0" r="0" b="0"/>
            <a:pathLst>
              <a:path w="271111" h="616876">
                <a:moveTo>
                  <a:pt x="99660" y="239447"/>
                </a:moveTo>
                <a:lnTo>
                  <a:pt x="99660" y="239447"/>
                </a:lnTo>
                <a:lnTo>
                  <a:pt x="99660" y="232705"/>
                </a:lnTo>
                <a:lnTo>
                  <a:pt x="97778" y="227513"/>
                </a:lnTo>
                <a:lnTo>
                  <a:pt x="87451" y="215061"/>
                </a:lnTo>
                <a:lnTo>
                  <a:pt x="78006" y="210970"/>
                </a:lnTo>
                <a:lnTo>
                  <a:pt x="72524" y="209879"/>
                </a:lnTo>
                <a:lnTo>
                  <a:pt x="60788" y="212430"/>
                </a:lnTo>
                <a:lnTo>
                  <a:pt x="54695" y="215085"/>
                </a:lnTo>
                <a:lnTo>
                  <a:pt x="29265" y="239049"/>
                </a:lnTo>
                <a:lnTo>
                  <a:pt x="6130" y="276332"/>
                </a:lnTo>
                <a:lnTo>
                  <a:pt x="0" y="302407"/>
                </a:lnTo>
                <a:lnTo>
                  <a:pt x="1039" y="327401"/>
                </a:lnTo>
                <a:lnTo>
                  <a:pt x="8556" y="350269"/>
                </a:lnTo>
                <a:lnTo>
                  <a:pt x="14936" y="358484"/>
                </a:lnTo>
                <a:lnTo>
                  <a:pt x="31430" y="369493"/>
                </a:lnTo>
                <a:lnTo>
                  <a:pt x="40062" y="370594"/>
                </a:lnTo>
                <a:lnTo>
                  <a:pt x="57180" y="366174"/>
                </a:lnTo>
                <a:lnTo>
                  <a:pt x="79312" y="348413"/>
                </a:lnTo>
                <a:lnTo>
                  <a:pt x="87089" y="329504"/>
                </a:lnTo>
                <a:lnTo>
                  <a:pt x="89134" y="305578"/>
                </a:lnTo>
                <a:lnTo>
                  <a:pt x="82352" y="258963"/>
                </a:lnTo>
                <a:lnTo>
                  <a:pt x="75269" y="221074"/>
                </a:lnTo>
                <a:lnTo>
                  <a:pt x="71181" y="186361"/>
                </a:lnTo>
                <a:lnTo>
                  <a:pt x="72642" y="142814"/>
                </a:lnTo>
                <a:lnTo>
                  <a:pt x="79891" y="119594"/>
                </a:lnTo>
                <a:lnTo>
                  <a:pt x="109422" y="79809"/>
                </a:lnTo>
                <a:lnTo>
                  <a:pt x="149017" y="41559"/>
                </a:lnTo>
                <a:lnTo>
                  <a:pt x="196426" y="0"/>
                </a:lnTo>
                <a:lnTo>
                  <a:pt x="199449" y="88"/>
                </a:lnTo>
                <a:lnTo>
                  <a:pt x="202169" y="1557"/>
                </a:lnTo>
                <a:lnTo>
                  <a:pt x="203311" y="14479"/>
                </a:lnTo>
                <a:lnTo>
                  <a:pt x="198105" y="53081"/>
                </a:lnTo>
                <a:lnTo>
                  <a:pt x="189980" y="91706"/>
                </a:lnTo>
                <a:lnTo>
                  <a:pt x="183862" y="114848"/>
                </a:lnTo>
                <a:lnTo>
                  <a:pt x="176961" y="139447"/>
                </a:lnTo>
                <a:lnTo>
                  <a:pt x="170244" y="165725"/>
                </a:lnTo>
                <a:lnTo>
                  <a:pt x="163649" y="193121"/>
                </a:lnTo>
                <a:lnTo>
                  <a:pt x="157136" y="221263"/>
                </a:lnTo>
                <a:lnTo>
                  <a:pt x="151383" y="252019"/>
                </a:lnTo>
                <a:lnTo>
                  <a:pt x="146136" y="284517"/>
                </a:lnTo>
                <a:lnTo>
                  <a:pt x="141227" y="318177"/>
                </a:lnTo>
                <a:lnTo>
                  <a:pt x="135839" y="351906"/>
                </a:lnTo>
                <a:lnTo>
                  <a:pt x="130129" y="385681"/>
                </a:lnTo>
                <a:lnTo>
                  <a:pt x="124206" y="419486"/>
                </a:lnTo>
                <a:lnTo>
                  <a:pt x="118846" y="450490"/>
                </a:lnTo>
                <a:lnTo>
                  <a:pt x="113862" y="479625"/>
                </a:lnTo>
                <a:lnTo>
                  <a:pt x="109128" y="507516"/>
                </a:lnTo>
                <a:lnTo>
                  <a:pt x="103868" y="549794"/>
                </a:lnTo>
                <a:lnTo>
                  <a:pt x="103647" y="581285"/>
                </a:lnTo>
                <a:lnTo>
                  <a:pt x="110604" y="604688"/>
                </a:lnTo>
                <a:lnTo>
                  <a:pt x="115423" y="611352"/>
                </a:lnTo>
                <a:lnTo>
                  <a:pt x="120752" y="615089"/>
                </a:lnTo>
                <a:lnTo>
                  <a:pt x="126421" y="616875"/>
                </a:lnTo>
                <a:lnTo>
                  <a:pt x="132318" y="614538"/>
                </a:lnTo>
                <a:lnTo>
                  <a:pt x="151434" y="593688"/>
                </a:lnTo>
                <a:lnTo>
                  <a:pt x="180939" y="547193"/>
                </a:lnTo>
                <a:lnTo>
                  <a:pt x="192934" y="517334"/>
                </a:lnTo>
                <a:lnTo>
                  <a:pt x="200617" y="480545"/>
                </a:lnTo>
                <a:lnTo>
                  <a:pt x="205538" y="433650"/>
                </a:lnTo>
                <a:lnTo>
                  <a:pt x="203625" y="406428"/>
                </a:lnTo>
                <a:lnTo>
                  <a:pt x="201425" y="401568"/>
                </a:lnTo>
                <a:lnTo>
                  <a:pt x="198548" y="398328"/>
                </a:lnTo>
                <a:lnTo>
                  <a:pt x="190533" y="393127"/>
                </a:lnTo>
                <a:lnTo>
                  <a:pt x="191286" y="392700"/>
                </a:lnTo>
                <a:lnTo>
                  <a:pt x="229910" y="386147"/>
                </a:lnTo>
                <a:lnTo>
                  <a:pt x="271110" y="3727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570"/>
          <p:cNvGrpSpPr/>
          <p:nvPr/>
        </p:nvGrpSpPr>
        <p:grpSpPr>
          <a:xfrm>
            <a:off x="869950" y="397624"/>
            <a:ext cx="4133851" cy="710648"/>
            <a:chOff x="869950" y="397624"/>
            <a:chExt cx="4133851" cy="710648"/>
          </a:xfrm>
        </p:grpSpPr>
        <p:sp>
          <p:nvSpPr>
            <p:cNvPr id="19" name="SMARTInkShape-2725"/>
            <p:cNvSpPr/>
            <p:nvPr>
              <p:custDataLst>
                <p:tags r:id="rId157"/>
              </p:custDataLst>
            </p:nvPr>
          </p:nvSpPr>
          <p:spPr>
            <a:xfrm>
              <a:off x="3069077" y="495300"/>
              <a:ext cx="177978" cy="323400"/>
            </a:xfrm>
            <a:custGeom>
              <a:avLst/>
              <a:gdLst/>
              <a:ahLst/>
              <a:cxnLst/>
              <a:rect l="0" t="0" r="0" b="0"/>
              <a:pathLst>
                <a:path w="177978" h="323400">
                  <a:moveTo>
                    <a:pt x="17023" y="0"/>
                  </a:moveTo>
                  <a:lnTo>
                    <a:pt x="17023" y="0"/>
                  </a:lnTo>
                  <a:lnTo>
                    <a:pt x="4814" y="12209"/>
                  </a:lnTo>
                  <a:lnTo>
                    <a:pt x="1014" y="19773"/>
                  </a:lnTo>
                  <a:lnTo>
                    <a:pt x="0" y="23765"/>
                  </a:lnTo>
                  <a:lnTo>
                    <a:pt x="736" y="27838"/>
                  </a:lnTo>
                  <a:lnTo>
                    <a:pt x="5316" y="36126"/>
                  </a:lnTo>
                  <a:lnTo>
                    <a:pt x="22569" y="48726"/>
                  </a:lnTo>
                  <a:lnTo>
                    <a:pt x="55668" y="58025"/>
                  </a:lnTo>
                  <a:lnTo>
                    <a:pt x="100127" y="61878"/>
                  </a:lnTo>
                  <a:lnTo>
                    <a:pt x="142306" y="56277"/>
                  </a:lnTo>
                  <a:lnTo>
                    <a:pt x="168130" y="45681"/>
                  </a:lnTo>
                  <a:lnTo>
                    <a:pt x="175904" y="37706"/>
                  </a:lnTo>
                  <a:lnTo>
                    <a:pt x="177977" y="33604"/>
                  </a:lnTo>
                  <a:lnTo>
                    <a:pt x="176537" y="30164"/>
                  </a:lnTo>
                  <a:lnTo>
                    <a:pt x="167410" y="24460"/>
                  </a:lnTo>
                  <a:lnTo>
                    <a:pt x="150184" y="25217"/>
                  </a:lnTo>
                  <a:lnTo>
                    <a:pt x="114804" y="35459"/>
                  </a:lnTo>
                  <a:lnTo>
                    <a:pt x="76804" y="53780"/>
                  </a:lnTo>
                  <a:lnTo>
                    <a:pt x="56998" y="68352"/>
                  </a:lnTo>
                  <a:lnTo>
                    <a:pt x="45843" y="81884"/>
                  </a:lnTo>
                  <a:lnTo>
                    <a:pt x="43997" y="89162"/>
                  </a:lnTo>
                  <a:lnTo>
                    <a:pt x="45710" y="104774"/>
                  </a:lnTo>
                  <a:lnTo>
                    <a:pt x="50259" y="111477"/>
                  </a:lnTo>
                  <a:lnTo>
                    <a:pt x="95401" y="143879"/>
                  </a:lnTo>
                  <a:lnTo>
                    <a:pt x="98909" y="146720"/>
                  </a:lnTo>
                  <a:lnTo>
                    <a:pt x="99130" y="150024"/>
                  </a:lnTo>
                  <a:lnTo>
                    <a:pt x="97161" y="153638"/>
                  </a:lnTo>
                  <a:lnTo>
                    <a:pt x="93731" y="157459"/>
                  </a:lnTo>
                  <a:lnTo>
                    <a:pt x="51357" y="181672"/>
                  </a:lnTo>
                  <a:lnTo>
                    <a:pt x="30166" y="197160"/>
                  </a:lnTo>
                  <a:lnTo>
                    <a:pt x="13692" y="215802"/>
                  </a:lnTo>
                  <a:lnTo>
                    <a:pt x="4959" y="235847"/>
                  </a:lnTo>
                  <a:lnTo>
                    <a:pt x="2631" y="246132"/>
                  </a:lnTo>
                  <a:lnTo>
                    <a:pt x="5688" y="265084"/>
                  </a:lnTo>
                  <a:lnTo>
                    <a:pt x="14807" y="282915"/>
                  </a:lnTo>
                  <a:lnTo>
                    <a:pt x="36514" y="307409"/>
                  </a:lnTo>
                  <a:lnTo>
                    <a:pt x="55084" y="319130"/>
                  </a:lnTo>
                  <a:lnTo>
                    <a:pt x="78859" y="323399"/>
                  </a:lnTo>
                  <a:lnTo>
                    <a:pt x="106594" y="321533"/>
                  </a:lnTo>
                  <a:lnTo>
                    <a:pt x="148299" y="310699"/>
                  </a:lnTo>
                  <a:lnTo>
                    <a:pt x="16942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26"/>
            <p:cNvSpPr/>
            <p:nvPr>
              <p:custDataLst>
                <p:tags r:id="rId158"/>
              </p:custDataLst>
            </p:nvPr>
          </p:nvSpPr>
          <p:spPr>
            <a:xfrm>
              <a:off x="3279291" y="661283"/>
              <a:ext cx="130660" cy="140610"/>
            </a:xfrm>
            <a:custGeom>
              <a:avLst/>
              <a:gdLst/>
              <a:ahLst/>
              <a:cxnLst/>
              <a:rect l="0" t="0" r="0" b="0"/>
              <a:pathLst>
                <a:path w="130660" h="140610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9780" y="2749"/>
                  </a:lnTo>
                  <a:lnTo>
                    <a:pt x="27894" y="14775"/>
                  </a:lnTo>
                  <a:lnTo>
                    <a:pt x="44393" y="38485"/>
                  </a:lnTo>
                  <a:lnTo>
                    <a:pt x="51476" y="71224"/>
                  </a:lnTo>
                  <a:lnTo>
                    <a:pt x="46833" y="104365"/>
                  </a:lnTo>
                  <a:lnTo>
                    <a:pt x="36488" y="122094"/>
                  </a:lnTo>
                  <a:lnTo>
                    <a:pt x="20441" y="138330"/>
                  </a:lnTo>
                  <a:lnTo>
                    <a:pt x="16964" y="140609"/>
                  </a:lnTo>
                  <a:lnTo>
                    <a:pt x="14646" y="140012"/>
                  </a:lnTo>
                  <a:lnTo>
                    <a:pt x="13100" y="137497"/>
                  </a:lnTo>
                  <a:lnTo>
                    <a:pt x="12070" y="133704"/>
                  </a:lnTo>
                  <a:lnTo>
                    <a:pt x="18451" y="120081"/>
                  </a:lnTo>
                  <a:lnTo>
                    <a:pt x="53454" y="73111"/>
                  </a:lnTo>
                  <a:lnTo>
                    <a:pt x="92395" y="27648"/>
                  </a:lnTo>
                  <a:lnTo>
                    <a:pt x="99071" y="22381"/>
                  </a:lnTo>
                  <a:lnTo>
                    <a:pt x="100428" y="21682"/>
                  </a:lnTo>
                  <a:lnTo>
                    <a:pt x="100627" y="21921"/>
                  </a:lnTo>
                  <a:lnTo>
                    <a:pt x="92507" y="40859"/>
                  </a:lnTo>
                  <a:lnTo>
                    <a:pt x="84704" y="71928"/>
                  </a:lnTo>
                  <a:lnTo>
                    <a:pt x="87657" y="91920"/>
                  </a:lnTo>
                  <a:lnTo>
                    <a:pt x="91408" y="101202"/>
                  </a:lnTo>
                  <a:lnTo>
                    <a:pt x="104983" y="117160"/>
                  </a:lnTo>
                  <a:lnTo>
                    <a:pt x="130659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27"/>
            <p:cNvSpPr/>
            <p:nvPr>
              <p:custDataLst>
                <p:tags r:id="rId159"/>
              </p:custDataLst>
            </p:nvPr>
          </p:nvSpPr>
          <p:spPr>
            <a:xfrm>
              <a:off x="3441700" y="616351"/>
              <a:ext cx="104895" cy="382571"/>
            </a:xfrm>
            <a:custGeom>
              <a:avLst/>
              <a:gdLst/>
              <a:ahLst/>
              <a:cxnLst/>
              <a:rect l="0" t="0" r="0" b="0"/>
              <a:pathLst>
                <a:path w="104895" h="382571">
                  <a:moveTo>
                    <a:pt x="0" y="88499"/>
                  </a:moveTo>
                  <a:lnTo>
                    <a:pt x="0" y="88499"/>
                  </a:lnTo>
                  <a:lnTo>
                    <a:pt x="7186" y="117244"/>
                  </a:lnTo>
                  <a:lnTo>
                    <a:pt x="18951" y="164304"/>
                  </a:lnTo>
                  <a:lnTo>
                    <a:pt x="27943" y="211560"/>
                  </a:lnTo>
                  <a:lnTo>
                    <a:pt x="33586" y="255376"/>
                  </a:lnTo>
                  <a:lnTo>
                    <a:pt x="36094" y="296017"/>
                  </a:lnTo>
                  <a:lnTo>
                    <a:pt x="37208" y="329601"/>
                  </a:lnTo>
                  <a:lnTo>
                    <a:pt x="33618" y="377097"/>
                  </a:lnTo>
                  <a:lnTo>
                    <a:pt x="32580" y="382570"/>
                  </a:lnTo>
                  <a:lnTo>
                    <a:pt x="31823" y="344469"/>
                  </a:lnTo>
                  <a:lnTo>
                    <a:pt x="31782" y="312095"/>
                  </a:lnTo>
                  <a:lnTo>
                    <a:pt x="32470" y="268308"/>
                  </a:lnTo>
                  <a:lnTo>
                    <a:pt x="33641" y="240827"/>
                  </a:lnTo>
                  <a:lnTo>
                    <a:pt x="35127" y="211218"/>
                  </a:lnTo>
                  <a:lnTo>
                    <a:pt x="36824" y="180189"/>
                  </a:lnTo>
                  <a:lnTo>
                    <a:pt x="38660" y="148215"/>
                  </a:lnTo>
                  <a:lnTo>
                    <a:pt x="40590" y="115610"/>
                  </a:lnTo>
                  <a:lnTo>
                    <a:pt x="48379" y="68093"/>
                  </a:lnTo>
                  <a:lnTo>
                    <a:pt x="62783" y="25067"/>
                  </a:lnTo>
                  <a:lnTo>
                    <a:pt x="76920" y="1259"/>
                  </a:lnTo>
                  <a:lnTo>
                    <a:pt x="79503" y="0"/>
                  </a:lnTo>
                  <a:lnTo>
                    <a:pt x="81929" y="572"/>
                  </a:lnTo>
                  <a:lnTo>
                    <a:pt x="84253" y="2364"/>
                  </a:lnTo>
                  <a:lnTo>
                    <a:pt x="97636" y="25113"/>
                  </a:lnTo>
                  <a:lnTo>
                    <a:pt x="104894" y="68777"/>
                  </a:lnTo>
                  <a:lnTo>
                    <a:pt x="100302" y="115189"/>
                  </a:lnTo>
                  <a:lnTo>
                    <a:pt x="86634" y="153479"/>
                  </a:lnTo>
                  <a:lnTo>
                    <a:pt x="69179" y="177054"/>
                  </a:lnTo>
                  <a:lnTo>
                    <a:pt x="64464" y="179991"/>
                  </a:lnTo>
                  <a:lnTo>
                    <a:pt x="60615" y="180538"/>
                  </a:lnTo>
                  <a:lnTo>
                    <a:pt x="57343" y="179492"/>
                  </a:lnTo>
                  <a:lnTo>
                    <a:pt x="55162" y="174561"/>
                  </a:lnTo>
                  <a:lnTo>
                    <a:pt x="50800" y="139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28"/>
            <p:cNvSpPr/>
            <p:nvPr>
              <p:custDataLst>
                <p:tags r:id="rId160"/>
              </p:custDataLst>
            </p:nvPr>
          </p:nvSpPr>
          <p:spPr>
            <a:xfrm>
              <a:off x="3595581" y="612151"/>
              <a:ext cx="93770" cy="134090"/>
            </a:xfrm>
            <a:custGeom>
              <a:avLst/>
              <a:gdLst/>
              <a:ahLst/>
              <a:cxnLst/>
              <a:rect l="0" t="0" r="0" b="0"/>
              <a:pathLst>
                <a:path w="93770" h="134090">
                  <a:moveTo>
                    <a:pt x="36619" y="48249"/>
                  </a:moveTo>
                  <a:lnTo>
                    <a:pt x="36619" y="48249"/>
                  </a:lnTo>
                  <a:lnTo>
                    <a:pt x="31549" y="54024"/>
                  </a:lnTo>
                  <a:lnTo>
                    <a:pt x="27781" y="60458"/>
                  </a:lnTo>
                  <a:lnTo>
                    <a:pt x="27199" y="63444"/>
                  </a:lnTo>
                  <a:lnTo>
                    <a:pt x="27517" y="66140"/>
                  </a:lnTo>
                  <a:lnTo>
                    <a:pt x="28434" y="68643"/>
                  </a:lnTo>
                  <a:lnTo>
                    <a:pt x="29751" y="70312"/>
                  </a:lnTo>
                  <a:lnTo>
                    <a:pt x="33096" y="72166"/>
                  </a:lnTo>
                  <a:lnTo>
                    <a:pt x="40698" y="69227"/>
                  </a:lnTo>
                  <a:lnTo>
                    <a:pt x="45689" y="66468"/>
                  </a:lnTo>
                  <a:lnTo>
                    <a:pt x="59454" y="49100"/>
                  </a:lnTo>
                  <a:lnTo>
                    <a:pt x="65727" y="22709"/>
                  </a:lnTo>
                  <a:lnTo>
                    <a:pt x="63432" y="8441"/>
                  </a:lnTo>
                  <a:lnTo>
                    <a:pt x="60844" y="2660"/>
                  </a:lnTo>
                  <a:lnTo>
                    <a:pt x="57002" y="217"/>
                  </a:lnTo>
                  <a:lnTo>
                    <a:pt x="52325" y="0"/>
                  </a:lnTo>
                  <a:lnTo>
                    <a:pt x="47089" y="1266"/>
                  </a:lnTo>
                  <a:lnTo>
                    <a:pt x="26237" y="23275"/>
                  </a:lnTo>
                  <a:lnTo>
                    <a:pt x="5556" y="53236"/>
                  </a:lnTo>
                  <a:lnTo>
                    <a:pt x="0" y="73984"/>
                  </a:lnTo>
                  <a:lnTo>
                    <a:pt x="588" y="94259"/>
                  </a:lnTo>
                  <a:lnTo>
                    <a:pt x="5553" y="112677"/>
                  </a:lnTo>
                  <a:lnTo>
                    <a:pt x="14346" y="124626"/>
                  </a:lnTo>
                  <a:lnTo>
                    <a:pt x="19653" y="128801"/>
                  </a:lnTo>
                  <a:lnTo>
                    <a:pt x="34958" y="133439"/>
                  </a:lnTo>
                  <a:lnTo>
                    <a:pt x="53520" y="134089"/>
                  </a:lnTo>
                  <a:lnTo>
                    <a:pt x="93769" y="124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29"/>
            <p:cNvSpPr/>
            <p:nvPr>
              <p:custDataLst>
                <p:tags r:id="rId161"/>
              </p:custDataLst>
            </p:nvPr>
          </p:nvSpPr>
          <p:spPr>
            <a:xfrm>
              <a:off x="3709098" y="599879"/>
              <a:ext cx="100903" cy="136722"/>
            </a:xfrm>
            <a:custGeom>
              <a:avLst/>
              <a:gdLst/>
              <a:ahLst/>
              <a:cxnLst/>
              <a:rect l="0" t="0" r="0" b="0"/>
              <a:pathLst>
                <a:path w="100903" h="136722">
                  <a:moveTo>
                    <a:pt x="100902" y="3371"/>
                  </a:moveTo>
                  <a:lnTo>
                    <a:pt x="100902" y="3371"/>
                  </a:lnTo>
                  <a:lnTo>
                    <a:pt x="90789" y="0"/>
                  </a:lnTo>
                  <a:lnTo>
                    <a:pt x="67645" y="1275"/>
                  </a:lnTo>
                  <a:lnTo>
                    <a:pt x="38445" y="12863"/>
                  </a:lnTo>
                  <a:lnTo>
                    <a:pt x="21638" y="29462"/>
                  </a:lnTo>
                  <a:lnTo>
                    <a:pt x="4038" y="58844"/>
                  </a:lnTo>
                  <a:lnTo>
                    <a:pt x="343" y="67870"/>
                  </a:lnTo>
                  <a:lnTo>
                    <a:pt x="0" y="87306"/>
                  </a:lnTo>
                  <a:lnTo>
                    <a:pt x="5256" y="106292"/>
                  </a:lnTo>
                  <a:lnTo>
                    <a:pt x="14648" y="121786"/>
                  </a:lnTo>
                  <a:lnTo>
                    <a:pt x="21527" y="126764"/>
                  </a:lnTo>
                  <a:lnTo>
                    <a:pt x="56452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30"/>
            <p:cNvSpPr/>
            <p:nvPr>
              <p:custDataLst>
                <p:tags r:id="rId162"/>
              </p:custDataLst>
            </p:nvPr>
          </p:nvSpPr>
          <p:spPr>
            <a:xfrm>
              <a:off x="3838319" y="415729"/>
              <a:ext cx="79632" cy="356999"/>
            </a:xfrm>
            <a:custGeom>
              <a:avLst/>
              <a:gdLst/>
              <a:ahLst/>
              <a:cxnLst/>
              <a:rect l="0" t="0" r="0" b="0"/>
              <a:pathLst>
                <a:path w="79632" h="356999">
                  <a:moveTo>
                    <a:pt x="79631" y="3371"/>
                  </a:moveTo>
                  <a:lnTo>
                    <a:pt x="79631" y="3371"/>
                  </a:lnTo>
                  <a:lnTo>
                    <a:pt x="72889" y="0"/>
                  </a:lnTo>
                  <a:lnTo>
                    <a:pt x="69492" y="1124"/>
                  </a:lnTo>
                  <a:lnTo>
                    <a:pt x="61954" y="8017"/>
                  </a:lnTo>
                  <a:lnTo>
                    <a:pt x="43035" y="37281"/>
                  </a:lnTo>
                  <a:lnTo>
                    <a:pt x="29500" y="74652"/>
                  </a:lnTo>
                  <a:lnTo>
                    <a:pt x="22927" y="97458"/>
                  </a:lnTo>
                  <a:lnTo>
                    <a:pt x="17134" y="122540"/>
                  </a:lnTo>
                  <a:lnTo>
                    <a:pt x="11861" y="149139"/>
                  </a:lnTo>
                  <a:lnTo>
                    <a:pt x="6934" y="176750"/>
                  </a:lnTo>
                  <a:lnTo>
                    <a:pt x="3650" y="203624"/>
                  </a:lnTo>
                  <a:lnTo>
                    <a:pt x="1460" y="230006"/>
                  </a:lnTo>
                  <a:lnTo>
                    <a:pt x="0" y="256061"/>
                  </a:lnTo>
                  <a:lnTo>
                    <a:pt x="259" y="298181"/>
                  </a:lnTo>
                  <a:lnTo>
                    <a:pt x="6254" y="340254"/>
                  </a:lnTo>
                  <a:lnTo>
                    <a:pt x="9547" y="348610"/>
                  </a:lnTo>
                  <a:lnTo>
                    <a:pt x="14564" y="353475"/>
                  </a:lnTo>
                  <a:lnTo>
                    <a:pt x="20730" y="356012"/>
                  </a:lnTo>
                  <a:lnTo>
                    <a:pt x="27664" y="356998"/>
                  </a:lnTo>
                  <a:lnTo>
                    <a:pt x="42894" y="352450"/>
                  </a:lnTo>
                  <a:lnTo>
                    <a:pt x="66931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31"/>
            <p:cNvSpPr/>
            <p:nvPr>
              <p:custDataLst>
                <p:tags r:id="rId163"/>
              </p:custDataLst>
            </p:nvPr>
          </p:nvSpPr>
          <p:spPr>
            <a:xfrm>
              <a:off x="3777754" y="603250"/>
              <a:ext cx="76697" cy="25401"/>
            </a:xfrm>
            <a:custGeom>
              <a:avLst/>
              <a:gdLst/>
              <a:ahLst/>
              <a:cxnLst/>
              <a:rect l="0" t="0" r="0" b="0"/>
              <a:pathLst>
                <a:path w="76697" h="25401">
                  <a:moveTo>
                    <a:pt x="13196" y="25400"/>
                  </a:moveTo>
                  <a:lnTo>
                    <a:pt x="13196" y="25400"/>
                  </a:lnTo>
                  <a:lnTo>
                    <a:pt x="3083" y="25400"/>
                  </a:lnTo>
                  <a:lnTo>
                    <a:pt x="810" y="24694"/>
                  </a:lnTo>
                  <a:lnTo>
                    <a:pt x="0" y="23518"/>
                  </a:lnTo>
                  <a:lnTo>
                    <a:pt x="165" y="22029"/>
                  </a:lnTo>
                  <a:lnTo>
                    <a:pt x="38753" y="10653"/>
                  </a:lnTo>
                  <a:lnTo>
                    <a:pt x="766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32"/>
            <p:cNvSpPr/>
            <p:nvPr>
              <p:custDataLst>
                <p:tags r:id="rId164"/>
              </p:custDataLst>
            </p:nvPr>
          </p:nvSpPr>
          <p:spPr>
            <a:xfrm>
              <a:off x="3957317" y="397624"/>
              <a:ext cx="266891" cy="349420"/>
            </a:xfrm>
            <a:custGeom>
              <a:avLst/>
              <a:gdLst/>
              <a:ahLst/>
              <a:cxnLst/>
              <a:rect l="0" t="0" r="0" b="0"/>
              <a:pathLst>
                <a:path w="266891" h="349420">
                  <a:moveTo>
                    <a:pt x="87633" y="262776"/>
                  </a:moveTo>
                  <a:lnTo>
                    <a:pt x="87633" y="262776"/>
                  </a:lnTo>
                  <a:lnTo>
                    <a:pt x="80891" y="259405"/>
                  </a:lnTo>
                  <a:lnTo>
                    <a:pt x="78905" y="257706"/>
                  </a:lnTo>
                  <a:lnTo>
                    <a:pt x="76698" y="253938"/>
                  </a:lnTo>
                  <a:lnTo>
                    <a:pt x="75002" y="211631"/>
                  </a:lnTo>
                  <a:lnTo>
                    <a:pt x="74979" y="205396"/>
                  </a:lnTo>
                  <a:lnTo>
                    <a:pt x="72847" y="201945"/>
                  </a:lnTo>
                  <a:lnTo>
                    <a:pt x="69309" y="200350"/>
                  </a:lnTo>
                  <a:lnTo>
                    <a:pt x="64834" y="199992"/>
                  </a:lnTo>
                  <a:lnTo>
                    <a:pt x="52335" y="207120"/>
                  </a:lnTo>
                  <a:lnTo>
                    <a:pt x="17944" y="238063"/>
                  </a:lnTo>
                  <a:lnTo>
                    <a:pt x="5390" y="257672"/>
                  </a:lnTo>
                  <a:lnTo>
                    <a:pt x="1054" y="267840"/>
                  </a:lnTo>
                  <a:lnTo>
                    <a:pt x="0" y="286664"/>
                  </a:lnTo>
                  <a:lnTo>
                    <a:pt x="1694" y="295634"/>
                  </a:lnTo>
                  <a:lnTo>
                    <a:pt x="4940" y="302321"/>
                  </a:lnTo>
                  <a:lnTo>
                    <a:pt x="14192" y="311631"/>
                  </a:lnTo>
                  <a:lnTo>
                    <a:pt x="20327" y="313690"/>
                  </a:lnTo>
                  <a:lnTo>
                    <a:pt x="34672" y="314097"/>
                  </a:lnTo>
                  <a:lnTo>
                    <a:pt x="48572" y="308163"/>
                  </a:lnTo>
                  <a:lnTo>
                    <a:pt x="60395" y="298470"/>
                  </a:lnTo>
                  <a:lnTo>
                    <a:pt x="72879" y="278922"/>
                  </a:lnTo>
                  <a:lnTo>
                    <a:pt x="74269" y="277773"/>
                  </a:lnTo>
                  <a:lnTo>
                    <a:pt x="77695" y="276497"/>
                  </a:lnTo>
                  <a:lnTo>
                    <a:pt x="78891" y="278273"/>
                  </a:lnTo>
                  <a:lnTo>
                    <a:pt x="84339" y="298710"/>
                  </a:lnTo>
                  <a:lnTo>
                    <a:pt x="87554" y="301548"/>
                  </a:lnTo>
                  <a:lnTo>
                    <a:pt x="96770" y="304703"/>
                  </a:lnTo>
                  <a:lnTo>
                    <a:pt x="120601" y="303107"/>
                  </a:lnTo>
                  <a:lnTo>
                    <a:pt x="150004" y="291424"/>
                  </a:lnTo>
                  <a:lnTo>
                    <a:pt x="181059" y="267815"/>
                  </a:lnTo>
                  <a:lnTo>
                    <a:pt x="209232" y="228364"/>
                  </a:lnTo>
                  <a:lnTo>
                    <a:pt x="226814" y="191508"/>
                  </a:lnTo>
                  <a:lnTo>
                    <a:pt x="243330" y="146435"/>
                  </a:lnTo>
                  <a:lnTo>
                    <a:pt x="250697" y="119598"/>
                  </a:lnTo>
                  <a:lnTo>
                    <a:pt x="257726" y="91124"/>
                  </a:lnTo>
                  <a:lnTo>
                    <a:pt x="265536" y="46316"/>
                  </a:lnTo>
                  <a:lnTo>
                    <a:pt x="266890" y="14877"/>
                  </a:lnTo>
                  <a:lnTo>
                    <a:pt x="264287" y="6493"/>
                  </a:lnTo>
                  <a:lnTo>
                    <a:pt x="260436" y="904"/>
                  </a:lnTo>
                  <a:lnTo>
                    <a:pt x="255751" y="0"/>
                  </a:lnTo>
                  <a:lnTo>
                    <a:pt x="250512" y="2220"/>
                  </a:lnTo>
                  <a:lnTo>
                    <a:pt x="237635" y="15034"/>
                  </a:lnTo>
                  <a:lnTo>
                    <a:pt x="211962" y="57511"/>
                  </a:lnTo>
                  <a:lnTo>
                    <a:pt x="197218" y="101932"/>
                  </a:lnTo>
                  <a:lnTo>
                    <a:pt x="191029" y="127324"/>
                  </a:lnTo>
                  <a:lnTo>
                    <a:pt x="185491" y="154131"/>
                  </a:lnTo>
                  <a:lnTo>
                    <a:pt x="180388" y="181879"/>
                  </a:lnTo>
                  <a:lnTo>
                    <a:pt x="176986" y="208139"/>
                  </a:lnTo>
                  <a:lnTo>
                    <a:pt x="174719" y="233407"/>
                  </a:lnTo>
                  <a:lnTo>
                    <a:pt x="172905" y="277945"/>
                  </a:lnTo>
                  <a:lnTo>
                    <a:pt x="175850" y="321442"/>
                  </a:lnTo>
                  <a:lnTo>
                    <a:pt x="179287" y="340355"/>
                  </a:lnTo>
                  <a:lnTo>
                    <a:pt x="181897" y="345540"/>
                  </a:lnTo>
                  <a:lnTo>
                    <a:pt x="185048" y="348291"/>
                  </a:lnTo>
                  <a:lnTo>
                    <a:pt x="188559" y="349419"/>
                  </a:lnTo>
                  <a:lnTo>
                    <a:pt x="198106" y="346910"/>
                  </a:lnTo>
                  <a:lnTo>
                    <a:pt x="203615" y="344265"/>
                  </a:lnTo>
                  <a:lnTo>
                    <a:pt x="211617" y="333801"/>
                  </a:lnTo>
                  <a:lnTo>
                    <a:pt x="220983" y="313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33"/>
            <p:cNvSpPr/>
            <p:nvPr>
              <p:custDataLst>
                <p:tags r:id="rId165"/>
              </p:custDataLst>
            </p:nvPr>
          </p:nvSpPr>
          <p:spPr>
            <a:xfrm>
              <a:off x="4079392" y="571500"/>
              <a:ext cx="200509" cy="25401"/>
            </a:xfrm>
            <a:custGeom>
              <a:avLst/>
              <a:gdLst/>
              <a:ahLst/>
              <a:cxnLst/>
              <a:rect l="0" t="0" r="0" b="0"/>
              <a:pathLst>
                <a:path w="20050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0253" y="23518"/>
                  </a:lnTo>
                  <a:lnTo>
                    <a:pt x="48940" y="16562"/>
                  </a:lnTo>
                  <a:lnTo>
                    <a:pt x="93196" y="10473"/>
                  </a:lnTo>
                  <a:lnTo>
                    <a:pt x="138687" y="4201"/>
                  </a:lnTo>
                  <a:lnTo>
                    <a:pt x="184638" y="830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34"/>
            <p:cNvSpPr/>
            <p:nvPr>
              <p:custDataLst>
                <p:tags r:id="rId166"/>
              </p:custDataLst>
            </p:nvPr>
          </p:nvSpPr>
          <p:spPr>
            <a:xfrm>
              <a:off x="4256123" y="596900"/>
              <a:ext cx="30128" cy="115082"/>
            </a:xfrm>
            <a:custGeom>
              <a:avLst/>
              <a:gdLst/>
              <a:ahLst/>
              <a:cxnLst/>
              <a:rect l="0" t="0" r="0" b="0"/>
              <a:pathLst>
                <a:path w="30128" h="115082">
                  <a:moveTo>
                    <a:pt x="30127" y="0"/>
                  </a:moveTo>
                  <a:lnTo>
                    <a:pt x="30127" y="0"/>
                  </a:lnTo>
                  <a:lnTo>
                    <a:pt x="16329" y="20984"/>
                  </a:lnTo>
                  <a:lnTo>
                    <a:pt x="3023" y="68545"/>
                  </a:lnTo>
                  <a:lnTo>
                    <a:pt x="0" y="103041"/>
                  </a:lnTo>
                  <a:lnTo>
                    <a:pt x="2156" y="112353"/>
                  </a:lnTo>
                  <a:lnTo>
                    <a:pt x="3718" y="114413"/>
                  </a:lnTo>
                  <a:lnTo>
                    <a:pt x="5466" y="115081"/>
                  </a:lnTo>
                  <a:lnTo>
                    <a:pt x="1107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35"/>
            <p:cNvSpPr/>
            <p:nvPr>
              <p:custDataLst>
                <p:tags r:id="rId167"/>
              </p:custDataLst>
            </p:nvPr>
          </p:nvSpPr>
          <p:spPr>
            <a:xfrm>
              <a:off x="4279900" y="4826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9616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36"/>
            <p:cNvSpPr/>
            <p:nvPr>
              <p:custDataLst>
                <p:tags r:id="rId168"/>
              </p:custDataLst>
            </p:nvPr>
          </p:nvSpPr>
          <p:spPr>
            <a:xfrm>
              <a:off x="4329325" y="565150"/>
              <a:ext cx="71689" cy="140339"/>
            </a:xfrm>
            <a:custGeom>
              <a:avLst/>
              <a:gdLst/>
              <a:ahLst/>
              <a:cxnLst/>
              <a:rect l="0" t="0" r="0" b="0"/>
              <a:pathLst>
                <a:path w="71689" h="140339">
                  <a:moveTo>
                    <a:pt x="58525" y="12700"/>
                  </a:moveTo>
                  <a:lnTo>
                    <a:pt x="58525" y="12700"/>
                  </a:lnTo>
                  <a:lnTo>
                    <a:pt x="38260" y="13406"/>
                  </a:lnTo>
                  <a:lnTo>
                    <a:pt x="29293" y="16071"/>
                  </a:lnTo>
                  <a:lnTo>
                    <a:pt x="12939" y="28280"/>
                  </a:lnTo>
                  <a:lnTo>
                    <a:pt x="4633" y="45025"/>
                  </a:lnTo>
                  <a:lnTo>
                    <a:pt x="0" y="66578"/>
                  </a:lnTo>
                  <a:lnTo>
                    <a:pt x="2065" y="101101"/>
                  </a:lnTo>
                  <a:lnTo>
                    <a:pt x="7796" y="120663"/>
                  </a:lnTo>
                  <a:lnTo>
                    <a:pt x="12712" y="127714"/>
                  </a:lnTo>
                  <a:lnTo>
                    <a:pt x="25699" y="137430"/>
                  </a:lnTo>
                  <a:lnTo>
                    <a:pt x="38996" y="140338"/>
                  </a:lnTo>
                  <a:lnTo>
                    <a:pt x="45506" y="140125"/>
                  </a:lnTo>
                  <a:lnTo>
                    <a:pt x="51256" y="137867"/>
                  </a:lnTo>
                  <a:lnTo>
                    <a:pt x="61409" y="129713"/>
                  </a:lnTo>
                  <a:lnTo>
                    <a:pt x="71688" y="109851"/>
                  </a:lnTo>
                  <a:lnTo>
                    <a:pt x="71196" y="90451"/>
                  </a:lnTo>
                  <a:lnTo>
                    <a:pt x="62752" y="43502"/>
                  </a:lnTo>
                  <a:lnTo>
                    <a:pt x="55702" y="14446"/>
                  </a:lnTo>
                  <a:lnTo>
                    <a:pt x="58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37"/>
            <p:cNvSpPr/>
            <p:nvPr>
              <p:custDataLst>
                <p:tags r:id="rId169"/>
              </p:custDataLst>
            </p:nvPr>
          </p:nvSpPr>
          <p:spPr>
            <a:xfrm>
              <a:off x="4457700" y="555887"/>
              <a:ext cx="133407" cy="155314"/>
            </a:xfrm>
            <a:custGeom>
              <a:avLst/>
              <a:gdLst/>
              <a:ahLst/>
              <a:cxnLst/>
              <a:rect l="0" t="0" r="0" b="0"/>
              <a:pathLst>
                <a:path w="133407" h="155314">
                  <a:moveTo>
                    <a:pt x="0" y="9263"/>
                  </a:moveTo>
                  <a:lnTo>
                    <a:pt x="0" y="9263"/>
                  </a:lnTo>
                  <a:lnTo>
                    <a:pt x="3371" y="5892"/>
                  </a:lnTo>
                  <a:lnTo>
                    <a:pt x="4364" y="5605"/>
                  </a:lnTo>
                  <a:lnTo>
                    <a:pt x="5026" y="6118"/>
                  </a:lnTo>
                  <a:lnTo>
                    <a:pt x="5467" y="7167"/>
                  </a:lnTo>
                  <a:lnTo>
                    <a:pt x="6272" y="45707"/>
                  </a:lnTo>
                  <a:lnTo>
                    <a:pt x="9994" y="91329"/>
                  </a:lnTo>
                  <a:lnTo>
                    <a:pt x="6533" y="133710"/>
                  </a:lnTo>
                  <a:lnTo>
                    <a:pt x="7177" y="133150"/>
                  </a:lnTo>
                  <a:lnTo>
                    <a:pt x="11456" y="124208"/>
                  </a:lnTo>
                  <a:lnTo>
                    <a:pt x="24867" y="89092"/>
                  </a:lnTo>
                  <a:lnTo>
                    <a:pt x="46173" y="46557"/>
                  </a:lnTo>
                  <a:lnTo>
                    <a:pt x="66598" y="13963"/>
                  </a:lnTo>
                  <a:lnTo>
                    <a:pt x="71915" y="8163"/>
                  </a:lnTo>
                  <a:lnTo>
                    <a:pt x="85349" y="1719"/>
                  </a:lnTo>
                  <a:lnTo>
                    <a:pt x="92883" y="0"/>
                  </a:lnTo>
                  <a:lnTo>
                    <a:pt x="106898" y="1854"/>
                  </a:lnTo>
                  <a:lnTo>
                    <a:pt x="113598" y="4323"/>
                  </a:lnTo>
                  <a:lnTo>
                    <a:pt x="124807" y="16475"/>
                  </a:lnTo>
                  <a:lnTo>
                    <a:pt x="129771" y="24654"/>
                  </a:lnTo>
                  <a:lnTo>
                    <a:pt x="133406" y="48794"/>
                  </a:lnTo>
                  <a:lnTo>
                    <a:pt x="131258" y="76927"/>
                  </a:lnTo>
                  <a:lnTo>
                    <a:pt x="119559" y="115154"/>
                  </a:lnTo>
                  <a:lnTo>
                    <a:pt x="107950" y="155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38"/>
            <p:cNvSpPr/>
            <p:nvPr>
              <p:custDataLst>
                <p:tags r:id="rId170"/>
              </p:custDataLst>
            </p:nvPr>
          </p:nvSpPr>
          <p:spPr>
            <a:xfrm>
              <a:off x="869950" y="839483"/>
              <a:ext cx="3949701" cy="268789"/>
            </a:xfrm>
            <a:custGeom>
              <a:avLst/>
              <a:gdLst/>
              <a:ahLst/>
              <a:cxnLst/>
              <a:rect l="0" t="0" r="0" b="0"/>
              <a:pathLst>
                <a:path w="3949701" h="268789">
                  <a:moveTo>
                    <a:pt x="0" y="265417"/>
                  </a:moveTo>
                  <a:lnTo>
                    <a:pt x="0" y="265417"/>
                  </a:lnTo>
                  <a:lnTo>
                    <a:pt x="6742" y="268788"/>
                  </a:lnTo>
                  <a:lnTo>
                    <a:pt x="44762" y="266815"/>
                  </a:lnTo>
                  <a:lnTo>
                    <a:pt x="78691" y="266038"/>
                  </a:lnTo>
                  <a:lnTo>
                    <a:pt x="102555" y="264420"/>
                  </a:lnTo>
                  <a:lnTo>
                    <a:pt x="130459" y="261930"/>
                  </a:lnTo>
                  <a:lnTo>
                    <a:pt x="161056" y="258859"/>
                  </a:lnTo>
                  <a:lnTo>
                    <a:pt x="198387" y="254695"/>
                  </a:lnTo>
                  <a:lnTo>
                    <a:pt x="240208" y="249802"/>
                  </a:lnTo>
                  <a:lnTo>
                    <a:pt x="285022" y="244424"/>
                  </a:lnTo>
                  <a:lnTo>
                    <a:pt x="336065" y="238016"/>
                  </a:lnTo>
                  <a:lnTo>
                    <a:pt x="391260" y="230922"/>
                  </a:lnTo>
                  <a:lnTo>
                    <a:pt x="449223" y="223370"/>
                  </a:lnTo>
                  <a:lnTo>
                    <a:pt x="513265" y="214808"/>
                  </a:lnTo>
                  <a:lnTo>
                    <a:pt x="581360" y="205572"/>
                  </a:lnTo>
                  <a:lnTo>
                    <a:pt x="652157" y="195887"/>
                  </a:lnTo>
                  <a:lnTo>
                    <a:pt x="726871" y="185197"/>
                  </a:lnTo>
                  <a:lnTo>
                    <a:pt x="804197" y="173837"/>
                  </a:lnTo>
                  <a:lnTo>
                    <a:pt x="883265" y="162030"/>
                  </a:lnTo>
                  <a:lnTo>
                    <a:pt x="967021" y="150631"/>
                  </a:lnTo>
                  <a:lnTo>
                    <a:pt x="1053903" y="139504"/>
                  </a:lnTo>
                  <a:lnTo>
                    <a:pt x="1142869" y="128558"/>
                  </a:lnTo>
                  <a:lnTo>
                    <a:pt x="1233929" y="117734"/>
                  </a:lnTo>
                  <a:lnTo>
                    <a:pt x="1326386" y="106989"/>
                  </a:lnTo>
                  <a:lnTo>
                    <a:pt x="1419774" y="96298"/>
                  </a:lnTo>
                  <a:lnTo>
                    <a:pt x="1513077" y="87055"/>
                  </a:lnTo>
                  <a:lnTo>
                    <a:pt x="1606323" y="78775"/>
                  </a:lnTo>
                  <a:lnTo>
                    <a:pt x="1699532" y="71139"/>
                  </a:lnTo>
                  <a:lnTo>
                    <a:pt x="1791305" y="63932"/>
                  </a:lnTo>
                  <a:lnTo>
                    <a:pt x="1882120" y="57010"/>
                  </a:lnTo>
                  <a:lnTo>
                    <a:pt x="1972296" y="50279"/>
                  </a:lnTo>
                  <a:lnTo>
                    <a:pt x="2062048" y="45086"/>
                  </a:lnTo>
                  <a:lnTo>
                    <a:pt x="2151515" y="40919"/>
                  </a:lnTo>
                  <a:lnTo>
                    <a:pt x="2240793" y="37435"/>
                  </a:lnTo>
                  <a:lnTo>
                    <a:pt x="2329240" y="33701"/>
                  </a:lnTo>
                  <a:lnTo>
                    <a:pt x="2417132" y="29801"/>
                  </a:lnTo>
                  <a:lnTo>
                    <a:pt x="2504654" y="25790"/>
                  </a:lnTo>
                  <a:lnTo>
                    <a:pt x="2589814" y="22410"/>
                  </a:lnTo>
                  <a:lnTo>
                    <a:pt x="2673398" y="19451"/>
                  </a:lnTo>
                  <a:lnTo>
                    <a:pt x="2755932" y="16773"/>
                  </a:lnTo>
                  <a:lnTo>
                    <a:pt x="2834944" y="14282"/>
                  </a:lnTo>
                  <a:lnTo>
                    <a:pt x="2911607" y="11916"/>
                  </a:lnTo>
                  <a:lnTo>
                    <a:pt x="2986705" y="9633"/>
                  </a:lnTo>
                  <a:lnTo>
                    <a:pt x="3057231" y="7405"/>
                  </a:lnTo>
                  <a:lnTo>
                    <a:pt x="3124710" y="5215"/>
                  </a:lnTo>
                  <a:lnTo>
                    <a:pt x="3190156" y="3049"/>
                  </a:lnTo>
                  <a:lnTo>
                    <a:pt x="3251426" y="1605"/>
                  </a:lnTo>
                  <a:lnTo>
                    <a:pt x="3309912" y="642"/>
                  </a:lnTo>
                  <a:lnTo>
                    <a:pt x="3366541" y="0"/>
                  </a:lnTo>
                  <a:lnTo>
                    <a:pt x="3419111" y="278"/>
                  </a:lnTo>
                  <a:lnTo>
                    <a:pt x="3468974" y="1169"/>
                  </a:lnTo>
                  <a:lnTo>
                    <a:pt x="3517033" y="2468"/>
                  </a:lnTo>
                  <a:lnTo>
                    <a:pt x="3563183" y="3334"/>
                  </a:lnTo>
                  <a:lnTo>
                    <a:pt x="3608061" y="3912"/>
                  </a:lnTo>
                  <a:lnTo>
                    <a:pt x="3652090" y="4297"/>
                  </a:lnTo>
                  <a:lnTo>
                    <a:pt x="3692732" y="5259"/>
                  </a:lnTo>
                  <a:lnTo>
                    <a:pt x="3731116" y="6606"/>
                  </a:lnTo>
                  <a:lnTo>
                    <a:pt x="3767994" y="8210"/>
                  </a:lnTo>
                  <a:lnTo>
                    <a:pt x="3799635" y="8573"/>
                  </a:lnTo>
                  <a:lnTo>
                    <a:pt x="3827784" y="8110"/>
                  </a:lnTo>
                  <a:lnTo>
                    <a:pt x="3874349" y="6419"/>
                  </a:lnTo>
                  <a:lnTo>
                    <a:pt x="3917574" y="5468"/>
                  </a:lnTo>
                  <a:lnTo>
                    <a:pt x="3949700" y="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39"/>
            <p:cNvSpPr/>
            <p:nvPr>
              <p:custDataLst>
                <p:tags r:id="rId171"/>
              </p:custDataLst>
            </p:nvPr>
          </p:nvSpPr>
          <p:spPr>
            <a:xfrm>
              <a:off x="4933950" y="5524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2308" y="0"/>
                  </a:lnTo>
                  <a:lnTo>
                    <a:pt x="7116" y="1881"/>
                  </a:lnTo>
                  <a:lnTo>
                    <a:pt x="4744" y="3371"/>
                  </a:lnTo>
                  <a:lnTo>
                    <a:pt x="2109" y="1255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40"/>
            <p:cNvSpPr/>
            <p:nvPr>
              <p:custDataLst>
                <p:tags r:id="rId172"/>
              </p:custDataLst>
            </p:nvPr>
          </p:nvSpPr>
          <p:spPr>
            <a:xfrm>
              <a:off x="5003800" y="7747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571"/>
          <p:cNvGrpSpPr/>
          <p:nvPr/>
        </p:nvGrpSpPr>
        <p:grpSpPr>
          <a:xfrm>
            <a:off x="5349774" y="476773"/>
            <a:ext cx="1090632" cy="380478"/>
            <a:chOff x="5349774" y="476773"/>
            <a:chExt cx="1090632" cy="380478"/>
          </a:xfrm>
        </p:grpSpPr>
        <p:sp>
          <p:nvSpPr>
            <p:cNvPr id="36" name="SMARTInkShape-2741"/>
            <p:cNvSpPr/>
            <p:nvPr>
              <p:custDataLst>
                <p:tags r:id="rId151"/>
              </p:custDataLst>
            </p:nvPr>
          </p:nvSpPr>
          <p:spPr>
            <a:xfrm>
              <a:off x="5349774" y="496599"/>
              <a:ext cx="123927" cy="322552"/>
            </a:xfrm>
            <a:custGeom>
              <a:avLst/>
              <a:gdLst/>
              <a:ahLst/>
              <a:cxnLst/>
              <a:rect l="0" t="0" r="0" b="0"/>
              <a:pathLst>
                <a:path w="123927" h="322552">
                  <a:moveTo>
                    <a:pt x="123926" y="24101"/>
                  </a:moveTo>
                  <a:lnTo>
                    <a:pt x="123926" y="24101"/>
                  </a:lnTo>
                  <a:lnTo>
                    <a:pt x="115088" y="9795"/>
                  </a:lnTo>
                  <a:lnTo>
                    <a:pt x="102257" y="3086"/>
                  </a:lnTo>
                  <a:lnTo>
                    <a:pt x="85050" y="0"/>
                  </a:lnTo>
                  <a:lnTo>
                    <a:pt x="69018" y="8686"/>
                  </a:lnTo>
                  <a:lnTo>
                    <a:pt x="50134" y="26422"/>
                  </a:lnTo>
                  <a:lnTo>
                    <a:pt x="21785" y="70258"/>
                  </a:lnTo>
                  <a:lnTo>
                    <a:pt x="8915" y="109997"/>
                  </a:lnTo>
                  <a:lnTo>
                    <a:pt x="2254" y="151647"/>
                  </a:lnTo>
                  <a:lnTo>
                    <a:pt x="0" y="192972"/>
                  </a:lnTo>
                  <a:lnTo>
                    <a:pt x="1349" y="232504"/>
                  </a:lnTo>
                  <a:lnTo>
                    <a:pt x="11827" y="265597"/>
                  </a:lnTo>
                  <a:lnTo>
                    <a:pt x="28243" y="291594"/>
                  </a:lnTo>
                  <a:lnTo>
                    <a:pt x="47298" y="307851"/>
                  </a:lnTo>
                  <a:lnTo>
                    <a:pt x="67527" y="316018"/>
                  </a:lnTo>
                  <a:lnTo>
                    <a:pt x="98526" y="32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742"/>
            <p:cNvSpPr/>
            <p:nvPr>
              <p:custDataLst>
                <p:tags r:id="rId152"/>
              </p:custDataLst>
            </p:nvPr>
          </p:nvSpPr>
          <p:spPr>
            <a:xfrm>
              <a:off x="5537660" y="530029"/>
              <a:ext cx="164641" cy="285742"/>
            </a:xfrm>
            <a:custGeom>
              <a:avLst/>
              <a:gdLst/>
              <a:ahLst/>
              <a:cxnLst/>
              <a:rect l="0" t="0" r="0" b="0"/>
              <a:pathLst>
                <a:path w="164641" h="285742">
                  <a:moveTo>
                    <a:pt x="69390" y="3371"/>
                  </a:moveTo>
                  <a:lnTo>
                    <a:pt x="69390" y="3371"/>
                  </a:lnTo>
                  <a:lnTo>
                    <a:pt x="66019" y="0"/>
                  </a:lnTo>
                  <a:lnTo>
                    <a:pt x="64321" y="418"/>
                  </a:lnTo>
                  <a:lnTo>
                    <a:pt x="60552" y="4646"/>
                  </a:lnTo>
                  <a:lnTo>
                    <a:pt x="42949" y="40547"/>
                  </a:lnTo>
                  <a:lnTo>
                    <a:pt x="30198" y="85255"/>
                  </a:lnTo>
                  <a:lnTo>
                    <a:pt x="24219" y="120197"/>
                  </a:lnTo>
                  <a:lnTo>
                    <a:pt x="17329" y="155012"/>
                  </a:lnTo>
                  <a:lnTo>
                    <a:pt x="7398" y="202583"/>
                  </a:lnTo>
                  <a:lnTo>
                    <a:pt x="1093" y="246470"/>
                  </a:lnTo>
                  <a:lnTo>
                    <a:pt x="0" y="261981"/>
                  </a:lnTo>
                  <a:lnTo>
                    <a:pt x="1626" y="268357"/>
                  </a:lnTo>
                  <a:lnTo>
                    <a:pt x="3048" y="271045"/>
                  </a:lnTo>
                  <a:lnTo>
                    <a:pt x="10271" y="275913"/>
                  </a:lnTo>
                  <a:lnTo>
                    <a:pt x="21243" y="279723"/>
                  </a:lnTo>
                  <a:lnTo>
                    <a:pt x="59435" y="285741"/>
                  </a:lnTo>
                  <a:lnTo>
                    <a:pt x="104619" y="284748"/>
                  </a:lnTo>
                  <a:lnTo>
                    <a:pt x="16464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743"/>
            <p:cNvSpPr/>
            <p:nvPr>
              <p:custDataLst>
                <p:tags r:id="rId153"/>
              </p:custDataLst>
            </p:nvPr>
          </p:nvSpPr>
          <p:spPr>
            <a:xfrm>
              <a:off x="5778425" y="565828"/>
              <a:ext cx="162756" cy="229174"/>
            </a:xfrm>
            <a:custGeom>
              <a:avLst/>
              <a:gdLst/>
              <a:ahLst/>
              <a:cxnLst/>
              <a:rect l="0" t="0" r="0" b="0"/>
              <a:pathLst>
                <a:path w="162756" h="229174">
                  <a:moveTo>
                    <a:pt x="88975" y="24722"/>
                  </a:moveTo>
                  <a:lnTo>
                    <a:pt x="88975" y="24722"/>
                  </a:lnTo>
                  <a:lnTo>
                    <a:pt x="92346" y="17980"/>
                  </a:lnTo>
                  <a:lnTo>
                    <a:pt x="92120" y="10907"/>
                  </a:lnTo>
                  <a:lnTo>
                    <a:pt x="91070" y="7045"/>
                  </a:lnTo>
                  <a:lnTo>
                    <a:pt x="89667" y="4471"/>
                  </a:lnTo>
                  <a:lnTo>
                    <a:pt x="88025" y="2755"/>
                  </a:lnTo>
                  <a:lnTo>
                    <a:pt x="84319" y="848"/>
                  </a:lnTo>
                  <a:lnTo>
                    <a:pt x="80321" y="0"/>
                  </a:lnTo>
                  <a:lnTo>
                    <a:pt x="63990" y="13007"/>
                  </a:lnTo>
                  <a:lnTo>
                    <a:pt x="28823" y="59306"/>
                  </a:lnTo>
                  <a:lnTo>
                    <a:pt x="11205" y="92304"/>
                  </a:lnTo>
                  <a:lnTo>
                    <a:pt x="1494" y="126255"/>
                  </a:lnTo>
                  <a:lnTo>
                    <a:pt x="0" y="158748"/>
                  </a:lnTo>
                  <a:lnTo>
                    <a:pt x="8743" y="187300"/>
                  </a:lnTo>
                  <a:lnTo>
                    <a:pt x="29533" y="217062"/>
                  </a:lnTo>
                  <a:lnTo>
                    <a:pt x="49150" y="226623"/>
                  </a:lnTo>
                  <a:lnTo>
                    <a:pt x="60309" y="229173"/>
                  </a:lnTo>
                  <a:lnTo>
                    <a:pt x="83995" y="224480"/>
                  </a:lnTo>
                  <a:lnTo>
                    <a:pt x="130324" y="198471"/>
                  </a:lnTo>
                  <a:lnTo>
                    <a:pt x="156025" y="167690"/>
                  </a:lnTo>
                  <a:lnTo>
                    <a:pt x="162755" y="140239"/>
                  </a:lnTo>
                  <a:lnTo>
                    <a:pt x="161276" y="107108"/>
                  </a:lnTo>
                  <a:lnTo>
                    <a:pt x="151212" y="66512"/>
                  </a:lnTo>
                  <a:lnTo>
                    <a:pt x="133570" y="37651"/>
                  </a:lnTo>
                  <a:lnTo>
                    <a:pt x="122938" y="26991"/>
                  </a:lnTo>
                  <a:lnTo>
                    <a:pt x="111617" y="21296"/>
                  </a:lnTo>
                  <a:lnTo>
                    <a:pt x="63575" y="18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744"/>
            <p:cNvSpPr/>
            <p:nvPr>
              <p:custDataLst>
                <p:tags r:id="rId154"/>
              </p:custDataLst>
            </p:nvPr>
          </p:nvSpPr>
          <p:spPr>
            <a:xfrm>
              <a:off x="6050204" y="509368"/>
              <a:ext cx="166447" cy="278811"/>
            </a:xfrm>
            <a:custGeom>
              <a:avLst/>
              <a:gdLst/>
              <a:ahLst/>
              <a:cxnLst/>
              <a:rect l="0" t="0" r="0" b="0"/>
              <a:pathLst>
                <a:path w="166447" h="278811">
                  <a:moveTo>
                    <a:pt x="166446" y="43082"/>
                  </a:moveTo>
                  <a:lnTo>
                    <a:pt x="166446" y="43082"/>
                  </a:lnTo>
                  <a:lnTo>
                    <a:pt x="166446" y="32969"/>
                  </a:lnTo>
                  <a:lnTo>
                    <a:pt x="162683" y="24241"/>
                  </a:lnTo>
                  <a:lnTo>
                    <a:pt x="145431" y="3249"/>
                  </a:lnTo>
                  <a:lnTo>
                    <a:pt x="125491" y="0"/>
                  </a:lnTo>
                  <a:lnTo>
                    <a:pt x="110849" y="3003"/>
                  </a:lnTo>
                  <a:lnTo>
                    <a:pt x="80831" y="19800"/>
                  </a:lnTo>
                  <a:lnTo>
                    <a:pt x="48431" y="53639"/>
                  </a:lnTo>
                  <a:lnTo>
                    <a:pt x="28938" y="85329"/>
                  </a:lnTo>
                  <a:lnTo>
                    <a:pt x="18771" y="124666"/>
                  </a:lnTo>
                  <a:lnTo>
                    <a:pt x="14740" y="163446"/>
                  </a:lnTo>
                  <a:lnTo>
                    <a:pt x="8685" y="201042"/>
                  </a:lnTo>
                  <a:lnTo>
                    <a:pt x="0" y="241945"/>
                  </a:lnTo>
                  <a:lnTo>
                    <a:pt x="449" y="249741"/>
                  </a:lnTo>
                  <a:lnTo>
                    <a:pt x="6591" y="262165"/>
                  </a:lnTo>
                  <a:lnTo>
                    <a:pt x="11193" y="267454"/>
                  </a:lnTo>
                  <a:lnTo>
                    <a:pt x="23832" y="275212"/>
                  </a:lnTo>
                  <a:lnTo>
                    <a:pt x="31153" y="278269"/>
                  </a:lnTo>
                  <a:lnTo>
                    <a:pt x="78391" y="278810"/>
                  </a:lnTo>
                  <a:lnTo>
                    <a:pt x="117935" y="276852"/>
                  </a:lnTo>
                  <a:lnTo>
                    <a:pt x="153746" y="26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745"/>
            <p:cNvSpPr/>
            <p:nvPr>
              <p:custDataLst>
                <p:tags r:id="rId155"/>
              </p:custDataLst>
            </p:nvPr>
          </p:nvSpPr>
          <p:spPr>
            <a:xfrm>
              <a:off x="6045200" y="6794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6192" y="1986"/>
                  </a:lnTo>
                  <a:lnTo>
                    <a:pt x="81593" y="588"/>
                  </a:lnTo>
                  <a:lnTo>
                    <a:pt x="128598" y="17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746"/>
            <p:cNvSpPr/>
            <p:nvPr>
              <p:custDataLst>
                <p:tags r:id="rId156"/>
              </p:custDataLst>
            </p:nvPr>
          </p:nvSpPr>
          <p:spPr>
            <a:xfrm>
              <a:off x="6312423" y="476773"/>
              <a:ext cx="127983" cy="380478"/>
            </a:xfrm>
            <a:custGeom>
              <a:avLst/>
              <a:gdLst/>
              <a:ahLst/>
              <a:cxnLst/>
              <a:rect l="0" t="0" r="0" b="0"/>
              <a:pathLst>
                <a:path w="127983" h="380478">
                  <a:moveTo>
                    <a:pt x="12177" y="12177"/>
                  </a:moveTo>
                  <a:lnTo>
                    <a:pt x="12177" y="12177"/>
                  </a:lnTo>
                  <a:lnTo>
                    <a:pt x="0" y="0"/>
                  </a:lnTo>
                  <a:lnTo>
                    <a:pt x="32014" y="44257"/>
                  </a:lnTo>
                  <a:lnTo>
                    <a:pt x="58820" y="88083"/>
                  </a:lnTo>
                  <a:lnTo>
                    <a:pt x="73829" y="122818"/>
                  </a:lnTo>
                  <a:lnTo>
                    <a:pt x="89437" y="165068"/>
                  </a:lnTo>
                  <a:lnTo>
                    <a:pt x="105782" y="210656"/>
                  </a:lnTo>
                  <a:lnTo>
                    <a:pt x="122453" y="254436"/>
                  </a:lnTo>
                  <a:lnTo>
                    <a:pt x="127982" y="293650"/>
                  </a:lnTo>
                  <a:lnTo>
                    <a:pt x="125029" y="327070"/>
                  </a:lnTo>
                  <a:lnTo>
                    <a:pt x="112172" y="359636"/>
                  </a:lnTo>
                  <a:lnTo>
                    <a:pt x="103420" y="370744"/>
                  </a:lnTo>
                  <a:lnTo>
                    <a:pt x="94828" y="376151"/>
                  </a:lnTo>
                  <a:lnTo>
                    <a:pt x="82027" y="38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72"/>
          <p:cNvGrpSpPr/>
          <p:nvPr/>
        </p:nvGrpSpPr>
        <p:grpSpPr>
          <a:xfrm>
            <a:off x="1695450" y="1391901"/>
            <a:ext cx="1824892" cy="479048"/>
            <a:chOff x="1695450" y="1391901"/>
            <a:chExt cx="1824892" cy="479048"/>
          </a:xfrm>
        </p:grpSpPr>
        <p:sp>
          <p:nvSpPr>
            <p:cNvPr id="43" name="SMARTInkShape-2747"/>
            <p:cNvSpPr/>
            <p:nvPr>
              <p:custDataLst>
                <p:tags r:id="rId141"/>
              </p:custDataLst>
            </p:nvPr>
          </p:nvSpPr>
          <p:spPr>
            <a:xfrm>
              <a:off x="1740605" y="1444429"/>
              <a:ext cx="215196" cy="426479"/>
            </a:xfrm>
            <a:custGeom>
              <a:avLst/>
              <a:gdLst/>
              <a:ahLst/>
              <a:cxnLst/>
              <a:rect l="0" t="0" r="0" b="0"/>
              <a:pathLst>
                <a:path w="215196" h="426479">
                  <a:moveTo>
                    <a:pt x="215195" y="3371"/>
                  </a:moveTo>
                  <a:lnTo>
                    <a:pt x="215195" y="3371"/>
                  </a:lnTo>
                  <a:lnTo>
                    <a:pt x="172948" y="0"/>
                  </a:lnTo>
                  <a:lnTo>
                    <a:pt x="125502" y="2679"/>
                  </a:lnTo>
                  <a:lnTo>
                    <a:pt x="85216" y="8027"/>
                  </a:lnTo>
                  <a:lnTo>
                    <a:pt x="64058" y="12025"/>
                  </a:lnTo>
                  <a:lnTo>
                    <a:pt x="36280" y="28356"/>
                  </a:lnTo>
                  <a:lnTo>
                    <a:pt x="22553" y="46931"/>
                  </a:lnTo>
                  <a:lnTo>
                    <a:pt x="8773" y="83070"/>
                  </a:lnTo>
                  <a:lnTo>
                    <a:pt x="3985" y="126939"/>
                  </a:lnTo>
                  <a:lnTo>
                    <a:pt x="5613" y="159185"/>
                  </a:lnTo>
                  <a:lnTo>
                    <a:pt x="8688" y="192331"/>
                  </a:lnTo>
                  <a:lnTo>
                    <a:pt x="8644" y="227759"/>
                  </a:lnTo>
                  <a:lnTo>
                    <a:pt x="6272" y="263260"/>
                  </a:lnTo>
                  <a:lnTo>
                    <a:pt x="1676" y="310308"/>
                  </a:lnTo>
                  <a:lnTo>
                    <a:pt x="0" y="351373"/>
                  </a:lnTo>
                  <a:lnTo>
                    <a:pt x="1316" y="397530"/>
                  </a:lnTo>
                  <a:lnTo>
                    <a:pt x="2759" y="405844"/>
                  </a:lnTo>
                  <a:lnTo>
                    <a:pt x="5837" y="412091"/>
                  </a:lnTo>
                  <a:lnTo>
                    <a:pt x="14903" y="420915"/>
                  </a:lnTo>
                  <a:lnTo>
                    <a:pt x="45390" y="426478"/>
                  </a:lnTo>
                  <a:lnTo>
                    <a:pt x="92446" y="421385"/>
                  </a:lnTo>
                  <a:lnTo>
                    <a:pt x="126303" y="414698"/>
                  </a:lnTo>
                  <a:lnTo>
                    <a:pt x="169571" y="404881"/>
                  </a:lnTo>
                  <a:lnTo>
                    <a:pt x="208845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748"/>
            <p:cNvSpPr/>
            <p:nvPr>
              <p:custDataLst>
                <p:tags r:id="rId142"/>
              </p:custDataLst>
            </p:nvPr>
          </p:nvSpPr>
          <p:spPr>
            <a:xfrm>
              <a:off x="1695450" y="16637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43370" y="18658"/>
                  </a:lnTo>
                  <a:lnTo>
                    <a:pt x="75014" y="13466"/>
                  </a:lnTo>
                  <a:lnTo>
                    <a:pt x="109540" y="8807"/>
                  </a:lnTo>
                  <a:lnTo>
                    <a:pt x="155066" y="292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49"/>
            <p:cNvSpPr/>
            <p:nvPr>
              <p:custDataLst>
                <p:tags r:id="rId143"/>
              </p:custDataLst>
            </p:nvPr>
          </p:nvSpPr>
          <p:spPr>
            <a:xfrm>
              <a:off x="3115166" y="1430515"/>
              <a:ext cx="123335" cy="379236"/>
            </a:xfrm>
            <a:custGeom>
              <a:avLst/>
              <a:gdLst/>
              <a:ahLst/>
              <a:cxnLst/>
              <a:rect l="0" t="0" r="0" b="0"/>
              <a:pathLst>
                <a:path w="123335" h="379236">
                  <a:moveTo>
                    <a:pt x="123334" y="10935"/>
                  </a:moveTo>
                  <a:lnTo>
                    <a:pt x="123334" y="10935"/>
                  </a:lnTo>
                  <a:lnTo>
                    <a:pt x="108126" y="2207"/>
                  </a:lnTo>
                  <a:lnTo>
                    <a:pt x="96819" y="0"/>
                  </a:lnTo>
                  <a:lnTo>
                    <a:pt x="84738" y="2782"/>
                  </a:lnTo>
                  <a:lnTo>
                    <a:pt x="53419" y="20706"/>
                  </a:lnTo>
                  <a:lnTo>
                    <a:pt x="40755" y="31506"/>
                  </a:lnTo>
                  <a:lnTo>
                    <a:pt x="25096" y="59599"/>
                  </a:lnTo>
                  <a:lnTo>
                    <a:pt x="14891" y="101475"/>
                  </a:lnTo>
                  <a:lnTo>
                    <a:pt x="10769" y="146261"/>
                  </a:lnTo>
                  <a:lnTo>
                    <a:pt x="7924" y="177854"/>
                  </a:lnTo>
                  <a:lnTo>
                    <a:pt x="4307" y="211416"/>
                  </a:lnTo>
                  <a:lnTo>
                    <a:pt x="348" y="247499"/>
                  </a:lnTo>
                  <a:lnTo>
                    <a:pt x="0" y="280939"/>
                  </a:lnTo>
                  <a:lnTo>
                    <a:pt x="3770" y="323769"/>
                  </a:lnTo>
                  <a:lnTo>
                    <a:pt x="11238" y="355040"/>
                  </a:lnTo>
                  <a:lnTo>
                    <a:pt x="17774" y="368481"/>
                  </a:lnTo>
                  <a:lnTo>
                    <a:pt x="28084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50"/>
            <p:cNvSpPr/>
            <p:nvPr>
              <p:custDataLst>
                <p:tags r:id="rId144"/>
              </p:custDataLst>
            </p:nvPr>
          </p:nvSpPr>
          <p:spPr>
            <a:xfrm>
              <a:off x="2974779" y="1460500"/>
              <a:ext cx="162122" cy="177801"/>
            </a:xfrm>
            <a:custGeom>
              <a:avLst/>
              <a:gdLst/>
              <a:ahLst/>
              <a:cxnLst/>
              <a:rect l="0" t="0" r="0" b="0"/>
              <a:pathLst>
                <a:path w="162122" h="1778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10139"/>
                  </a:lnTo>
                  <a:lnTo>
                    <a:pt x="4646" y="17677"/>
                  </a:lnTo>
                  <a:lnTo>
                    <a:pt x="38564" y="57657"/>
                  </a:lnTo>
                  <a:lnTo>
                    <a:pt x="67891" y="95400"/>
                  </a:lnTo>
                  <a:lnTo>
                    <a:pt x="109406" y="142709"/>
                  </a:lnTo>
                  <a:lnTo>
                    <a:pt x="16212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51"/>
            <p:cNvSpPr/>
            <p:nvPr>
              <p:custDataLst>
                <p:tags r:id="rId145"/>
              </p:custDataLst>
            </p:nvPr>
          </p:nvSpPr>
          <p:spPr>
            <a:xfrm>
              <a:off x="2719335" y="1536700"/>
              <a:ext cx="30216" cy="285751"/>
            </a:xfrm>
            <a:custGeom>
              <a:avLst/>
              <a:gdLst/>
              <a:ahLst/>
              <a:cxnLst/>
              <a:rect l="0" t="0" r="0" b="0"/>
              <a:pathLst>
                <a:path w="30216" h="285751">
                  <a:moveTo>
                    <a:pt x="23865" y="0"/>
                  </a:moveTo>
                  <a:lnTo>
                    <a:pt x="23865" y="0"/>
                  </a:lnTo>
                  <a:lnTo>
                    <a:pt x="20494" y="0"/>
                  </a:lnTo>
                  <a:lnTo>
                    <a:pt x="16957" y="1882"/>
                  </a:lnTo>
                  <a:lnTo>
                    <a:pt x="15027" y="3371"/>
                  </a:lnTo>
                  <a:lnTo>
                    <a:pt x="8938" y="18951"/>
                  </a:lnTo>
                  <a:lnTo>
                    <a:pt x="2666" y="58297"/>
                  </a:lnTo>
                  <a:lnTo>
                    <a:pt x="332" y="94113"/>
                  </a:lnTo>
                  <a:lnTo>
                    <a:pt x="0" y="132845"/>
                  </a:lnTo>
                  <a:lnTo>
                    <a:pt x="2205" y="171225"/>
                  </a:lnTo>
                  <a:lnTo>
                    <a:pt x="5536" y="205687"/>
                  </a:lnTo>
                  <a:lnTo>
                    <a:pt x="15142" y="249093"/>
                  </a:lnTo>
                  <a:lnTo>
                    <a:pt x="3021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52"/>
            <p:cNvSpPr/>
            <p:nvPr>
              <p:custDataLst>
                <p:tags r:id="rId146"/>
              </p:custDataLst>
            </p:nvPr>
          </p:nvSpPr>
          <p:spPr>
            <a:xfrm>
              <a:off x="2632431" y="1676400"/>
              <a:ext cx="218720" cy="37218"/>
            </a:xfrm>
            <a:custGeom>
              <a:avLst/>
              <a:gdLst/>
              <a:ahLst/>
              <a:cxnLst/>
              <a:rect l="0" t="0" r="0" b="0"/>
              <a:pathLst>
                <a:path w="218720" h="37218">
                  <a:moveTo>
                    <a:pt x="21869" y="31750"/>
                  </a:moveTo>
                  <a:lnTo>
                    <a:pt x="21869" y="31750"/>
                  </a:lnTo>
                  <a:lnTo>
                    <a:pt x="0" y="37217"/>
                  </a:lnTo>
                  <a:lnTo>
                    <a:pt x="40149" y="25813"/>
                  </a:lnTo>
                  <a:lnTo>
                    <a:pt x="77265" y="20174"/>
                  </a:lnTo>
                  <a:lnTo>
                    <a:pt x="119162" y="15317"/>
                  </a:lnTo>
                  <a:lnTo>
                    <a:pt x="156597" y="10806"/>
                  </a:lnTo>
                  <a:lnTo>
                    <a:pt x="203521" y="2866"/>
                  </a:lnTo>
                  <a:lnTo>
                    <a:pt x="218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53"/>
            <p:cNvSpPr/>
            <p:nvPr>
              <p:custDataLst>
                <p:tags r:id="rId147"/>
              </p:custDataLst>
            </p:nvPr>
          </p:nvSpPr>
          <p:spPr>
            <a:xfrm>
              <a:off x="2339435" y="1504950"/>
              <a:ext cx="181516" cy="345106"/>
            </a:xfrm>
            <a:custGeom>
              <a:avLst/>
              <a:gdLst/>
              <a:ahLst/>
              <a:cxnLst/>
              <a:rect l="0" t="0" r="0" b="0"/>
              <a:pathLst>
                <a:path w="181516" h="345106">
                  <a:moveTo>
                    <a:pt x="181515" y="0"/>
                  </a:moveTo>
                  <a:lnTo>
                    <a:pt x="181515" y="0"/>
                  </a:lnTo>
                  <a:lnTo>
                    <a:pt x="161742" y="0"/>
                  </a:lnTo>
                  <a:lnTo>
                    <a:pt x="152972" y="9407"/>
                  </a:lnTo>
                  <a:lnTo>
                    <a:pt x="134252" y="42063"/>
                  </a:lnTo>
                  <a:lnTo>
                    <a:pt x="118881" y="76550"/>
                  </a:lnTo>
                  <a:lnTo>
                    <a:pt x="102643" y="120100"/>
                  </a:lnTo>
                  <a:lnTo>
                    <a:pt x="84136" y="167678"/>
                  </a:lnTo>
                  <a:lnTo>
                    <a:pt x="74262" y="192218"/>
                  </a:lnTo>
                  <a:lnTo>
                    <a:pt x="52003" y="238301"/>
                  </a:lnTo>
                  <a:lnTo>
                    <a:pt x="29409" y="279478"/>
                  </a:lnTo>
                  <a:lnTo>
                    <a:pt x="4351" y="323638"/>
                  </a:lnTo>
                  <a:lnTo>
                    <a:pt x="0" y="340454"/>
                  </a:lnTo>
                  <a:lnTo>
                    <a:pt x="1238" y="344091"/>
                  </a:lnTo>
                  <a:lnTo>
                    <a:pt x="4180" y="345105"/>
                  </a:lnTo>
                  <a:lnTo>
                    <a:pt x="1641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54"/>
            <p:cNvSpPr/>
            <p:nvPr>
              <p:custDataLst>
                <p:tags r:id="rId148"/>
              </p:custDataLst>
            </p:nvPr>
          </p:nvSpPr>
          <p:spPr>
            <a:xfrm>
              <a:off x="2301679" y="1526979"/>
              <a:ext cx="225622" cy="282772"/>
            </a:xfrm>
            <a:custGeom>
              <a:avLst/>
              <a:gdLst/>
              <a:ahLst/>
              <a:cxnLst/>
              <a:rect l="0" t="0" r="0" b="0"/>
              <a:pathLst>
                <a:path w="225622" h="28277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8016" y="4646"/>
                  </a:lnTo>
                  <a:lnTo>
                    <a:pt x="46403" y="47353"/>
                  </a:lnTo>
                  <a:lnTo>
                    <a:pt x="82914" y="91427"/>
                  </a:lnTo>
                  <a:lnTo>
                    <a:pt x="110690" y="126468"/>
                  </a:lnTo>
                  <a:lnTo>
                    <a:pt x="139498" y="163209"/>
                  </a:lnTo>
                  <a:lnTo>
                    <a:pt x="166883" y="196941"/>
                  </a:lnTo>
                  <a:lnTo>
                    <a:pt x="198574" y="241818"/>
                  </a:lnTo>
                  <a:lnTo>
                    <a:pt x="215020" y="270637"/>
                  </a:lnTo>
                  <a:lnTo>
                    <a:pt x="225621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55"/>
            <p:cNvSpPr/>
            <p:nvPr>
              <p:custDataLst>
                <p:tags r:id="rId149"/>
              </p:custDataLst>
            </p:nvPr>
          </p:nvSpPr>
          <p:spPr>
            <a:xfrm>
              <a:off x="2058989" y="1429142"/>
              <a:ext cx="233362" cy="429803"/>
            </a:xfrm>
            <a:custGeom>
              <a:avLst/>
              <a:gdLst/>
              <a:ahLst/>
              <a:cxnLst/>
              <a:rect l="0" t="0" r="0" b="0"/>
              <a:pathLst>
                <a:path w="233362" h="429803">
                  <a:moveTo>
                    <a:pt x="233361" y="5958"/>
                  </a:moveTo>
                  <a:lnTo>
                    <a:pt x="233361" y="5958"/>
                  </a:lnTo>
                  <a:lnTo>
                    <a:pt x="194637" y="5958"/>
                  </a:lnTo>
                  <a:lnTo>
                    <a:pt x="155208" y="1594"/>
                  </a:lnTo>
                  <a:lnTo>
                    <a:pt x="115749" y="0"/>
                  </a:lnTo>
                  <a:lnTo>
                    <a:pt x="93600" y="1193"/>
                  </a:lnTo>
                  <a:lnTo>
                    <a:pt x="74349" y="6427"/>
                  </a:lnTo>
                  <a:lnTo>
                    <a:pt x="60148" y="15339"/>
                  </a:lnTo>
                  <a:lnTo>
                    <a:pt x="49838" y="26355"/>
                  </a:lnTo>
                  <a:lnTo>
                    <a:pt x="42905" y="38307"/>
                  </a:lnTo>
                  <a:lnTo>
                    <a:pt x="38405" y="67048"/>
                  </a:lnTo>
                  <a:lnTo>
                    <a:pt x="40443" y="109118"/>
                  </a:lnTo>
                  <a:lnTo>
                    <a:pt x="39905" y="142823"/>
                  </a:lnTo>
                  <a:lnTo>
                    <a:pt x="37314" y="178970"/>
                  </a:lnTo>
                  <a:lnTo>
                    <a:pt x="33810" y="216202"/>
                  </a:lnTo>
                  <a:lnTo>
                    <a:pt x="28020" y="255798"/>
                  </a:lnTo>
                  <a:lnTo>
                    <a:pt x="20743" y="295504"/>
                  </a:lnTo>
                  <a:lnTo>
                    <a:pt x="12805" y="331965"/>
                  </a:lnTo>
                  <a:lnTo>
                    <a:pt x="3773" y="377484"/>
                  </a:lnTo>
                  <a:lnTo>
                    <a:pt x="0" y="407670"/>
                  </a:lnTo>
                  <a:lnTo>
                    <a:pt x="881" y="414171"/>
                  </a:lnTo>
                  <a:lnTo>
                    <a:pt x="5624" y="423277"/>
                  </a:lnTo>
                  <a:lnTo>
                    <a:pt x="10275" y="425987"/>
                  </a:lnTo>
                  <a:lnTo>
                    <a:pt x="31716" y="429802"/>
                  </a:lnTo>
                  <a:lnTo>
                    <a:pt x="76173" y="429209"/>
                  </a:lnTo>
                  <a:lnTo>
                    <a:pt x="118977" y="422507"/>
                  </a:lnTo>
                  <a:lnTo>
                    <a:pt x="138111" y="418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56"/>
            <p:cNvSpPr/>
            <p:nvPr>
              <p:custDataLst>
                <p:tags r:id="rId150"/>
              </p:custDataLst>
            </p:nvPr>
          </p:nvSpPr>
          <p:spPr>
            <a:xfrm>
              <a:off x="3340100" y="1391901"/>
              <a:ext cx="180242" cy="479048"/>
            </a:xfrm>
            <a:custGeom>
              <a:avLst/>
              <a:gdLst/>
              <a:ahLst/>
              <a:cxnLst/>
              <a:rect l="0" t="0" r="0" b="0"/>
              <a:pathLst>
                <a:path w="180242" h="479048">
                  <a:moveTo>
                    <a:pt x="38100" y="30499"/>
                  </a:moveTo>
                  <a:lnTo>
                    <a:pt x="38100" y="30499"/>
                  </a:lnTo>
                  <a:lnTo>
                    <a:pt x="34729" y="27128"/>
                  </a:lnTo>
                  <a:lnTo>
                    <a:pt x="34441" y="25429"/>
                  </a:lnTo>
                  <a:lnTo>
                    <a:pt x="34956" y="23591"/>
                  </a:lnTo>
                  <a:lnTo>
                    <a:pt x="36004" y="21661"/>
                  </a:lnTo>
                  <a:lnTo>
                    <a:pt x="47592" y="15572"/>
                  </a:lnTo>
                  <a:lnTo>
                    <a:pt x="90429" y="5084"/>
                  </a:lnTo>
                  <a:lnTo>
                    <a:pt x="128164" y="0"/>
                  </a:lnTo>
                  <a:lnTo>
                    <a:pt x="147493" y="2491"/>
                  </a:lnTo>
                  <a:lnTo>
                    <a:pt x="151951" y="5477"/>
                  </a:lnTo>
                  <a:lnTo>
                    <a:pt x="158785" y="14439"/>
                  </a:lnTo>
                  <a:lnTo>
                    <a:pt x="160412" y="29241"/>
                  </a:lnTo>
                  <a:lnTo>
                    <a:pt x="155707" y="67488"/>
                  </a:lnTo>
                  <a:lnTo>
                    <a:pt x="146638" y="105272"/>
                  </a:lnTo>
                  <a:lnTo>
                    <a:pt x="141756" y="151118"/>
                  </a:lnTo>
                  <a:lnTo>
                    <a:pt x="136938" y="197079"/>
                  </a:lnTo>
                  <a:lnTo>
                    <a:pt x="136826" y="230829"/>
                  </a:lnTo>
                  <a:lnTo>
                    <a:pt x="138423" y="265584"/>
                  </a:lnTo>
                  <a:lnTo>
                    <a:pt x="140732" y="312918"/>
                  </a:lnTo>
                  <a:lnTo>
                    <a:pt x="150432" y="356811"/>
                  </a:lnTo>
                  <a:lnTo>
                    <a:pt x="168553" y="403963"/>
                  </a:lnTo>
                  <a:lnTo>
                    <a:pt x="180241" y="441995"/>
                  </a:lnTo>
                  <a:lnTo>
                    <a:pt x="179355" y="449277"/>
                  </a:lnTo>
                  <a:lnTo>
                    <a:pt x="169083" y="454865"/>
                  </a:lnTo>
                  <a:lnTo>
                    <a:pt x="127002" y="467572"/>
                  </a:lnTo>
                  <a:lnTo>
                    <a:pt x="95957" y="473580"/>
                  </a:lnTo>
                  <a:lnTo>
                    <a:pt x="48422" y="479047"/>
                  </a:lnTo>
                  <a:lnTo>
                    <a:pt x="24343" y="478915"/>
                  </a:lnTo>
                  <a:lnTo>
                    <a:pt x="0" y="468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73"/>
          <p:cNvGrpSpPr/>
          <p:nvPr/>
        </p:nvGrpSpPr>
        <p:grpSpPr>
          <a:xfrm>
            <a:off x="3819329" y="1652324"/>
            <a:ext cx="219272" cy="149312"/>
            <a:chOff x="3819329" y="1652324"/>
            <a:chExt cx="219272" cy="149312"/>
          </a:xfrm>
        </p:grpSpPr>
        <p:sp>
          <p:nvSpPr>
            <p:cNvPr id="54" name="SMARTInkShape-2757"/>
            <p:cNvSpPr/>
            <p:nvPr>
              <p:custDataLst>
                <p:tags r:id="rId139"/>
              </p:custDataLst>
            </p:nvPr>
          </p:nvSpPr>
          <p:spPr>
            <a:xfrm>
              <a:off x="3829050" y="1652324"/>
              <a:ext cx="165101" cy="5027"/>
            </a:xfrm>
            <a:custGeom>
              <a:avLst/>
              <a:gdLst/>
              <a:ahLst/>
              <a:cxnLst/>
              <a:rect l="0" t="0" r="0" b="0"/>
              <a:pathLst>
                <a:path w="165101" h="5027">
                  <a:moveTo>
                    <a:pt x="0" y="5026"/>
                  </a:moveTo>
                  <a:lnTo>
                    <a:pt x="0" y="5026"/>
                  </a:lnTo>
                  <a:lnTo>
                    <a:pt x="35156" y="3144"/>
                  </a:lnTo>
                  <a:lnTo>
                    <a:pt x="80972" y="0"/>
                  </a:lnTo>
                  <a:lnTo>
                    <a:pt x="127238" y="950"/>
                  </a:lnTo>
                  <a:lnTo>
                    <a:pt x="16510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58"/>
            <p:cNvSpPr/>
            <p:nvPr>
              <p:custDataLst>
                <p:tags r:id="rId140"/>
              </p:custDataLst>
            </p:nvPr>
          </p:nvSpPr>
          <p:spPr>
            <a:xfrm>
              <a:off x="3819329" y="1765300"/>
              <a:ext cx="219272" cy="36336"/>
            </a:xfrm>
            <a:custGeom>
              <a:avLst/>
              <a:gdLst/>
              <a:ahLst/>
              <a:cxnLst/>
              <a:rect l="0" t="0" r="0" b="0"/>
              <a:pathLst>
                <a:path w="219272" h="36336">
                  <a:moveTo>
                    <a:pt x="3371" y="25400"/>
                  </a:moveTo>
                  <a:lnTo>
                    <a:pt x="3371" y="25400"/>
                  </a:lnTo>
                  <a:lnTo>
                    <a:pt x="0" y="32142"/>
                  </a:lnTo>
                  <a:lnTo>
                    <a:pt x="2535" y="34128"/>
                  </a:lnTo>
                  <a:lnTo>
                    <a:pt x="14759" y="36335"/>
                  </a:lnTo>
                  <a:lnTo>
                    <a:pt x="51587" y="30835"/>
                  </a:lnTo>
                  <a:lnTo>
                    <a:pt x="89711" y="24052"/>
                  </a:lnTo>
                  <a:lnTo>
                    <a:pt x="133467" y="16334"/>
                  </a:lnTo>
                  <a:lnTo>
                    <a:pt x="176432" y="8200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74"/>
          <p:cNvGrpSpPr/>
          <p:nvPr/>
        </p:nvGrpSpPr>
        <p:grpSpPr>
          <a:xfrm>
            <a:off x="4362450" y="1390787"/>
            <a:ext cx="1131095" cy="519155"/>
            <a:chOff x="4362450" y="1390787"/>
            <a:chExt cx="1131095" cy="519155"/>
          </a:xfrm>
        </p:grpSpPr>
        <p:sp>
          <p:nvSpPr>
            <p:cNvPr id="57" name="SMARTInkShape-2759"/>
            <p:cNvSpPr/>
            <p:nvPr>
              <p:custDataLst>
                <p:tags r:id="rId133"/>
              </p:custDataLst>
            </p:nvPr>
          </p:nvSpPr>
          <p:spPr>
            <a:xfrm>
              <a:off x="4409692" y="1424683"/>
              <a:ext cx="213109" cy="424550"/>
            </a:xfrm>
            <a:custGeom>
              <a:avLst/>
              <a:gdLst/>
              <a:ahLst/>
              <a:cxnLst/>
              <a:rect l="0" t="0" r="0" b="0"/>
              <a:pathLst>
                <a:path w="213109" h="424550">
                  <a:moveTo>
                    <a:pt x="213108" y="29467"/>
                  </a:moveTo>
                  <a:lnTo>
                    <a:pt x="213108" y="29467"/>
                  </a:lnTo>
                  <a:lnTo>
                    <a:pt x="171681" y="9694"/>
                  </a:lnTo>
                  <a:lnTo>
                    <a:pt x="152362" y="3040"/>
                  </a:lnTo>
                  <a:lnTo>
                    <a:pt x="120947" y="0"/>
                  </a:lnTo>
                  <a:lnTo>
                    <a:pt x="86553" y="4665"/>
                  </a:lnTo>
                  <a:lnTo>
                    <a:pt x="67021" y="13505"/>
                  </a:lnTo>
                  <a:lnTo>
                    <a:pt x="43528" y="37124"/>
                  </a:lnTo>
                  <a:lnTo>
                    <a:pt x="26533" y="76578"/>
                  </a:lnTo>
                  <a:lnTo>
                    <a:pt x="20825" y="111553"/>
                  </a:lnTo>
                  <a:lnTo>
                    <a:pt x="18287" y="151322"/>
                  </a:lnTo>
                  <a:lnTo>
                    <a:pt x="17160" y="194867"/>
                  </a:lnTo>
                  <a:lnTo>
                    <a:pt x="14777" y="238210"/>
                  </a:lnTo>
                  <a:lnTo>
                    <a:pt x="10661" y="283814"/>
                  </a:lnTo>
                  <a:lnTo>
                    <a:pt x="7588" y="309804"/>
                  </a:lnTo>
                  <a:lnTo>
                    <a:pt x="1821" y="357261"/>
                  </a:lnTo>
                  <a:lnTo>
                    <a:pt x="0" y="403093"/>
                  </a:lnTo>
                  <a:lnTo>
                    <a:pt x="1186" y="409784"/>
                  </a:lnTo>
                  <a:lnTo>
                    <a:pt x="4799" y="414951"/>
                  </a:lnTo>
                  <a:lnTo>
                    <a:pt x="16339" y="422573"/>
                  </a:lnTo>
                  <a:lnTo>
                    <a:pt x="34639" y="424549"/>
                  </a:lnTo>
                  <a:lnTo>
                    <a:pt x="70623" y="421695"/>
                  </a:lnTo>
                  <a:lnTo>
                    <a:pt x="110682" y="416381"/>
                  </a:lnTo>
                  <a:lnTo>
                    <a:pt x="149608" y="41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60"/>
            <p:cNvSpPr/>
            <p:nvPr>
              <p:custDataLst>
                <p:tags r:id="rId134"/>
              </p:custDataLst>
            </p:nvPr>
          </p:nvSpPr>
          <p:spPr>
            <a:xfrm>
              <a:off x="4362450" y="1670050"/>
              <a:ext cx="177801" cy="44451"/>
            </a:xfrm>
            <a:custGeom>
              <a:avLst/>
              <a:gdLst/>
              <a:ahLst/>
              <a:cxnLst/>
              <a:rect l="0" t="0" r="0" b="0"/>
              <a:pathLst>
                <a:path w="177801" h="44451">
                  <a:moveTo>
                    <a:pt x="0" y="44450"/>
                  </a:moveTo>
                  <a:lnTo>
                    <a:pt x="0" y="44450"/>
                  </a:lnTo>
                  <a:lnTo>
                    <a:pt x="40399" y="28549"/>
                  </a:lnTo>
                  <a:lnTo>
                    <a:pt x="73223" y="20685"/>
                  </a:lnTo>
                  <a:lnTo>
                    <a:pt x="113212" y="1248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761"/>
            <p:cNvSpPr/>
            <p:nvPr>
              <p:custDataLst>
                <p:tags r:id="rId135"/>
              </p:custDataLst>
            </p:nvPr>
          </p:nvSpPr>
          <p:spPr>
            <a:xfrm>
              <a:off x="4678542" y="1430976"/>
              <a:ext cx="249059" cy="424172"/>
            </a:xfrm>
            <a:custGeom>
              <a:avLst/>
              <a:gdLst/>
              <a:ahLst/>
              <a:cxnLst/>
              <a:rect l="0" t="0" r="0" b="0"/>
              <a:pathLst>
                <a:path w="249059" h="424172">
                  <a:moveTo>
                    <a:pt x="249058" y="16824"/>
                  </a:moveTo>
                  <a:lnTo>
                    <a:pt x="249058" y="16824"/>
                  </a:lnTo>
                  <a:lnTo>
                    <a:pt x="245687" y="13453"/>
                  </a:lnTo>
                  <a:lnTo>
                    <a:pt x="233478" y="7986"/>
                  </a:lnTo>
                  <a:lnTo>
                    <a:pt x="190817" y="523"/>
                  </a:lnTo>
                  <a:lnTo>
                    <a:pt x="153484" y="0"/>
                  </a:lnTo>
                  <a:lnTo>
                    <a:pt x="108588" y="11750"/>
                  </a:lnTo>
                  <a:lnTo>
                    <a:pt x="100378" y="15558"/>
                  </a:lnTo>
                  <a:lnTo>
                    <a:pt x="87493" y="27315"/>
                  </a:lnTo>
                  <a:lnTo>
                    <a:pt x="71094" y="54487"/>
                  </a:lnTo>
                  <a:lnTo>
                    <a:pt x="61766" y="91082"/>
                  </a:lnTo>
                  <a:lnTo>
                    <a:pt x="58098" y="128197"/>
                  </a:lnTo>
                  <a:lnTo>
                    <a:pt x="52239" y="160868"/>
                  </a:lnTo>
                  <a:lnTo>
                    <a:pt x="44931" y="196554"/>
                  </a:lnTo>
                  <a:lnTo>
                    <a:pt x="36979" y="233582"/>
                  </a:lnTo>
                  <a:lnTo>
                    <a:pt x="28741" y="271205"/>
                  </a:lnTo>
                  <a:lnTo>
                    <a:pt x="18495" y="305330"/>
                  </a:lnTo>
                  <a:lnTo>
                    <a:pt x="4589" y="348546"/>
                  </a:lnTo>
                  <a:lnTo>
                    <a:pt x="0" y="370984"/>
                  </a:lnTo>
                  <a:lnTo>
                    <a:pt x="312" y="388012"/>
                  </a:lnTo>
                  <a:lnTo>
                    <a:pt x="6565" y="402635"/>
                  </a:lnTo>
                  <a:lnTo>
                    <a:pt x="11196" y="409498"/>
                  </a:lnTo>
                  <a:lnTo>
                    <a:pt x="27630" y="419005"/>
                  </a:lnTo>
                  <a:lnTo>
                    <a:pt x="49751" y="424171"/>
                  </a:lnTo>
                  <a:lnTo>
                    <a:pt x="89972" y="423113"/>
                  </a:lnTo>
                  <a:lnTo>
                    <a:pt x="131757" y="417625"/>
                  </a:lnTo>
                  <a:lnTo>
                    <a:pt x="179208" y="404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62"/>
            <p:cNvSpPr/>
            <p:nvPr>
              <p:custDataLst>
                <p:tags r:id="rId136"/>
              </p:custDataLst>
            </p:nvPr>
          </p:nvSpPr>
          <p:spPr>
            <a:xfrm>
              <a:off x="4943580" y="1529162"/>
              <a:ext cx="231671" cy="280589"/>
            </a:xfrm>
            <a:custGeom>
              <a:avLst/>
              <a:gdLst/>
              <a:ahLst/>
              <a:cxnLst/>
              <a:rect l="0" t="0" r="0" b="0"/>
              <a:pathLst>
                <a:path w="231671" h="280589">
                  <a:moveTo>
                    <a:pt x="9420" y="20238"/>
                  </a:moveTo>
                  <a:lnTo>
                    <a:pt x="9420" y="20238"/>
                  </a:lnTo>
                  <a:lnTo>
                    <a:pt x="2512" y="3278"/>
                  </a:lnTo>
                  <a:lnTo>
                    <a:pt x="581" y="465"/>
                  </a:lnTo>
                  <a:lnTo>
                    <a:pt x="0" y="0"/>
                  </a:lnTo>
                  <a:lnTo>
                    <a:pt x="20033" y="39930"/>
                  </a:lnTo>
                  <a:lnTo>
                    <a:pt x="39537" y="73675"/>
                  </a:lnTo>
                  <a:lnTo>
                    <a:pt x="66079" y="112191"/>
                  </a:lnTo>
                  <a:lnTo>
                    <a:pt x="99513" y="152828"/>
                  </a:lnTo>
                  <a:lnTo>
                    <a:pt x="142595" y="194408"/>
                  </a:lnTo>
                  <a:lnTo>
                    <a:pt x="178675" y="228880"/>
                  </a:lnTo>
                  <a:lnTo>
                    <a:pt x="231670" y="280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63"/>
            <p:cNvSpPr/>
            <p:nvPr>
              <p:custDataLst>
                <p:tags r:id="rId137"/>
              </p:custDataLst>
            </p:nvPr>
          </p:nvSpPr>
          <p:spPr>
            <a:xfrm>
              <a:off x="4997450" y="1533329"/>
              <a:ext cx="190501" cy="308172"/>
            </a:xfrm>
            <a:custGeom>
              <a:avLst/>
              <a:gdLst/>
              <a:ahLst/>
              <a:cxnLst/>
              <a:rect l="0" t="0" r="0" b="0"/>
              <a:pathLst>
                <a:path w="190501" h="308172">
                  <a:moveTo>
                    <a:pt x="190500" y="3371"/>
                  </a:moveTo>
                  <a:lnTo>
                    <a:pt x="190500" y="3371"/>
                  </a:lnTo>
                  <a:lnTo>
                    <a:pt x="180387" y="0"/>
                  </a:lnTo>
                  <a:lnTo>
                    <a:pt x="171659" y="227"/>
                  </a:lnTo>
                  <a:lnTo>
                    <a:pt x="167356" y="1275"/>
                  </a:lnTo>
                  <a:lnTo>
                    <a:pt x="147816" y="19605"/>
                  </a:lnTo>
                  <a:lnTo>
                    <a:pt x="120781" y="57491"/>
                  </a:lnTo>
                  <a:lnTo>
                    <a:pt x="98836" y="90219"/>
                  </a:lnTo>
                  <a:lnTo>
                    <a:pt x="75678" y="125931"/>
                  </a:lnTo>
                  <a:lnTo>
                    <a:pt x="53625" y="162970"/>
                  </a:lnTo>
                  <a:lnTo>
                    <a:pt x="33946" y="198717"/>
                  </a:lnTo>
                  <a:lnTo>
                    <a:pt x="17909" y="232008"/>
                  </a:lnTo>
                  <a:lnTo>
                    <a:pt x="5620" y="272434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64"/>
            <p:cNvSpPr/>
            <p:nvPr>
              <p:custDataLst>
                <p:tags r:id="rId138"/>
              </p:custDataLst>
            </p:nvPr>
          </p:nvSpPr>
          <p:spPr>
            <a:xfrm>
              <a:off x="5213350" y="1390787"/>
              <a:ext cx="280195" cy="519155"/>
            </a:xfrm>
            <a:custGeom>
              <a:avLst/>
              <a:gdLst/>
              <a:ahLst/>
              <a:cxnLst/>
              <a:rect l="0" t="0" r="0" b="0"/>
              <a:pathLst>
                <a:path w="280195" h="519155">
                  <a:moveTo>
                    <a:pt x="0" y="18913"/>
                  </a:moveTo>
                  <a:lnTo>
                    <a:pt x="0" y="18913"/>
                  </a:lnTo>
                  <a:lnTo>
                    <a:pt x="0" y="12171"/>
                  </a:lnTo>
                  <a:lnTo>
                    <a:pt x="705" y="10185"/>
                  </a:lnTo>
                  <a:lnTo>
                    <a:pt x="1882" y="8861"/>
                  </a:lnTo>
                  <a:lnTo>
                    <a:pt x="3371" y="7978"/>
                  </a:lnTo>
                  <a:lnTo>
                    <a:pt x="40494" y="1419"/>
                  </a:lnTo>
                  <a:lnTo>
                    <a:pt x="87648" y="171"/>
                  </a:lnTo>
                  <a:lnTo>
                    <a:pt x="119388" y="0"/>
                  </a:lnTo>
                  <a:lnTo>
                    <a:pt x="153251" y="629"/>
                  </a:lnTo>
                  <a:lnTo>
                    <a:pt x="200081" y="5656"/>
                  </a:lnTo>
                  <a:lnTo>
                    <a:pt x="242415" y="15769"/>
                  </a:lnTo>
                  <a:lnTo>
                    <a:pt x="261551" y="23630"/>
                  </a:lnTo>
                  <a:lnTo>
                    <a:pt x="273349" y="33710"/>
                  </a:lnTo>
                  <a:lnTo>
                    <a:pt x="277482" y="39361"/>
                  </a:lnTo>
                  <a:lnTo>
                    <a:pt x="280194" y="55047"/>
                  </a:lnTo>
                  <a:lnTo>
                    <a:pt x="275872" y="85594"/>
                  </a:lnTo>
                  <a:lnTo>
                    <a:pt x="265654" y="127100"/>
                  </a:lnTo>
                  <a:lnTo>
                    <a:pt x="257768" y="162246"/>
                  </a:lnTo>
                  <a:lnTo>
                    <a:pt x="249560" y="201385"/>
                  </a:lnTo>
                  <a:lnTo>
                    <a:pt x="243089" y="242299"/>
                  </a:lnTo>
                  <a:lnTo>
                    <a:pt x="239273" y="284001"/>
                  </a:lnTo>
                  <a:lnTo>
                    <a:pt x="239929" y="326054"/>
                  </a:lnTo>
                  <a:lnTo>
                    <a:pt x="242572" y="366381"/>
                  </a:lnTo>
                  <a:lnTo>
                    <a:pt x="246804" y="404060"/>
                  </a:lnTo>
                  <a:lnTo>
                    <a:pt x="257121" y="450922"/>
                  </a:lnTo>
                  <a:lnTo>
                    <a:pt x="270673" y="495522"/>
                  </a:lnTo>
                  <a:lnTo>
                    <a:pt x="270055" y="500341"/>
                  </a:lnTo>
                  <a:lnTo>
                    <a:pt x="268231" y="504260"/>
                  </a:lnTo>
                  <a:lnTo>
                    <a:pt x="265604" y="507577"/>
                  </a:lnTo>
                  <a:lnTo>
                    <a:pt x="253278" y="511264"/>
                  </a:lnTo>
                  <a:lnTo>
                    <a:pt x="206507" y="517001"/>
                  </a:lnTo>
                  <a:lnTo>
                    <a:pt x="171744" y="518980"/>
                  </a:lnTo>
                  <a:lnTo>
                    <a:pt x="134891" y="519154"/>
                  </a:lnTo>
                  <a:lnTo>
                    <a:pt x="91317" y="515990"/>
                  </a:lnTo>
                  <a:lnTo>
                    <a:pt x="69850" y="514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575"/>
          <p:cNvGrpSpPr/>
          <p:nvPr/>
        </p:nvGrpSpPr>
        <p:grpSpPr>
          <a:xfrm>
            <a:off x="5734050" y="1543933"/>
            <a:ext cx="279401" cy="291218"/>
            <a:chOff x="5734050" y="1543933"/>
            <a:chExt cx="279401" cy="291218"/>
          </a:xfrm>
        </p:grpSpPr>
        <p:sp>
          <p:nvSpPr>
            <p:cNvPr id="64" name="SMARTInkShape-2765"/>
            <p:cNvSpPr/>
            <p:nvPr>
              <p:custDataLst>
                <p:tags r:id="rId131"/>
              </p:custDataLst>
            </p:nvPr>
          </p:nvSpPr>
          <p:spPr>
            <a:xfrm>
              <a:off x="5734050" y="1695450"/>
              <a:ext cx="279401" cy="19051"/>
            </a:xfrm>
            <a:custGeom>
              <a:avLst/>
              <a:gdLst/>
              <a:ahLst/>
              <a:cxnLst/>
              <a:rect l="0" t="0" r="0" b="0"/>
              <a:pathLst>
                <a:path w="27940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2308"/>
                  </a:lnTo>
                  <a:lnTo>
                    <a:pt x="34531" y="4744"/>
                  </a:lnTo>
                  <a:lnTo>
                    <a:pt x="69675" y="2109"/>
                  </a:lnTo>
                  <a:lnTo>
                    <a:pt x="114927" y="937"/>
                  </a:lnTo>
                  <a:lnTo>
                    <a:pt x="140824" y="625"/>
                  </a:lnTo>
                  <a:lnTo>
                    <a:pt x="167966" y="416"/>
                  </a:lnTo>
                  <a:lnTo>
                    <a:pt x="215057" y="185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766"/>
            <p:cNvSpPr/>
            <p:nvPr>
              <p:custDataLst>
                <p:tags r:id="rId132"/>
              </p:custDataLst>
            </p:nvPr>
          </p:nvSpPr>
          <p:spPr>
            <a:xfrm>
              <a:off x="5867501" y="1543933"/>
              <a:ext cx="18950" cy="291218"/>
            </a:xfrm>
            <a:custGeom>
              <a:avLst/>
              <a:gdLst/>
              <a:ahLst/>
              <a:cxnLst/>
              <a:rect l="0" t="0" r="0" b="0"/>
              <a:pathLst>
                <a:path w="18950" h="291218">
                  <a:moveTo>
                    <a:pt x="12599" y="5467"/>
                  </a:moveTo>
                  <a:lnTo>
                    <a:pt x="12599" y="5467"/>
                  </a:lnTo>
                  <a:lnTo>
                    <a:pt x="9228" y="2096"/>
                  </a:lnTo>
                  <a:lnTo>
                    <a:pt x="5692" y="441"/>
                  </a:lnTo>
                  <a:lnTo>
                    <a:pt x="3760" y="0"/>
                  </a:lnTo>
                  <a:lnTo>
                    <a:pt x="2473" y="2528"/>
                  </a:lnTo>
                  <a:lnTo>
                    <a:pt x="407" y="36271"/>
                  </a:lnTo>
                  <a:lnTo>
                    <a:pt x="125" y="69252"/>
                  </a:lnTo>
                  <a:lnTo>
                    <a:pt x="0" y="109781"/>
                  </a:lnTo>
                  <a:lnTo>
                    <a:pt x="1825" y="153664"/>
                  </a:lnTo>
                  <a:lnTo>
                    <a:pt x="4989" y="196215"/>
                  </a:lnTo>
                  <a:lnTo>
                    <a:pt x="8746" y="231590"/>
                  </a:lnTo>
                  <a:lnTo>
                    <a:pt x="18949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576"/>
          <p:cNvGrpSpPr/>
          <p:nvPr/>
        </p:nvGrpSpPr>
        <p:grpSpPr>
          <a:xfrm>
            <a:off x="6270142" y="1413904"/>
            <a:ext cx="1266146" cy="529197"/>
            <a:chOff x="6270142" y="1413904"/>
            <a:chExt cx="1266146" cy="529197"/>
          </a:xfrm>
        </p:grpSpPr>
        <p:sp>
          <p:nvSpPr>
            <p:cNvPr id="67" name="SMARTInkShape-2767"/>
            <p:cNvSpPr/>
            <p:nvPr>
              <p:custDataLst>
                <p:tags r:id="rId125"/>
              </p:custDataLst>
            </p:nvPr>
          </p:nvSpPr>
          <p:spPr>
            <a:xfrm>
              <a:off x="6278656" y="1429513"/>
              <a:ext cx="230095" cy="416328"/>
            </a:xfrm>
            <a:custGeom>
              <a:avLst/>
              <a:gdLst/>
              <a:ahLst/>
              <a:cxnLst/>
              <a:rect l="0" t="0" r="0" b="0"/>
              <a:pathLst>
                <a:path w="230095" h="416328">
                  <a:moveTo>
                    <a:pt x="230094" y="11937"/>
                  </a:moveTo>
                  <a:lnTo>
                    <a:pt x="230094" y="11937"/>
                  </a:lnTo>
                  <a:lnTo>
                    <a:pt x="209046" y="3099"/>
                  </a:lnTo>
                  <a:lnTo>
                    <a:pt x="175947" y="0"/>
                  </a:lnTo>
                  <a:lnTo>
                    <a:pt x="128756" y="874"/>
                  </a:lnTo>
                  <a:lnTo>
                    <a:pt x="81300" y="13096"/>
                  </a:lnTo>
                  <a:lnTo>
                    <a:pt x="57125" y="24981"/>
                  </a:lnTo>
                  <a:lnTo>
                    <a:pt x="51281" y="29099"/>
                  </a:lnTo>
                  <a:lnTo>
                    <a:pt x="42907" y="43083"/>
                  </a:lnTo>
                  <a:lnTo>
                    <a:pt x="31782" y="87547"/>
                  </a:lnTo>
                  <a:lnTo>
                    <a:pt x="27185" y="118919"/>
                  </a:lnTo>
                  <a:lnTo>
                    <a:pt x="22790" y="153324"/>
                  </a:lnTo>
                  <a:lnTo>
                    <a:pt x="18485" y="187429"/>
                  </a:lnTo>
                  <a:lnTo>
                    <a:pt x="16102" y="223283"/>
                  </a:lnTo>
                  <a:lnTo>
                    <a:pt x="13631" y="259680"/>
                  </a:lnTo>
                  <a:lnTo>
                    <a:pt x="7829" y="294671"/>
                  </a:lnTo>
                  <a:lnTo>
                    <a:pt x="0" y="339362"/>
                  </a:lnTo>
                  <a:lnTo>
                    <a:pt x="1172" y="385202"/>
                  </a:lnTo>
                  <a:lnTo>
                    <a:pt x="4409" y="399142"/>
                  </a:lnTo>
                  <a:lnTo>
                    <a:pt x="8376" y="404129"/>
                  </a:lnTo>
                  <a:lnTo>
                    <a:pt x="20310" y="411552"/>
                  </a:lnTo>
                  <a:lnTo>
                    <a:pt x="56380" y="416327"/>
                  </a:lnTo>
                  <a:lnTo>
                    <a:pt x="88682" y="415562"/>
                  </a:lnTo>
                  <a:lnTo>
                    <a:pt x="122794" y="412870"/>
                  </a:lnTo>
                  <a:lnTo>
                    <a:pt x="166943" y="406683"/>
                  </a:lnTo>
                  <a:lnTo>
                    <a:pt x="198491" y="394189"/>
                  </a:lnTo>
                  <a:lnTo>
                    <a:pt x="211044" y="386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68"/>
            <p:cNvSpPr/>
            <p:nvPr>
              <p:custDataLst>
                <p:tags r:id="rId126"/>
              </p:custDataLst>
            </p:nvPr>
          </p:nvSpPr>
          <p:spPr>
            <a:xfrm>
              <a:off x="6270142" y="1644650"/>
              <a:ext cx="156059" cy="25401"/>
            </a:xfrm>
            <a:custGeom>
              <a:avLst/>
              <a:gdLst/>
              <a:ahLst/>
              <a:cxnLst/>
              <a:rect l="0" t="0" r="0" b="0"/>
              <a:pathLst>
                <a:path w="1560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1036"/>
                  </a:lnTo>
                  <a:lnTo>
                    <a:pt x="513" y="20374"/>
                  </a:lnTo>
                  <a:lnTo>
                    <a:pt x="19892" y="15940"/>
                  </a:lnTo>
                  <a:lnTo>
                    <a:pt x="61150" y="10289"/>
                  </a:lnTo>
                  <a:lnTo>
                    <a:pt x="97414" y="6219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69"/>
            <p:cNvSpPr/>
            <p:nvPr>
              <p:custDataLst>
                <p:tags r:id="rId127"/>
              </p:custDataLst>
            </p:nvPr>
          </p:nvSpPr>
          <p:spPr>
            <a:xfrm>
              <a:off x="6623878" y="1435539"/>
              <a:ext cx="240473" cy="463980"/>
            </a:xfrm>
            <a:custGeom>
              <a:avLst/>
              <a:gdLst/>
              <a:ahLst/>
              <a:cxnLst/>
              <a:rect l="0" t="0" r="0" b="0"/>
              <a:pathLst>
                <a:path w="240473" h="463980">
                  <a:moveTo>
                    <a:pt x="240472" y="24961"/>
                  </a:moveTo>
                  <a:lnTo>
                    <a:pt x="240472" y="24961"/>
                  </a:lnTo>
                  <a:lnTo>
                    <a:pt x="197134" y="9766"/>
                  </a:lnTo>
                  <a:lnTo>
                    <a:pt x="152418" y="1786"/>
                  </a:lnTo>
                  <a:lnTo>
                    <a:pt x="119519" y="0"/>
                  </a:lnTo>
                  <a:lnTo>
                    <a:pt x="108868" y="3519"/>
                  </a:lnTo>
                  <a:lnTo>
                    <a:pt x="99431" y="10493"/>
                  </a:lnTo>
                  <a:lnTo>
                    <a:pt x="90533" y="20647"/>
                  </a:lnTo>
                  <a:lnTo>
                    <a:pt x="85638" y="37860"/>
                  </a:lnTo>
                  <a:lnTo>
                    <a:pt x="82882" y="73233"/>
                  </a:lnTo>
                  <a:lnTo>
                    <a:pt x="82065" y="118756"/>
                  </a:lnTo>
                  <a:lnTo>
                    <a:pt x="79757" y="154137"/>
                  </a:lnTo>
                  <a:lnTo>
                    <a:pt x="71676" y="191028"/>
                  </a:lnTo>
                  <a:lnTo>
                    <a:pt x="61029" y="228591"/>
                  </a:lnTo>
                  <a:lnTo>
                    <a:pt x="49947" y="266452"/>
                  </a:lnTo>
                  <a:lnTo>
                    <a:pt x="40318" y="304446"/>
                  </a:lnTo>
                  <a:lnTo>
                    <a:pt x="29453" y="338736"/>
                  </a:lnTo>
                  <a:lnTo>
                    <a:pt x="13318" y="383926"/>
                  </a:lnTo>
                  <a:lnTo>
                    <a:pt x="1966" y="427008"/>
                  </a:lnTo>
                  <a:lnTo>
                    <a:pt x="0" y="449121"/>
                  </a:lnTo>
                  <a:lnTo>
                    <a:pt x="2546" y="454490"/>
                  </a:lnTo>
                  <a:lnTo>
                    <a:pt x="12901" y="462337"/>
                  </a:lnTo>
                  <a:lnTo>
                    <a:pt x="44710" y="463979"/>
                  </a:lnTo>
                  <a:lnTo>
                    <a:pt x="85415" y="459997"/>
                  </a:lnTo>
                  <a:lnTo>
                    <a:pt x="117936" y="456318"/>
                  </a:lnTo>
                  <a:lnTo>
                    <a:pt x="170622" y="450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70"/>
            <p:cNvSpPr/>
            <p:nvPr>
              <p:custDataLst>
                <p:tags r:id="rId128"/>
              </p:custDataLst>
            </p:nvPr>
          </p:nvSpPr>
          <p:spPr>
            <a:xfrm>
              <a:off x="6985883" y="1511300"/>
              <a:ext cx="119768" cy="146051"/>
            </a:xfrm>
            <a:custGeom>
              <a:avLst/>
              <a:gdLst/>
              <a:ahLst/>
              <a:cxnLst/>
              <a:rect l="0" t="0" r="0" b="0"/>
              <a:pathLst>
                <a:path w="119768" h="1460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6120" y="18951"/>
                  </a:lnTo>
                  <a:lnTo>
                    <a:pt x="35333" y="58934"/>
                  </a:lnTo>
                  <a:lnTo>
                    <a:pt x="69013" y="99653"/>
                  </a:lnTo>
                  <a:lnTo>
                    <a:pt x="11976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71"/>
            <p:cNvSpPr/>
            <p:nvPr>
              <p:custDataLst>
                <p:tags r:id="rId129"/>
              </p:custDataLst>
            </p:nvPr>
          </p:nvSpPr>
          <p:spPr>
            <a:xfrm>
              <a:off x="7126395" y="1508230"/>
              <a:ext cx="131656" cy="345971"/>
            </a:xfrm>
            <a:custGeom>
              <a:avLst/>
              <a:gdLst/>
              <a:ahLst/>
              <a:cxnLst/>
              <a:rect l="0" t="0" r="0" b="0"/>
              <a:pathLst>
                <a:path w="131656" h="345971">
                  <a:moveTo>
                    <a:pt x="131655" y="9420"/>
                  </a:moveTo>
                  <a:lnTo>
                    <a:pt x="131655" y="9420"/>
                  </a:lnTo>
                  <a:lnTo>
                    <a:pt x="117349" y="581"/>
                  </a:lnTo>
                  <a:lnTo>
                    <a:pt x="113651" y="0"/>
                  </a:lnTo>
                  <a:lnTo>
                    <a:pt x="103898" y="1235"/>
                  </a:lnTo>
                  <a:lnTo>
                    <a:pt x="86507" y="12639"/>
                  </a:lnTo>
                  <a:lnTo>
                    <a:pt x="44112" y="59833"/>
                  </a:lnTo>
                  <a:lnTo>
                    <a:pt x="11183" y="106039"/>
                  </a:lnTo>
                  <a:lnTo>
                    <a:pt x="4029" y="127151"/>
                  </a:lnTo>
                  <a:lnTo>
                    <a:pt x="0" y="164718"/>
                  </a:lnTo>
                  <a:lnTo>
                    <a:pt x="689" y="209010"/>
                  </a:lnTo>
                  <a:lnTo>
                    <a:pt x="3598" y="241354"/>
                  </a:lnTo>
                  <a:lnTo>
                    <a:pt x="10614" y="288475"/>
                  </a:lnTo>
                  <a:lnTo>
                    <a:pt x="30447" y="333555"/>
                  </a:lnTo>
                  <a:lnTo>
                    <a:pt x="33845" y="337694"/>
                  </a:lnTo>
                  <a:lnTo>
                    <a:pt x="49105" y="345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72"/>
            <p:cNvSpPr/>
            <p:nvPr>
              <p:custDataLst>
                <p:tags r:id="rId130"/>
              </p:custDataLst>
            </p:nvPr>
          </p:nvSpPr>
          <p:spPr>
            <a:xfrm>
              <a:off x="7318179" y="1413904"/>
              <a:ext cx="218109" cy="529197"/>
            </a:xfrm>
            <a:custGeom>
              <a:avLst/>
              <a:gdLst/>
              <a:ahLst/>
              <a:cxnLst/>
              <a:rect l="0" t="0" r="0" b="0"/>
              <a:pathLst>
                <a:path w="218109" h="529197">
                  <a:moveTo>
                    <a:pt x="3371" y="33896"/>
                  </a:moveTo>
                  <a:lnTo>
                    <a:pt x="3371" y="33896"/>
                  </a:lnTo>
                  <a:lnTo>
                    <a:pt x="0" y="20412"/>
                  </a:lnTo>
                  <a:lnTo>
                    <a:pt x="1829" y="15029"/>
                  </a:lnTo>
                  <a:lnTo>
                    <a:pt x="11388" y="5285"/>
                  </a:lnTo>
                  <a:lnTo>
                    <a:pt x="28807" y="13"/>
                  </a:lnTo>
                  <a:lnTo>
                    <a:pt x="74481" y="0"/>
                  </a:lnTo>
                  <a:lnTo>
                    <a:pt x="115065" y="8252"/>
                  </a:lnTo>
                  <a:lnTo>
                    <a:pt x="154999" y="23005"/>
                  </a:lnTo>
                  <a:lnTo>
                    <a:pt x="190271" y="37411"/>
                  </a:lnTo>
                  <a:lnTo>
                    <a:pt x="206618" y="51921"/>
                  </a:lnTo>
                  <a:lnTo>
                    <a:pt x="212952" y="60730"/>
                  </a:lnTo>
                  <a:lnTo>
                    <a:pt x="218108" y="83687"/>
                  </a:lnTo>
                  <a:lnTo>
                    <a:pt x="215163" y="124378"/>
                  </a:lnTo>
                  <a:lnTo>
                    <a:pt x="205354" y="169596"/>
                  </a:lnTo>
                  <a:lnTo>
                    <a:pt x="197563" y="204274"/>
                  </a:lnTo>
                  <a:lnTo>
                    <a:pt x="189397" y="245556"/>
                  </a:lnTo>
                  <a:lnTo>
                    <a:pt x="179183" y="287893"/>
                  </a:lnTo>
                  <a:lnTo>
                    <a:pt x="170409" y="330228"/>
                  </a:lnTo>
                  <a:lnTo>
                    <a:pt x="168862" y="372562"/>
                  </a:lnTo>
                  <a:lnTo>
                    <a:pt x="168645" y="411133"/>
                  </a:lnTo>
                  <a:lnTo>
                    <a:pt x="168548" y="444973"/>
                  </a:lnTo>
                  <a:lnTo>
                    <a:pt x="168487" y="491680"/>
                  </a:lnTo>
                  <a:lnTo>
                    <a:pt x="168473" y="518336"/>
                  </a:lnTo>
                  <a:lnTo>
                    <a:pt x="167062" y="521956"/>
                  </a:lnTo>
                  <a:lnTo>
                    <a:pt x="164709" y="524369"/>
                  </a:lnTo>
                  <a:lnTo>
                    <a:pt x="161730" y="525978"/>
                  </a:lnTo>
                  <a:lnTo>
                    <a:pt x="116374" y="528772"/>
                  </a:lnTo>
                  <a:lnTo>
                    <a:pt x="72837" y="529070"/>
                  </a:lnTo>
                  <a:lnTo>
                    <a:pt x="28771" y="529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SMARTInkShape-2773"/>
          <p:cNvSpPr/>
          <p:nvPr>
            <p:custDataLst>
              <p:tags r:id="rId2"/>
            </p:custDataLst>
          </p:nvPr>
        </p:nvSpPr>
        <p:spPr>
          <a:xfrm>
            <a:off x="7785100" y="1974850"/>
            <a:ext cx="19051" cy="6351"/>
          </a:xfrm>
          <a:custGeom>
            <a:avLst/>
            <a:gdLst/>
            <a:ahLst/>
            <a:cxnLst/>
            <a:rect l="0" t="0" r="0" b="0"/>
            <a:pathLst>
              <a:path w="19051" h="6351">
                <a:moveTo>
                  <a:pt x="19050" y="6350"/>
                </a:moveTo>
                <a:lnTo>
                  <a:pt x="19050" y="635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578"/>
          <p:cNvGrpSpPr/>
          <p:nvPr/>
        </p:nvGrpSpPr>
        <p:grpSpPr>
          <a:xfrm>
            <a:off x="1730179" y="2350228"/>
            <a:ext cx="2943422" cy="506692"/>
            <a:chOff x="1730179" y="2350228"/>
            <a:chExt cx="2943422" cy="506692"/>
          </a:xfrm>
        </p:grpSpPr>
        <p:sp>
          <p:nvSpPr>
            <p:cNvPr id="75" name="SMARTInkShape-2774"/>
            <p:cNvSpPr/>
            <p:nvPr>
              <p:custDataLst>
                <p:tags r:id="rId106"/>
              </p:custDataLst>
            </p:nvPr>
          </p:nvSpPr>
          <p:spPr>
            <a:xfrm>
              <a:off x="1755023" y="2517948"/>
              <a:ext cx="194428" cy="309424"/>
            </a:xfrm>
            <a:custGeom>
              <a:avLst/>
              <a:gdLst/>
              <a:ahLst/>
              <a:cxnLst/>
              <a:rect l="0" t="0" r="0" b="0"/>
              <a:pathLst>
                <a:path w="194428" h="309424">
                  <a:moveTo>
                    <a:pt x="143627" y="28402"/>
                  </a:moveTo>
                  <a:lnTo>
                    <a:pt x="143627" y="28402"/>
                  </a:lnTo>
                  <a:lnTo>
                    <a:pt x="146998" y="28402"/>
                  </a:lnTo>
                  <a:lnTo>
                    <a:pt x="147991" y="27696"/>
                  </a:lnTo>
                  <a:lnTo>
                    <a:pt x="148653" y="26521"/>
                  </a:lnTo>
                  <a:lnTo>
                    <a:pt x="149094" y="25031"/>
                  </a:lnTo>
                  <a:lnTo>
                    <a:pt x="156768" y="15537"/>
                  </a:lnTo>
                  <a:lnTo>
                    <a:pt x="158738" y="13475"/>
                  </a:lnTo>
                  <a:lnTo>
                    <a:pt x="159345" y="11395"/>
                  </a:lnTo>
                  <a:lnTo>
                    <a:pt x="159045" y="9303"/>
                  </a:lnTo>
                  <a:lnTo>
                    <a:pt x="158139" y="7203"/>
                  </a:lnTo>
                  <a:lnTo>
                    <a:pt x="156124" y="5802"/>
                  </a:lnTo>
                  <a:lnTo>
                    <a:pt x="125325" y="0"/>
                  </a:lnTo>
                  <a:lnTo>
                    <a:pt x="79020" y="2383"/>
                  </a:lnTo>
                  <a:lnTo>
                    <a:pt x="43110" y="9090"/>
                  </a:lnTo>
                  <a:lnTo>
                    <a:pt x="23223" y="18408"/>
                  </a:lnTo>
                  <a:lnTo>
                    <a:pt x="10622" y="33367"/>
                  </a:lnTo>
                  <a:lnTo>
                    <a:pt x="3375" y="52481"/>
                  </a:lnTo>
                  <a:lnTo>
                    <a:pt x="0" y="88453"/>
                  </a:lnTo>
                  <a:lnTo>
                    <a:pt x="2450" y="133527"/>
                  </a:lnTo>
                  <a:lnTo>
                    <a:pt x="3489" y="178475"/>
                  </a:lnTo>
                  <a:lnTo>
                    <a:pt x="3797" y="221662"/>
                  </a:lnTo>
                  <a:lnTo>
                    <a:pt x="3901" y="266693"/>
                  </a:lnTo>
                  <a:lnTo>
                    <a:pt x="5801" y="290447"/>
                  </a:lnTo>
                  <a:lnTo>
                    <a:pt x="7293" y="296232"/>
                  </a:lnTo>
                  <a:lnTo>
                    <a:pt x="11110" y="300794"/>
                  </a:lnTo>
                  <a:lnTo>
                    <a:pt x="22877" y="307745"/>
                  </a:lnTo>
                  <a:lnTo>
                    <a:pt x="39395" y="309423"/>
                  </a:lnTo>
                  <a:lnTo>
                    <a:pt x="74173" y="306401"/>
                  </a:lnTo>
                  <a:lnTo>
                    <a:pt x="118344" y="301037"/>
                  </a:lnTo>
                  <a:lnTo>
                    <a:pt x="157067" y="294979"/>
                  </a:lnTo>
                  <a:lnTo>
                    <a:pt x="194427" y="288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75"/>
            <p:cNvSpPr/>
            <p:nvPr>
              <p:custDataLst>
                <p:tags r:id="rId107"/>
              </p:custDataLst>
            </p:nvPr>
          </p:nvSpPr>
          <p:spPr>
            <a:xfrm>
              <a:off x="1730179" y="2667000"/>
              <a:ext cx="187522" cy="57151"/>
            </a:xfrm>
            <a:custGeom>
              <a:avLst/>
              <a:gdLst/>
              <a:ahLst/>
              <a:cxnLst/>
              <a:rect l="0" t="0" r="0" b="0"/>
              <a:pathLst>
                <a:path w="1875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8017" y="57150"/>
                  </a:lnTo>
                  <a:lnTo>
                    <a:pt x="50166" y="41453"/>
                  </a:lnTo>
                  <a:lnTo>
                    <a:pt x="92966" y="26394"/>
                  </a:lnTo>
                  <a:lnTo>
                    <a:pt x="138808" y="12995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76"/>
            <p:cNvSpPr/>
            <p:nvPr>
              <p:custDataLst>
                <p:tags r:id="rId108"/>
              </p:custDataLst>
            </p:nvPr>
          </p:nvSpPr>
          <p:spPr>
            <a:xfrm>
              <a:off x="2330450" y="2584450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0" y="0"/>
                  </a:moveTo>
                  <a:lnTo>
                    <a:pt x="0" y="0"/>
                  </a:lnTo>
                  <a:lnTo>
                    <a:pt x="35469" y="47403"/>
                  </a:lnTo>
                  <a:lnTo>
                    <a:pt x="66483" y="83425"/>
                  </a:lnTo>
                  <a:lnTo>
                    <a:pt x="98721" y="120909"/>
                  </a:lnTo>
                  <a:lnTo>
                    <a:pt x="131527" y="168130"/>
                  </a:lnTo>
                  <a:lnTo>
                    <a:pt x="152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77"/>
            <p:cNvSpPr/>
            <p:nvPr>
              <p:custDataLst>
                <p:tags r:id="rId109"/>
              </p:custDataLst>
            </p:nvPr>
          </p:nvSpPr>
          <p:spPr>
            <a:xfrm>
              <a:off x="2072014" y="2458345"/>
              <a:ext cx="220337" cy="398575"/>
            </a:xfrm>
            <a:custGeom>
              <a:avLst/>
              <a:gdLst/>
              <a:ahLst/>
              <a:cxnLst/>
              <a:rect l="0" t="0" r="0" b="0"/>
              <a:pathLst>
                <a:path w="220337" h="398575">
                  <a:moveTo>
                    <a:pt x="220336" y="11805"/>
                  </a:moveTo>
                  <a:lnTo>
                    <a:pt x="220336" y="11805"/>
                  </a:lnTo>
                  <a:lnTo>
                    <a:pt x="213594" y="8434"/>
                  </a:lnTo>
                  <a:lnTo>
                    <a:pt x="174902" y="2345"/>
                  </a:lnTo>
                  <a:lnTo>
                    <a:pt x="138592" y="65"/>
                  </a:lnTo>
                  <a:lnTo>
                    <a:pt x="97990" y="0"/>
                  </a:lnTo>
                  <a:lnTo>
                    <a:pt x="82704" y="2560"/>
                  </a:lnTo>
                  <a:lnTo>
                    <a:pt x="62199" y="14710"/>
                  </a:lnTo>
                  <a:lnTo>
                    <a:pt x="46088" y="38458"/>
                  </a:lnTo>
                  <a:lnTo>
                    <a:pt x="39120" y="71208"/>
                  </a:lnTo>
                  <a:lnTo>
                    <a:pt x="40426" y="114464"/>
                  </a:lnTo>
                  <a:lnTo>
                    <a:pt x="45282" y="159659"/>
                  </a:lnTo>
                  <a:lnTo>
                    <a:pt x="45403" y="196992"/>
                  </a:lnTo>
                  <a:lnTo>
                    <a:pt x="41693" y="237338"/>
                  </a:lnTo>
                  <a:lnTo>
                    <a:pt x="32989" y="274084"/>
                  </a:lnTo>
                  <a:lnTo>
                    <a:pt x="16189" y="319764"/>
                  </a:lnTo>
                  <a:lnTo>
                    <a:pt x="958" y="363431"/>
                  </a:lnTo>
                  <a:lnTo>
                    <a:pt x="0" y="368989"/>
                  </a:lnTo>
                  <a:lnTo>
                    <a:pt x="773" y="373400"/>
                  </a:lnTo>
                  <a:lnTo>
                    <a:pt x="5395" y="380182"/>
                  </a:lnTo>
                  <a:lnTo>
                    <a:pt x="15930" y="387967"/>
                  </a:lnTo>
                  <a:lnTo>
                    <a:pt x="47341" y="396213"/>
                  </a:lnTo>
                  <a:lnTo>
                    <a:pt x="89398" y="398574"/>
                  </a:lnTo>
                  <a:lnTo>
                    <a:pt x="134891" y="395669"/>
                  </a:lnTo>
                  <a:lnTo>
                    <a:pt x="156836" y="392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78"/>
            <p:cNvSpPr/>
            <p:nvPr>
              <p:custDataLst>
                <p:tags r:id="rId110"/>
              </p:custDataLst>
            </p:nvPr>
          </p:nvSpPr>
          <p:spPr>
            <a:xfrm>
              <a:off x="2349500" y="2559050"/>
              <a:ext cx="127001" cy="234951"/>
            </a:xfrm>
            <a:custGeom>
              <a:avLst/>
              <a:gdLst/>
              <a:ahLst/>
              <a:cxnLst/>
              <a:rect l="0" t="0" r="0" b="0"/>
              <a:pathLst>
                <a:path w="127001" h="234951">
                  <a:moveTo>
                    <a:pt x="127000" y="0"/>
                  </a:moveTo>
                  <a:lnTo>
                    <a:pt x="127000" y="0"/>
                  </a:lnTo>
                  <a:lnTo>
                    <a:pt x="120258" y="0"/>
                  </a:lnTo>
                  <a:lnTo>
                    <a:pt x="115067" y="1881"/>
                  </a:lnTo>
                  <a:lnTo>
                    <a:pt x="99243" y="12209"/>
                  </a:lnTo>
                  <a:lnTo>
                    <a:pt x="75029" y="49527"/>
                  </a:lnTo>
                  <a:lnTo>
                    <a:pt x="51942" y="94481"/>
                  </a:lnTo>
                  <a:lnTo>
                    <a:pt x="35550" y="129480"/>
                  </a:lnTo>
                  <a:lnTo>
                    <a:pt x="20739" y="162439"/>
                  </a:lnTo>
                  <a:lnTo>
                    <a:pt x="6145" y="20311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79"/>
            <p:cNvSpPr/>
            <p:nvPr>
              <p:custDataLst>
                <p:tags r:id="rId111"/>
              </p:custDataLst>
            </p:nvPr>
          </p:nvSpPr>
          <p:spPr>
            <a:xfrm>
              <a:off x="2590800" y="2673350"/>
              <a:ext cx="133351" cy="6273"/>
            </a:xfrm>
            <a:custGeom>
              <a:avLst/>
              <a:gdLst/>
              <a:ahLst/>
              <a:cxnLst/>
              <a:rect l="0" t="0" r="0" b="0"/>
              <a:pathLst>
                <a:path w="133351" h="627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1550" y="5761"/>
                  </a:lnTo>
                  <a:lnTo>
                    <a:pt x="54272" y="6272"/>
                  </a:lnTo>
                  <a:lnTo>
                    <a:pt x="100169" y="197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80"/>
            <p:cNvSpPr/>
            <p:nvPr>
              <p:custDataLst>
                <p:tags r:id="rId112"/>
              </p:custDataLst>
            </p:nvPr>
          </p:nvSpPr>
          <p:spPr>
            <a:xfrm>
              <a:off x="2648212" y="2584450"/>
              <a:ext cx="31489" cy="171451"/>
            </a:xfrm>
            <a:custGeom>
              <a:avLst/>
              <a:gdLst/>
              <a:ahLst/>
              <a:cxnLst/>
              <a:rect l="0" t="0" r="0" b="0"/>
              <a:pathLst>
                <a:path w="31489" h="1714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2117"/>
                  </a:lnTo>
                  <a:lnTo>
                    <a:pt x="0" y="36628"/>
                  </a:lnTo>
                  <a:lnTo>
                    <a:pt x="3187" y="74666"/>
                  </a:lnTo>
                  <a:lnTo>
                    <a:pt x="11970" y="117216"/>
                  </a:lnTo>
                  <a:lnTo>
                    <a:pt x="3148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81"/>
            <p:cNvSpPr/>
            <p:nvPr>
              <p:custDataLst>
                <p:tags r:id="rId113"/>
              </p:custDataLst>
            </p:nvPr>
          </p:nvSpPr>
          <p:spPr>
            <a:xfrm>
              <a:off x="2822459" y="2521833"/>
              <a:ext cx="111242" cy="107068"/>
            </a:xfrm>
            <a:custGeom>
              <a:avLst/>
              <a:gdLst/>
              <a:ahLst/>
              <a:cxnLst/>
              <a:rect l="0" t="0" r="0" b="0"/>
              <a:pathLst>
                <a:path w="111242" h="107068">
                  <a:moveTo>
                    <a:pt x="22341" y="5467"/>
                  </a:moveTo>
                  <a:lnTo>
                    <a:pt x="22341" y="5467"/>
                  </a:lnTo>
                  <a:lnTo>
                    <a:pt x="472" y="0"/>
                  </a:lnTo>
                  <a:lnTo>
                    <a:pt x="0" y="1116"/>
                  </a:lnTo>
                  <a:lnTo>
                    <a:pt x="1358" y="6120"/>
                  </a:lnTo>
                  <a:lnTo>
                    <a:pt x="24599" y="36039"/>
                  </a:lnTo>
                  <a:lnTo>
                    <a:pt x="64728" y="72158"/>
                  </a:lnTo>
                  <a:lnTo>
                    <a:pt x="111241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82"/>
            <p:cNvSpPr/>
            <p:nvPr>
              <p:custDataLst>
                <p:tags r:id="rId114"/>
              </p:custDataLst>
            </p:nvPr>
          </p:nvSpPr>
          <p:spPr>
            <a:xfrm>
              <a:off x="2924385" y="2515483"/>
              <a:ext cx="60116" cy="253118"/>
            </a:xfrm>
            <a:custGeom>
              <a:avLst/>
              <a:gdLst/>
              <a:ahLst/>
              <a:cxnLst/>
              <a:rect l="0" t="0" r="0" b="0"/>
              <a:pathLst>
                <a:path w="60116" h="253118">
                  <a:moveTo>
                    <a:pt x="60115" y="5467"/>
                  </a:moveTo>
                  <a:lnTo>
                    <a:pt x="60115" y="5467"/>
                  </a:lnTo>
                  <a:lnTo>
                    <a:pt x="36971" y="0"/>
                  </a:lnTo>
                  <a:lnTo>
                    <a:pt x="28427" y="3272"/>
                  </a:lnTo>
                  <a:lnTo>
                    <a:pt x="24173" y="6121"/>
                  </a:lnTo>
                  <a:lnTo>
                    <a:pt x="17565" y="14930"/>
                  </a:lnTo>
                  <a:lnTo>
                    <a:pt x="7573" y="41203"/>
                  </a:lnTo>
                  <a:lnTo>
                    <a:pt x="1690" y="88820"/>
                  </a:lnTo>
                  <a:lnTo>
                    <a:pt x="0" y="120005"/>
                  </a:lnTo>
                  <a:lnTo>
                    <a:pt x="2087" y="155350"/>
                  </a:lnTo>
                  <a:lnTo>
                    <a:pt x="6162" y="201428"/>
                  </a:lnTo>
                  <a:lnTo>
                    <a:pt x="15665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83"/>
            <p:cNvSpPr/>
            <p:nvPr>
              <p:custDataLst>
                <p:tags r:id="rId115"/>
              </p:custDataLst>
            </p:nvPr>
          </p:nvSpPr>
          <p:spPr>
            <a:xfrm>
              <a:off x="3075165" y="2667000"/>
              <a:ext cx="125236" cy="31751"/>
            </a:xfrm>
            <a:custGeom>
              <a:avLst/>
              <a:gdLst/>
              <a:ahLst/>
              <a:cxnLst/>
              <a:rect l="0" t="0" r="0" b="0"/>
              <a:pathLst>
                <a:path w="1252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823" y="25989"/>
                  </a:lnTo>
                  <a:lnTo>
                    <a:pt x="41612" y="18527"/>
                  </a:lnTo>
                  <a:lnTo>
                    <a:pt x="84806" y="10480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84"/>
            <p:cNvSpPr/>
            <p:nvPr>
              <p:custDataLst>
                <p:tags r:id="rId116"/>
              </p:custDataLst>
            </p:nvPr>
          </p:nvSpPr>
          <p:spPr>
            <a:xfrm>
              <a:off x="3121712" y="2571750"/>
              <a:ext cx="21539" cy="215901"/>
            </a:xfrm>
            <a:custGeom>
              <a:avLst/>
              <a:gdLst/>
              <a:ahLst/>
              <a:cxnLst/>
              <a:rect l="0" t="0" r="0" b="0"/>
              <a:pathLst>
                <a:path w="21539" h="215901">
                  <a:moveTo>
                    <a:pt x="8838" y="0"/>
                  </a:moveTo>
                  <a:lnTo>
                    <a:pt x="8838" y="0"/>
                  </a:lnTo>
                  <a:lnTo>
                    <a:pt x="0" y="21048"/>
                  </a:lnTo>
                  <a:lnTo>
                    <a:pt x="653" y="55547"/>
                  </a:lnTo>
                  <a:lnTo>
                    <a:pt x="1944" y="101517"/>
                  </a:lnTo>
                  <a:lnTo>
                    <a:pt x="2326" y="147515"/>
                  </a:lnTo>
                  <a:lnTo>
                    <a:pt x="8231" y="190684"/>
                  </a:lnTo>
                  <a:lnTo>
                    <a:pt x="2153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85"/>
            <p:cNvSpPr/>
            <p:nvPr>
              <p:custDataLst>
                <p:tags r:id="rId117"/>
              </p:custDataLst>
            </p:nvPr>
          </p:nvSpPr>
          <p:spPr>
            <a:xfrm>
              <a:off x="3287480" y="2515261"/>
              <a:ext cx="281221" cy="251889"/>
            </a:xfrm>
            <a:custGeom>
              <a:avLst/>
              <a:gdLst/>
              <a:ahLst/>
              <a:cxnLst/>
              <a:rect l="0" t="0" r="0" b="0"/>
              <a:pathLst>
                <a:path w="281221" h="251889">
                  <a:moveTo>
                    <a:pt x="8170" y="50139"/>
                  </a:moveTo>
                  <a:lnTo>
                    <a:pt x="8170" y="50139"/>
                  </a:lnTo>
                  <a:lnTo>
                    <a:pt x="147" y="45775"/>
                  </a:lnTo>
                  <a:lnTo>
                    <a:pt x="0" y="45113"/>
                  </a:lnTo>
                  <a:lnTo>
                    <a:pt x="4538" y="42966"/>
                  </a:lnTo>
                  <a:lnTo>
                    <a:pt x="49276" y="26190"/>
                  </a:lnTo>
                  <a:lnTo>
                    <a:pt x="95374" y="17329"/>
                  </a:lnTo>
                  <a:lnTo>
                    <a:pt x="129007" y="10627"/>
                  </a:lnTo>
                  <a:lnTo>
                    <a:pt x="172150" y="2684"/>
                  </a:lnTo>
                  <a:lnTo>
                    <a:pt x="201898" y="0"/>
                  </a:lnTo>
                  <a:lnTo>
                    <a:pt x="203644" y="1191"/>
                  </a:lnTo>
                  <a:lnTo>
                    <a:pt x="203397" y="3396"/>
                  </a:lnTo>
                  <a:lnTo>
                    <a:pt x="181507" y="45818"/>
                  </a:lnTo>
                  <a:lnTo>
                    <a:pt x="151222" y="93265"/>
                  </a:lnTo>
                  <a:lnTo>
                    <a:pt x="119700" y="135668"/>
                  </a:lnTo>
                  <a:lnTo>
                    <a:pt x="93662" y="176140"/>
                  </a:lnTo>
                  <a:lnTo>
                    <a:pt x="70028" y="222930"/>
                  </a:lnTo>
                  <a:lnTo>
                    <a:pt x="68458" y="228833"/>
                  </a:lnTo>
                  <a:lnTo>
                    <a:pt x="68823" y="233474"/>
                  </a:lnTo>
                  <a:lnTo>
                    <a:pt x="70478" y="237273"/>
                  </a:lnTo>
                  <a:lnTo>
                    <a:pt x="76079" y="243376"/>
                  </a:lnTo>
                  <a:lnTo>
                    <a:pt x="83272" y="248441"/>
                  </a:lnTo>
                  <a:lnTo>
                    <a:pt x="105368" y="251888"/>
                  </a:lnTo>
                  <a:lnTo>
                    <a:pt x="140999" y="246167"/>
                  </a:lnTo>
                  <a:lnTo>
                    <a:pt x="186208" y="238906"/>
                  </a:lnTo>
                  <a:lnTo>
                    <a:pt x="228609" y="232286"/>
                  </a:lnTo>
                  <a:lnTo>
                    <a:pt x="281220" y="221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86"/>
            <p:cNvSpPr/>
            <p:nvPr>
              <p:custDataLst>
                <p:tags r:id="rId118"/>
              </p:custDataLst>
            </p:nvPr>
          </p:nvSpPr>
          <p:spPr>
            <a:xfrm>
              <a:off x="3645783" y="2622550"/>
              <a:ext cx="164218" cy="12678"/>
            </a:xfrm>
            <a:custGeom>
              <a:avLst/>
              <a:gdLst/>
              <a:ahLst/>
              <a:cxnLst/>
              <a:rect l="0" t="0" r="0" b="0"/>
              <a:pathLst>
                <a:path w="164218" h="12678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5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1822" y="10714"/>
                  </a:lnTo>
                  <a:lnTo>
                    <a:pt x="42564" y="12439"/>
                  </a:lnTo>
                  <a:lnTo>
                    <a:pt x="84740" y="12622"/>
                  </a:lnTo>
                  <a:lnTo>
                    <a:pt x="125146" y="12677"/>
                  </a:lnTo>
                  <a:lnTo>
                    <a:pt x="143559" y="8927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87"/>
            <p:cNvSpPr/>
            <p:nvPr>
              <p:custDataLst>
                <p:tags r:id="rId119"/>
              </p:custDataLst>
            </p:nvPr>
          </p:nvSpPr>
          <p:spPr>
            <a:xfrm>
              <a:off x="3714873" y="2527300"/>
              <a:ext cx="18928" cy="209551"/>
            </a:xfrm>
            <a:custGeom>
              <a:avLst/>
              <a:gdLst/>
              <a:ahLst/>
              <a:cxnLst/>
              <a:rect l="0" t="0" r="0" b="0"/>
              <a:pathLst>
                <a:path w="18928" h="209551">
                  <a:moveTo>
                    <a:pt x="18927" y="0"/>
                  </a:moveTo>
                  <a:lnTo>
                    <a:pt x="18927" y="0"/>
                  </a:lnTo>
                  <a:lnTo>
                    <a:pt x="12185" y="3371"/>
                  </a:lnTo>
                  <a:lnTo>
                    <a:pt x="6994" y="12552"/>
                  </a:lnTo>
                  <a:lnTo>
                    <a:pt x="3040" y="28156"/>
                  </a:lnTo>
                  <a:lnTo>
                    <a:pt x="814" y="66120"/>
                  </a:lnTo>
                  <a:lnTo>
                    <a:pt x="293" y="99237"/>
                  </a:lnTo>
                  <a:lnTo>
                    <a:pt x="0" y="146839"/>
                  </a:lnTo>
                  <a:lnTo>
                    <a:pt x="4265" y="193504"/>
                  </a:lnTo>
                  <a:lnTo>
                    <a:pt x="622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88"/>
            <p:cNvSpPr/>
            <p:nvPr>
              <p:custDataLst>
                <p:tags r:id="rId120"/>
              </p:custDataLst>
            </p:nvPr>
          </p:nvSpPr>
          <p:spPr>
            <a:xfrm>
              <a:off x="3943514" y="2449256"/>
              <a:ext cx="145887" cy="277487"/>
            </a:xfrm>
            <a:custGeom>
              <a:avLst/>
              <a:gdLst/>
              <a:ahLst/>
              <a:cxnLst/>
              <a:rect l="0" t="0" r="0" b="0"/>
              <a:pathLst>
                <a:path w="145887" h="277487">
                  <a:moveTo>
                    <a:pt x="50636" y="135194"/>
                  </a:moveTo>
                  <a:lnTo>
                    <a:pt x="50636" y="135194"/>
                  </a:lnTo>
                  <a:lnTo>
                    <a:pt x="43894" y="135194"/>
                  </a:lnTo>
                  <a:lnTo>
                    <a:pt x="36821" y="142720"/>
                  </a:lnTo>
                  <a:lnTo>
                    <a:pt x="12964" y="184999"/>
                  </a:lnTo>
                  <a:lnTo>
                    <a:pt x="4039" y="222780"/>
                  </a:lnTo>
                  <a:lnTo>
                    <a:pt x="389" y="268563"/>
                  </a:lnTo>
                  <a:lnTo>
                    <a:pt x="0" y="277486"/>
                  </a:lnTo>
                  <a:lnTo>
                    <a:pt x="651" y="276622"/>
                  </a:lnTo>
                  <a:lnTo>
                    <a:pt x="20816" y="235569"/>
                  </a:lnTo>
                  <a:lnTo>
                    <a:pt x="32444" y="205205"/>
                  </a:lnTo>
                  <a:lnTo>
                    <a:pt x="42786" y="164899"/>
                  </a:lnTo>
                  <a:lnTo>
                    <a:pt x="54202" y="117351"/>
                  </a:lnTo>
                  <a:lnTo>
                    <a:pt x="62186" y="90844"/>
                  </a:lnTo>
                  <a:lnTo>
                    <a:pt x="71036" y="63294"/>
                  </a:lnTo>
                  <a:lnTo>
                    <a:pt x="84632" y="27038"/>
                  </a:lnTo>
                  <a:lnTo>
                    <a:pt x="98116" y="0"/>
                  </a:lnTo>
                  <a:lnTo>
                    <a:pt x="99223" y="2732"/>
                  </a:lnTo>
                  <a:lnTo>
                    <a:pt x="100998" y="45058"/>
                  </a:lnTo>
                  <a:lnTo>
                    <a:pt x="103358" y="82434"/>
                  </a:lnTo>
                  <a:lnTo>
                    <a:pt x="111463" y="127267"/>
                  </a:lnTo>
                  <a:lnTo>
                    <a:pt x="120238" y="169771"/>
                  </a:lnTo>
                  <a:lnTo>
                    <a:pt x="128842" y="207006"/>
                  </a:lnTo>
                  <a:lnTo>
                    <a:pt x="142101" y="252129"/>
                  </a:lnTo>
                  <a:lnTo>
                    <a:pt x="145886" y="268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89"/>
            <p:cNvSpPr/>
            <p:nvPr>
              <p:custDataLst>
                <p:tags r:id="rId121"/>
              </p:custDataLst>
            </p:nvPr>
          </p:nvSpPr>
          <p:spPr>
            <a:xfrm>
              <a:off x="3965092" y="2622550"/>
              <a:ext cx="86209" cy="1"/>
            </a:xfrm>
            <a:custGeom>
              <a:avLst/>
              <a:gdLst/>
              <a:ahLst/>
              <a:cxnLst/>
              <a:rect l="0" t="0" r="0" b="0"/>
              <a:pathLst>
                <a:path w="8620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42198" y="0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90"/>
            <p:cNvSpPr/>
            <p:nvPr>
              <p:custDataLst>
                <p:tags r:id="rId122"/>
              </p:custDataLst>
            </p:nvPr>
          </p:nvSpPr>
          <p:spPr>
            <a:xfrm>
              <a:off x="4136829" y="2350228"/>
              <a:ext cx="184887" cy="467046"/>
            </a:xfrm>
            <a:custGeom>
              <a:avLst/>
              <a:gdLst/>
              <a:ahLst/>
              <a:cxnLst/>
              <a:rect l="0" t="0" r="0" b="0"/>
              <a:pathLst>
                <a:path w="184887" h="467046">
                  <a:moveTo>
                    <a:pt x="3371" y="37372"/>
                  </a:moveTo>
                  <a:lnTo>
                    <a:pt x="3371" y="37372"/>
                  </a:lnTo>
                  <a:lnTo>
                    <a:pt x="0" y="27259"/>
                  </a:lnTo>
                  <a:lnTo>
                    <a:pt x="227" y="18531"/>
                  </a:lnTo>
                  <a:lnTo>
                    <a:pt x="1275" y="14228"/>
                  </a:lnTo>
                  <a:lnTo>
                    <a:pt x="4796" y="10653"/>
                  </a:lnTo>
                  <a:lnTo>
                    <a:pt x="16234" y="4801"/>
                  </a:lnTo>
                  <a:lnTo>
                    <a:pt x="59776" y="0"/>
                  </a:lnTo>
                  <a:lnTo>
                    <a:pt x="77123" y="1007"/>
                  </a:lnTo>
                  <a:lnTo>
                    <a:pt x="102050" y="10213"/>
                  </a:lnTo>
                  <a:lnTo>
                    <a:pt x="116373" y="20362"/>
                  </a:lnTo>
                  <a:lnTo>
                    <a:pt x="126031" y="35692"/>
                  </a:lnTo>
                  <a:lnTo>
                    <a:pt x="137980" y="77649"/>
                  </a:lnTo>
                  <a:lnTo>
                    <a:pt x="141563" y="114217"/>
                  </a:lnTo>
                  <a:lnTo>
                    <a:pt x="142624" y="151863"/>
                  </a:lnTo>
                  <a:lnTo>
                    <a:pt x="143688" y="198851"/>
                  </a:lnTo>
                  <a:lnTo>
                    <a:pt x="147409" y="238480"/>
                  </a:lnTo>
                  <a:lnTo>
                    <a:pt x="150905" y="284190"/>
                  </a:lnTo>
                  <a:lnTo>
                    <a:pt x="159973" y="318407"/>
                  </a:lnTo>
                  <a:lnTo>
                    <a:pt x="174185" y="355356"/>
                  </a:lnTo>
                  <a:lnTo>
                    <a:pt x="184886" y="399026"/>
                  </a:lnTo>
                  <a:lnTo>
                    <a:pt x="178824" y="417300"/>
                  </a:lnTo>
                  <a:lnTo>
                    <a:pt x="166016" y="434123"/>
                  </a:lnTo>
                  <a:lnTo>
                    <a:pt x="138973" y="454083"/>
                  </a:lnTo>
                  <a:lnTo>
                    <a:pt x="109323" y="464388"/>
                  </a:lnTo>
                  <a:lnTo>
                    <a:pt x="91148" y="467045"/>
                  </a:lnTo>
                  <a:lnTo>
                    <a:pt x="85172" y="465638"/>
                  </a:lnTo>
                  <a:lnTo>
                    <a:pt x="81188" y="462582"/>
                  </a:lnTo>
                  <a:lnTo>
                    <a:pt x="73221" y="450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91"/>
            <p:cNvSpPr/>
            <p:nvPr>
              <p:custDataLst>
                <p:tags r:id="rId123"/>
              </p:custDataLst>
            </p:nvPr>
          </p:nvSpPr>
          <p:spPr>
            <a:xfrm>
              <a:off x="4498779" y="2616200"/>
              <a:ext cx="104972" cy="6351"/>
            </a:xfrm>
            <a:custGeom>
              <a:avLst/>
              <a:gdLst/>
              <a:ahLst/>
              <a:cxnLst/>
              <a:rect l="0" t="0" r="0" b="0"/>
              <a:pathLst>
                <a:path w="1049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8" y="5644"/>
                  </a:lnTo>
                  <a:lnTo>
                    <a:pt x="4646" y="2979"/>
                  </a:lnTo>
                  <a:lnTo>
                    <a:pt x="41252" y="589"/>
                  </a:lnTo>
                  <a:lnTo>
                    <a:pt x="83269" y="174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92"/>
            <p:cNvSpPr/>
            <p:nvPr>
              <p:custDataLst>
                <p:tags r:id="rId124"/>
              </p:custDataLst>
            </p:nvPr>
          </p:nvSpPr>
          <p:spPr>
            <a:xfrm>
              <a:off x="4502150" y="269875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38296" y="22316"/>
                  </a:lnTo>
                  <a:lnTo>
                    <a:pt x="69231" y="17444"/>
                  </a:lnTo>
                  <a:lnTo>
                    <a:pt x="107910" y="1104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579"/>
          <p:cNvGrpSpPr/>
          <p:nvPr/>
        </p:nvGrpSpPr>
        <p:grpSpPr>
          <a:xfrm>
            <a:off x="4953883" y="2416355"/>
            <a:ext cx="1199268" cy="409396"/>
            <a:chOff x="4953883" y="2416355"/>
            <a:chExt cx="1199268" cy="409396"/>
          </a:xfrm>
        </p:grpSpPr>
        <p:sp>
          <p:nvSpPr>
            <p:cNvPr id="95" name="SMARTInkShape-2793"/>
            <p:cNvSpPr/>
            <p:nvPr>
              <p:custDataLst>
                <p:tags r:id="rId98"/>
              </p:custDataLst>
            </p:nvPr>
          </p:nvSpPr>
          <p:spPr>
            <a:xfrm>
              <a:off x="4979762" y="2417278"/>
              <a:ext cx="176439" cy="354254"/>
            </a:xfrm>
            <a:custGeom>
              <a:avLst/>
              <a:gdLst/>
              <a:ahLst/>
              <a:cxnLst/>
              <a:rect l="0" t="0" r="0" b="0"/>
              <a:pathLst>
                <a:path w="176439" h="354254">
                  <a:moveTo>
                    <a:pt x="176438" y="27472"/>
                  </a:moveTo>
                  <a:lnTo>
                    <a:pt x="176438" y="27472"/>
                  </a:lnTo>
                  <a:lnTo>
                    <a:pt x="147603" y="10879"/>
                  </a:lnTo>
                  <a:lnTo>
                    <a:pt x="113461" y="0"/>
                  </a:lnTo>
                  <a:lnTo>
                    <a:pt x="87301" y="360"/>
                  </a:lnTo>
                  <a:lnTo>
                    <a:pt x="60578" y="8307"/>
                  </a:lnTo>
                  <a:lnTo>
                    <a:pt x="34787" y="26340"/>
                  </a:lnTo>
                  <a:lnTo>
                    <a:pt x="16012" y="59671"/>
                  </a:lnTo>
                  <a:lnTo>
                    <a:pt x="8254" y="104197"/>
                  </a:lnTo>
                  <a:lnTo>
                    <a:pt x="6439" y="136596"/>
                  </a:lnTo>
                  <a:lnTo>
                    <a:pt x="5633" y="169811"/>
                  </a:lnTo>
                  <a:lnTo>
                    <a:pt x="5274" y="203387"/>
                  </a:lnTo>
                  <a:lnTo>
                    <a:pt x="3234" y="237125"/>
                  </a:lnTo>
                  <a:lnTo>
                    <a:pt x="0" y="282208"/>
                  </a:lnTo>
                  <a:lnTo>
                    <a:pt x="654" y="305788"/>
                  </a:lnTo>
                  <a:lnTo>
                    <a:pt x="5649" y="325675"/>
                  </a:lnTo>
                  <a:lnTo>
                    <a:pt x="16335" y="340159"/>
                  </a:lnTo>
                  <a:lnTo>
                    <a:pt x="23137" y="345996"/>
                  </a:lnTo>
                  <a:lnTo>
                    <a:pt x="40101" y="352483"/>
                  </a:lnTo>
                  <a:lnTo>
                    <a:pt x="75129" y="354253"/>
                  </a:lnTo>
                  <a:lnTo>
                    <a:pt x="115611" y="348428"/>
                  </a:lnTo>
                  <a:lnTo>
                    <a:pt x="151038" y="338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94"/>
            <p:cNvSpPr/>
            <p:nvPr>
              <p:custDataLst>
                <p:tags r:id="rId99"/>
              </p:custDataLst>
            </p:nvPr>
          </p:nvSpPr>
          <p:spPr>
            <a:xfrm>
              <a:off x="4953883" y="2622550"/>
              <a:ext cx="132468" cy="31751"/>
            </a:xfrm>
            <a:custGeom>
              <a:avLst/>
              <a:gdLst/>
              <a:ahLst/>
              <a:cxnLst/>
              <a:rect l="0" t="0" r="0" b="0"/>
              <a:pathLst>
                <a:path w="132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4661" y="13268"/>
                  </a:lnTo>
                  <a:lnTo>
                    <a:pt x="76980" y="7543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95"/>
            <p:cNvSpPr/>
            <p:nvPr>
              <p:custDataLst>
                <p:tags r:id="rId100"/>
              </p:custDataLst>
            </p:nvPr>
          </p:nvSpPr>
          <p:spPr>
            <a:xfrm>
              <a:off x="5275705" y="2426738"/>
              <a:ext cx="197996" cy="355705"/>
            </a:xfrm>
            <a:custGeom>
              <a:avLst/>
              <a:gdLst/>
              <a:ahLst/>
              <a:cxnLst/>
              <a:rect l="0" t="0" r="0" b="0"/>
              <a:pathLst>
                <a:path w="197996" h="355705">
                  <a:moveTo>
                    <a:pt x="197995" y="18012"/>
                  </a:moveTo>
                  <a:lnTo>
                    <a:pt x="197995" y="18012"/>
                  </a:lnTo>
                  <a:lnTo>
                    <a:pt x="187882" y="11270"/>
                  </a:lnTo>
                  <a:lnTo>
                    <a:pt x="148729" y="4215"/>
                  </a:lnTo>
                  <a:lnTo>
                    <a:pt x="108535" y="0"/>
                  </a:lnTo>
                  <a:lnTo>
                    <a:pt x="92618" y="3186"/>
                  </a:lnTo>
                  <a:lnTo>
                    <a:pt x="73639" y="12914"/>
                  </a:lnTo>
                  <a:lnTo>
                    <a:pt x="59079" y="26614"/>
                  </a:lnTo>
                  <a:lnTo>
                    <a:pt x="54584" y="32214"/>
                  </a:lnTo>
                  <a:lnTo>
                    <a:pt x="44887" y="60320"/>
                  </a:lnTo>
                  <a:lnTo>
                    <a:pt x="37545" y="102201"/>
                  </a:lnTo>
                  <a:lnTo>
                    <a:pt x="33080" y="133981"/>
                  </a:lnTo>
                  <a:lnTo>
                    <a:pt x="28039" y="166921"/>
                  </a:lnTo>
                  <a:lnTo>
                    <a:pt x="21094" y="200375"/>
                  </a:lnTo>
                  <a:lnTo>
                    <a:pt x="15185" y="235940"/>
                  </a:lnTo>
                  <a:lnTo>
                    <a:pt x="9501" y="270091"/>
                  </a:lnTo>
                  <a:lnTo>
                    <a:pt x="0" y="316997"/>
                  </a:lnTo>
                  <a:lnTo>
                    <a:pt x="381" y="325285"/>
                  </a:lnTo>
                  <a:lnTo>
                    <a:pt x="3458" y="332222"/>
                  </a:lnTo>
                  <a:lnTo>
                    <a:pt x="14403" y="343692"/>
                  </a:lnTo>
                  <a:lnTo>
                    <a:pt x="39802" y="354712"/>
                  </a:lnTo>
                  <a:lnTo>
                    <a:pt x="73041" y="355704"/>
                  </a:lnTo>
                  <a:lnTo>
                    <a:pt x="128145" y="341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96"/>
            <p:cNvSpPr/>
            <p:nvPr>
              <p:custDataLst>
                <p:tags r:id="rId101"/>
              </p:custDataLst>
            </p:nvPr>
          </p:nvSpPr>
          <p:spPr>
            <a:xfrm>
              <a:off x="5429250" y="2552700"/>
              <a:ext cx="177801" cy="177801"/>
            </a:xfrm>
            <a:custGeom>
              <a:avLst/>
              <a:gdLst/>
              <a:ahLst/>
              <a:cxnLst/>
              <a:rect l="0" t="0" r="0" b="0"/>
              <a:pathLst>
                <a:path w="17780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58644" y="53360"/>
                  </a:lnTo>
                  <a:lnTo>
                    <a:pt x="93106" y="91540"/>
                  </a:lnTo>
                  <a:lnTo>
                    <a:pt x="130833" y="130369"/>
                  </a:lnTo>
                  <a:lnTo>
                    <a:pt x="1778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97"/>
            <p:cNvSpPr/>
            <p:nvPr>
              <p:custDataLst>
                <p:tags r:id="rId102"/>
              </p:custDataLst>
            </p:nvPr>
          </p:nvSpPr>
          <p:spPr>
            <a:xfrm>
              <a:off x="5473700" y="260350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114300" y="0"/>
                  </a:moveTo>
                  <a:lnTo>
                    <a:pt x="114300" y="0"/>
                  </a:lnTo>
                  <a:lnTo>
                    <a:pt x="84789" y="10670"/>
                  </a:lnTo>
                  <a:lnTo>
                    <a:pt x="65200" y="23792"/>
                  </a:lnTo>
                  <a:lnTo>
                    <a:pt x="23776" y="68696"/>
                  </a:lnTo>
                  <a:lnTo>
                    <a:pt x="10567" y="9050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98"/>
            <p:cNvSpPr/>
            <p:nvPr>
              <p:custDataLst>
                <p:tags r:id="rId103"/>
              </p:custDataLst>
            </p:nvPr>
          </p:nvSpPr>
          <p:spPr>
            <a:xfrm>
              <a:off x="5613400" y="2416355"/>
              <a:ext cx="204537" cy="409396"/>
            </a:xfrm>
            <a:custGeom>
              <a:avLst/>
              <a:gdLst/>
              <a:ahLst/>
              <a:cxnLst/>
              <a:rect l="0" t="0" r="0" b="0"/>
              <a:pathLst>
                <a:path w="204537" h="409396">
                  <a:moveTo>
                    <a:pt x="0" y="34745"/>
                  </a:moveTo>
                  <a:lnTo>
                    <a:pt x="0" y="34745"/>
                  </a:lnTo>
                  <a:lnTo>
                    <a:pt x="3371" y="28003"/>
                  </a:lnTo>
                  <a:lnTo>
                    <a:pt x="8789" y="22811"/>
                  </a:lnTo>
                  <a:lnTo>
                    <a:pt x="17312" y="18152"/>
                  </a:lnTo>
                  <a:lnTo>
                    <a:pt x="60545" y="7273"/>
                  </a:lnTo>
                  <a:lnTo>
                    <a:pt x="96256" y="4263"/>
                  </a:lnTo>
                  <a:lnTo>
                    <a:pt x="133648" y="0"/>
                  </a:lnTo>
                  <a:lnTo>
                    <a:pt x="177023" y="2377"/>
                  </a:lnTo>
                  <a:lnTo>
                    <a:pt x="190626" y="5778"/>
                  </a:lnTo>
                  <a:lnTo>
                    <a:pt x="194817" y="9084"/>
                  </a:lnTo>
                  <a:lnTo>
                    <a:pt x="199474" y="18401"/>
                  </a:lnTo>
                  <a:lnTo>
                    <a:pt x="197781" y="33361"/>
                  </a:lnTo>
                  <a:lnTo>
                    <a:pt x="185196" y="71709"/>
                  </a:lnTo>
                  <a:lnTo>
                    <a:pt x="173250" y="106140"/>
                  </a:lnTo>
                  <a:lnTo>
                    <a:pt x="167514" y="149895"/>
                  </a:lnTo>
                  <a:lnTo>
                    <a:pt x="169935" y="183995"/>
                  </a:lnTo>
                  <a:lnTo>
                    <a:pt x="175716" y="220317"/>
                  </a:lnTo>
                  <a:lnTo>
                    <a:pt x="182988" y="257627"/>
                  </a:lnTo>
                  <a:lnTo>
                    <a:pt x="190924" y="291613"/>
                  </a:lnTo>
                  <a:lnTo>
                    <a:pt x="201444" y="334750"/>
                  </a:lnTo>
                  <a:lnTo>
                    <a:pt x="204536" y="357170"/>
                  </a:lnTo>
                  <a:lnTo>
                    <a:pt x="201207" y="374189"/>
                  </a:lnTo>
                  <a:lnTo>
                    <a:pt x="193142" y="386927"/>
                  </a:lnTo>
                  <a:lnTo>
                    <a:pt x="188028" y="392300"/>
                  </a:lnTo>
                  <a:lnTo>
                    <a:pt x="153862" y="403232"/>
                  </a:lnTo>
                  <a:lnTo>
                    <a:pt x="114733" y="407569"/>
                  </a:lnTo>
                  <a:lnTo>
                    <a:pt x="88900" y="409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99"/>
            <p:cNvSpPr/>
            <p:nvPr>
              <p:custDataLst>
                <p:tags r:id="rId104"/>
              </p:custDataLst>
            </p:nvPr>
          </p:nvSpPr>
          <p:spPr>
            <a:xfrm>
              <a:off x="5994399" y="2669225"/>
              <a:ext cx="158752" cy="16826"/>
            </a:xfrm>
            <a:custGeom>
              <a:avLst/>
              <a:gdLst/>
              <a:ahLst/>
              <a:cxnLst/>
              <a:rect l="0" t="0" r="0" b="0"/>
              <a:pathLst>
                <a:path w="158752" h="16826">
                  <a:moveTo>
                    <a:pt x="1" y="16825"/>
                  </a:moveTo>
                  <a:lnTo>
                    <a:pt x="1" y="16825"/>
                  </a:lnTo>
                  <a:lnTo>
                    <a:pt x="0" y="13454"/>
                  </a:lnTo>
                  <a:lnTo>
                    <a:pt x="1883" y="9917"/>
                  </a:lnTo>
                  <a:lnTo>
                    <a:pt x="3372" y="7987"/>
                  </a:lnTo>
                  <a:lnTo>
                    <a:pt x="22323" y="1898"/>
                  </a:lnTo>
                  <a:lnTo>
                    <a:pt x="66813" y="0"/>
                  </a:lnTo>
                  <a:lnTo>
                    <a:pt x="110186" y="6744"/>
                  </a:lnTo>
                  <a:lnTo>
                    <a:pt x="158751" y="10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800"/>
            <p:cNvSpPr/>
            <p:nvPr>
              <p:custDataLst>
                <p:tags r:id="rId105"/>
              </p:custDataLst>
            </p:nvPr>
          </p:nvSpPr>
          <p:spPr>
            <a:xfrm>
              <a:off x="6062122" y="2552700"/>
              <a:ext cx="27529" cy="222251"/>
            </a:xfrm>
            <a:custGeom>
              <a:avLst/>
              <a:gdLst/>
              <a:ahLst/>
              <a:cxnLst/>
              <a:rect l="0" t="0" r="0" b="0"/>
              <a:pathLst>
                <a:path w="27529" h="222251">
                  <a:moveTo>
                    <a:pt x="27528" y="0"/>
                  </a:moveTo>
                  <a:lnTo>
                    <a:pt x="27528" y="0"/>
                  </a:lnTo>
                  <a:lnTo>
                    <a:pt x="20786" y="3371"/>
                  </a:lnTo>
                  <a:lnTo>
                    <a:pt x="9852" y="18951"/>
                  </a:lnTo>
                  <a:lnTo>
                    <a:pt x="1046" y="51555"/>
                  </a:lnTo>
                  <a:lnTo>
                    <a:pt x="0" y="82180"/>
                  </a:lnTo>
                  <a:lnTo>
                    <a:pt x="1888" y="116958"/>
                  </a:lnTo>
                  <a:lnTo>
                    <a:pt x="5078" y="153581"/>
                  </a:lnTo>
                  <a:lnTo>
                    <a:pt x="17584" y="196416"/>
                  </a:lnTo>
                  <a:lnTo>
                    <a:pt x="2752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580"/>
          <p:cNvGrpSpPr/>
          <p:nvPr/>
        </p:nvGrpSpPr>
        <p:grpSpPr>
          <a:xfrm>
            <a:off x="6406183" y="2450017"/>
            <a:ext cx="938043" cy="411455"/>
            <a:chOff x="6406183" y="2450017"/>
            <a:chExt cx="938043" cy="411455"/>
          </a:xfrm>
        </p:grpSpPr>
        <p:sp>
          <p:nvSpPr>
            <p:cNvPr id="104" name="SMARTInkShape-2801"/>
            <p:cNvSpPr/>
            <p:nvPr>
              <p:custDataLst>
                <p:tags r:id="rId92"/>
              </p:custDataLst>
            </p:nvPr>
          </p:nvSpPr>
          <p:spPr>
            <a:xfrm>
              <a:off x="6417795" y="2450017"/>
              <a:ext cx="173506" cy="324294"/>
            </a:xfrm>
            <a:custGeom>
              <a:avLst/>
              <a:gdLst/>
              <a:ahLst/>
              <a:cxnLst/>
              <a:rect l="0" t="0" r="0" b="0"/>
              <a:pathLst>
                <a:path w="173506" h="324294">
                  <a:moveTo>
                    <a:pt x="173505" y="26483"/>
                  </a:moveTo>
                  <a:lnTo>
                    <a:pt x="173505" y="26483"/>
                  </a:lnTo>
                  <a:lnTo>
                    <a:pt x="126522" y="5526"/>
                  </a:lnTo>
                  <a:lnTo>
                    <a:pt x="111701" y="0"/>
                  </a:lnTo>
                  <a:lnTo>
                    <a:pt x="96177" y="837"/>
                  </a:lnTo>
                  <a:lnTo>
                    <a:pt x="81282" y="6618"/>
                  </a:lnTo>
                  <a:lnTo>
                    <a:pt x="64962" y="21773"/>
                  </a:lnTo>
                  <a:lnTo>
                    <a:pt x="51895" y="41080"/>
                  </a:lnTo>
                  <a:lnTo>
                    <a:pt x="38920" y="80375"/>
                  </a:lnTo>
                  <a:lnTo>
                    <a:pt x="30852" y="116299"/>
                  </a:lnTo>
                  <a:lnTo>
                    <a:pt x="24699" y="155636"/>
                  </a:lnTo>
                  <a:lnTo>
                    <a:pt x="15820" y="198571"/>
                  </a:lnTo>
                  <a:lnTo>
                    <a:pt x="8720" y="238809"/>
                  </a:lnTo>
                  <a:lnTo>
                    <a:pt x="0" y="280639"/>
                  </a:lnTo>
                  <a:lnTo>
                    <a:pt x="348" y="304048"/>
                  </a:lnTo>
                  <a:lnTo>
                    <a:pt x="3034" y="309598"/>
                  </a:lnTo>
                  <a:lnTo>
                    <a:pt x="11663" y="317647"/>
                  </a:lnTo>
                  <a:lnTo>
                    <a:pt x="41904" y="322774"/>
                  </a:lnTo>
                  <a:lnTo>
                    <a:pt x="85515" y="324293"/>
                  </a:lnTo>
                  <a:lnTo>
                    <a:pt x="130814" y="318001"/>
                  </a:lnTo>
                  <a:lnTo>
                    <a:pt x="160805" y="312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802"/>
            <p:cNvSpPr/>
            <p:nvPr>
              <p:custDataLst>
                <p:tags r:id="rId93"/>
              </p:custDataLst>
            </p:nvPr>
          </p:nvSpPr>
          <p:spPr>
            <a:xfrm>
              <a:off x="6406183" y="2635250"/>
              <a:ext cx="121618" cy="16359"/>
            </a:xfrm>
            <a:custGeom>
              <a:avLst/>
              <a:gdLst/>
              <a:ahLst/>
              <a:cxnLst/>
              <a:rect l="0" t="0" r="0" b="0"/>
              <a:pathLst>
                <a:path w="121618" h="16359">
                  <a:moveTo>
                    <a:pt x="7317" y="12700"/>
                  </a:moveTo>
                  <a:lnTo>
                    <a:pt x="7317" y="12700"/>
                  </a:lnTo>
                  <a:lnTo>
                    <a:pt x="0" y="16358"/>
                  </a:lnTo>
                  <a:lnTo>
                    <a:pt x="3125" y="14796"/>
                  </a:lnTo>
                  <a:lnTo>
                    <a:pt x="48457" y="8044"/>
                  </a:lnTo>
                  <a:lnTo>
                    <a:pt x="84398" y="4046"/>
                  </a:lnTo>
                  <a:lnTo>
                    <a:pt x="121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803"/>
            <p:cNvSpPr/>
            <p:nvPr>
              <p:custDataLst>
                <p:tags r:id="rId94"/>
              </p:custDataLst>
            </p:nvPr>
          </p:nvSpPr>
          <p:spPr>
            <a:xfrm>
              <a:off x="6682591" y="2470934"/>
              <a:ext cx="200810" cy="341701"/>
            </a:xfrm>
            <a:custGeom>
              <a:avLst/>
              <a:gdLst/>
              <a:ahLst/>
              <a:cxnLst/>
              <a:rect l="0" t="0" r="0" b="0"/>
              <a:pathLst>
                <a:path w="200810" h="341701">
                  <a:moveTo>
                    <a:pt x="200809" y="11916"/>
                  </a:moveTo>
                  <a:lnTo>
                    <a:pt x="200809" y="11916"/>
                  </a:lnTo>
                  <a:lnTo>
                    <a:pt x="179825" y="3188"/>
                  </a:lnTo>
                  <a:lnTo>
                    <a:pt x="140559" y="0"/>
                  </a:lnTo>
                  <a:lnTo>
                    <a:pt x="98988" y="2742"/>
                  </a:lnTo>
                  <a:lnTo>
                    <a:pt x="75624" y="11471"/>
                  </a:lnTo>
                  <a:lnTo>
                    <a:pt x="58668" y="22995"/>
                  </a:lnTo>
                  <a:lnTo>
                    <a:pt x="51087" y="34949"/>
                  </a:lnTo>
                  <a:lnTo>
                    <a:pt x="38178" y="79599"/>
                  </a:lnTo>
                  <a:lnTo>
                    <a:pt x="27547" y="127042"/>
                  </a:lnTo>
                  <a:lnTo>
                    <a:pt x="16123" y="164561"/>
                  </a:lnTo>
                  <a:lnTo>
                    <a:pt x="5681" y="202488"/>
                  </a:lnTo>
                  <a:lnTo>
                    <a:pt x="0" y="240537"/>
                  </a:lnTo>
                  <a:lnTo>
                    <a:pt x="82" y="265220"/>
                  </a:lnTo>
                  <a:lnTo>
                    <a:pt x="4823" y="287949"/>
                  </a:lnTo>
                  <a:lnTo>
                    <a:pt x="22167" y="317208"/>
                  </a:lnTo>
                  <a:lnTo>
                    <a:pt x="40979" y="331281"/>
                  </a:lnTo>
                  <a:lnTo>
                    <a:pt x="63451" y="340123"/>
                  </a:lnTo>
                  <a:lnTo>
                    <a:pt x="87549" y="341700"/>
                  </a:lnTo>
                  <a:lnTo>
                    <a:pt x="130959" y="329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804"/>
            <p:cNvSpPr/>
            <p:nvPr>
              <p:custDataLst>
                <p:tags r:id="rId95"/>
              </p:custDataLst>
            </p:nvPr>
          </p:nvSpPr>
          <p:spPr>
            <a:xfrm>
              <a:off x="6902450" y="25146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41426" y="41427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05"/>
            <p:cNvSpPr/>
            <p:nvPr>
              <p:custDataLst>
                <p:tags r:id="rId96"/>
              </p:custDataLst>
            </p:nvPr>
          </p:nvSpPr>
          <p:spPr>
            <a:xfrm>
              <a:off x="7011643" y="2502783"/>
              <a:ext cx="94008" cy="253118"/>
            </a:xfrm>
            <a:custGeom>
              <a:avLst/>
              <a:gdLst/>
              <a:ahLst/>
              <a:cxnLst/>
              <a:rect l="0" t="0" r="0" b="0"/>
              <a:pathLst>
                <a:path w="94008" h="253118">
                  <a:moveTo>
                    <a:pt x="94007" y="5467"/>
                  </a:moveTo>
                  <a:lnTo>
                    <a:pt x="94007" y="5467"/>
                  </a:lnTo>
                  <a:lnTo>
                    <a:pt x="58653" y="0"/>
                  </a:lnTo>
                  <a:lnTo>
                    <a:pt x="44427" y="5154"/>
                  </a:lnTo>
                  <a:lnTo>
                    <a:pt x="32460" y="13794"/>
                  </a:lnTo>
                  <a:lnTo>
                    <a:pt x="24790" y="22338"/>
                  </a:lnTo>
                  <a:lnTo>
                    <a:pt x="23167" y="27298"/>
                  </a:lnTo>
                  <a:lnTo>
                    <a:pt x="17130" y="72893"/>
                  </a:lnTo>
                  <a:lnTo>
                    <a:pt x="9207" y="118818"/>
                  </a:lnTo>
                  <a:lnTo>
                    <a:pt x="2950" y="160957"/>
                  </a:lnTo>
                  <a:lnTo>
                    <a:pt x="0" y="201351"/>
                  </a:lnTo>
                  <a:lnTo>
                    <a:pt x="5867" y="233389"/>
                  </a:lnTo>
                  <a:lnTo>
                    <a:pt x="10854" y="244349"/>
                  </a:lnTo>
                  <a:lnTo>
                    <a:pt x="1780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806"/>
            <p:cNvSpPr/>
            <p:nvPr>
              <p:custDataLst>
                <p:tags r:id="rId97"/>
              </p:custDataLst>
            </p:nvPr>
          </p:nvSpPr>
          <p:spPr>
            <a:xfrm>
              <a:off x="7169150" y="2473409"/>
              <a:ext cx="175076" cy="388063"/>
            </a:xfrm>
            <a:custGeom>
              <a:avLst/>
              <a:gdLst/>
              <a:ahLst/>
              <a:cxnLst/>
              <a:rect l="0" t="0" r="0" b="0"/>
              <a:pathLst>
                <a:path w="175076" h="388063">
                  <a:moveTo>
                    <a:pt x="0" y="34841"/>
                  </a:moveTo>
                  <a:lnTo>
                    <a:pt x="0" y="34841"/>
                  </a:lnTo>
                  <a:lnTo>
                    <a:pt x="705" y="21044"/>
                  </a:lnTo>
                  <a:lnTo>
                    <a:pt x="3370" y="15068"/>
                  </a:lnTo>
                  <a:lnTo>
                    <a:pt x="14432" y="10061"/>
                  </a:lnTo>
                  <a:lnTo>
                    <a:pt x="50279" y="4468"/>
                  </a:lnTo>
                  <a:lnTo>
                    <a:pt x="96401" y="2657"/>
                  </a:lnTo>
                  <a:lnTo>
                    <a:pt x="140633" y="0"/>
                  </a:lnTo>
                  <a:lnTo>
                    <a:pt x="154225" y="2423"/>
                  </a:lnTo>
                  <a:lnTo>
                    <a:pt x="160267" y="5851"/>
                  </a:lnTo>
                  <a:lnTo>
                    <a:pt x="159761" y="9870"/>
                  </a:lnTo>
                  <a:lnTo>
                    <a:pt x="141532" y="51221"/>
                  </a:lnTo>
                  <a:lnTo>
                    <a:pt x="132403" y="90102"/>
                  </a:lnTo>
                  <a:lnTo>
                    <a:pt x="128601" y="136273"/>
                  </a:lnTo>
                  <a:lnTo>
                    <a:pt x="129593" y="170939"/>
                  </a:lnTo>
                  <a:lnTo>
                    <a:pt x="133091" y="207512"/>
                  </a:lnTo>
                  <a:lnTo>
                    <a:pt x="139350" y="244934"/>
                  </a:lnTo>
                  <a:lnTo>
                    <a:pt x="148717" y="278969"/>
                  </a:lnTo>
                  <a:lnTo>
                    <a:pt x="164009" y="324016"/>
                  </a:lnTo>
                  <a:lnTo>
                    <a:pt x="175075" y="367050"/>
                  </a:lnTo>
                  <a:lnTo>
                    <a:pt x="173162" y="373436"/>
                  </a:lnTo>
                  <a:lnTo>
                    <a:pt x="169063" y="378399"/>
                  </a:lnTo>
                  <a:lnTo>
                    <a:pt x="163508" y="382413"/>
                  </a:lnTo>
                  <a:lnTo>
                    <a:pt x="132094" y="388062"/>
                  </a:lnTo>
                  <a:lnTo>
                    <a:pt x="84765" y="386365"/>
                  </a:lnTo>
                  <a:lnTo>
                    <a:pt x="50800" y="384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581"/>
          <p:cNvGrpSpPr/>
          <p:nvPr/>
        </p:nvGrpSpPr>
        <p:grpSpPr>
          <a:xfrm>
            <a:off x="7607300" y="2465030"/>
            <a:ext cx="1739901" cy="360721"/>
            <a:chOff x="7607300" y="2465030"/>
            <a:chExt cx="1739901" cy="360721"/>
          </a:xfrm>
        </p:grpSpPr>
        <p:sp>
          <p:nvSpPr>
            <p:cNvPr id="111" name="SMARTInkShape-2807"/>
            <p:cNvSpPr/>
            <p:nvPr>
              <p:custDataLst>
                <p:tags r:id="rId83"/>
              </p:custDataLst>
            </p:nvPr>
          </p:nvSpPr>
          <p:spPr>
            <a:xfrm>
              <a:off x="8015279" y="2485890"/>
              <a:ext cx="214322" cy="293017"/>
            </a:xfrm>
            <a:custGeom>
              <a:avLst/>
              <a:gdLst/>
              <a:ahLst/>
              <a:cxnLst/>
              <a:rect l="0" t="0" r="0" b="0"/>
              <a:pathLst>
                <a:path w="214322" h="293017">
                  <a:moveTo>
                    <a:pt x="214321" y="16010"/>
                  </a:moveTo>
                  <a:lnTo>
                    <a:pt x="214321" y="16010"/>
                  </a:lnTo>
                  <a:lnTo>
                    <a:pt x="183546" y="5958"/>
                  </a:lnTo>
                  <a:lnTo>
                    <a:pt x="136446" y="0"/>
                  </a:lnTo>
                  <a:lnTo>
                    <a:pt x="95639" y="2447"/>
                  </a:lnTo>
                  <a:lnTo>
                    <a:pt x="72616" y="4936"/>
                  </a:lnTo>
                  <a:lnTo>
                    <a:pt x="61030" y="9677"/>
                  </a:lnTo>
                  <a:lnTo>
                    <a:pt x="48824" y="18840"/>
                  </a:lnTo>
                  <a:lnTo>
                    <a:pt x="41989" y="29968"/>
                  </a:lnTo>
                  <a:lnTo>
                    <a:pt x="34230" y="64471"/>
                  </a:lnTo>
                  <a:lnTo>
                    <a:pt x="34631" y="112052"/>
                  </a:lnTo>
                  <a:lnTo>
                    <a:pt x="30395" y="149595"/>
                  </a:lnTo>
                  <a:lnTo>
                    <a:pt x="20517" y="187530"/>
                  </a:lnTo>
                  <a:lnTo>
                    <a:pt x="9358" y="224875"/>
                  </a:lnTo>
                  <a:lnTo>
                    <a:pt x="0" y="270112"/>
                  </a:lnTo>
                  <a:lnTo>
                    <a:pt x="1004" y="278992"/>
                  </a:lnTo>
                  <a:lnTo>
                    <a:pt x="2260" y="282348"/>
                  </a:lnTo>
                  <a:lnTo>
                    <a:pt x="9299" y="287958"/>
                  </a:lnTo>
                  <a:lnTo>
                    <a:pt x="14140" y="290442"/>
                  </a:lnTo>
                  <a:lnTo>
                    <a:pt x="52326" y="290770"/>
                  </a:lnTo>
                  <a:lnTo>
                    <a:pt x="88947" y="293016"/>
                  </a:lnTo>
                  <a:lnTo>
                    <a:pt x="128646" y="290545"/>
                  </a:lnTo>
                  <a:lnTo>
                    <a:pt x="169871" y="28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808"/>
            <p:cNvSpPr/>
            <p:nvPr>
              <p:custDataLst>
                <p:tags r:id="rId84"/>
              </p:custDataLst>
            </p:nvPr>
          </p:nvSpPr>
          <p:spPr>
            <a:xfrm>
              <a:off x="8001000" y="263525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43369" y="16562"/>
                  </a:lnTo>
                  <a:lnTo>
                    <a:pt x="75014" y="12535"/>
                  </a:lnTo>
                  <a:lnTo>
                    <a:pt x="110950" y="8393"/>
                  </a:lnTo>
                  <a:lnTo>
                    <a:pt x="150440" y="420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809"/>
            <p:cNvSpPr/>
            <p:nvPr>
              <p:custDataLst>
                <p:tags r:id="rId85"/>
              </p:custDataLst>
            </p:nvPr>
          </p:nvSpPr>
          <p:spPr>
            <a:xfrm>
              <a:off x="9182100" y="2693283"/>
              <a:ext cx="165101" cy="5468"/>
            </a:xfrm>
            <a:custGeom>
              <a:avLst/>
              <a:gdLst/>
              <a:ahLst/>
              <a:cxnLst/>
              <a:rect l="0" t="0" r="0" b="0"/>
              <a:pathLst>
                <a:path w="165101" h="5468">
                  <a:moveTo>
                    <a:pt x="0" y="5467"/>
                  </a:moveTo>
                  <a:lnTo>
                    <a:pt x="0" y="5467"/>
                  </a:lnTo>
                  <a:lnTo>
                    <a:pt x="44191" y="0"/>
                  </a:lnTo>
                  <a:lnTo>
                    <a:pt x="84746" y="2750"/>
                  </a:lnTo>
                  <a:lnTo>
                    <a:pt x="116217" y="4259"/>
                  </a:lnTo>
                  <a:lnTo>
                    <a:pt x="1651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810"/>
            <p:cNvSpPr/>
            <p:nvPr>
              <p:custDataLst>
                <p:tags r:id="rId86"/>
              </p:custDataLst>
            </p:nvPr>
          </p:nvSpPr>
          <p:spPr>
            <a:xfrm>
              <a:off x="9263221" y="2578100"/>
              <a:ext cx="33180" cy="209551"/>
            </a:xfrm>
            <a:custGeom>
              <a:avLst/>
              <a:gdLst/>
              <a:ahLst/>
              <a:cxnLst/>
              <a:rect l="0" t="0" r="0" b="0"/>
              <a:pathLst>
                <a:path w="33180" h="209551">
                  <a:moveTo>
                    <a:pt x="14129" y="0"/>
                  </a:moveTo>
                  <a:lnTo>
                    <a:pt x="14129" y="0"/>
                  </a:lnTo>
                  <a:lnTo>
                    <a:pt x="10758" y="0"/>
                  </a:lnTo>
                  <a:lnTo>
                    <a:pt x="1920" y="10113"/>
                  </a:lnTo>
                  <a:lnTo>
                    <a:pt x="0" y="24485"/>
                  </a:lnTo>
                  <a:lnTo>
                    <a:pt x="4768" y="58055"/>
                  </a:lnTo>
                  <a:lnTo>
                    <a:pt x="13237" y="103750"/>
                  </a:lnTo>
                  <a:lnTo>
                    <a:pt x="18333" y="149274"/>
                  </a:lnTo>
                  <a:lnTo>
                    <a:pt x="23426" y="192470"/>
                  </a:lnTo>
                  <a:lnTo>
                    <a:pt x="27198" y="201959"/>
                  </a:lnTo>
                  <a:lnTo>
                    <a:pt x="3317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811"/>
            <p:cNvSpPr/>
            <p:nvPr>
              <p:custDataLst>
                <p:tags r:id="rId87"/>
              </p:custDataLst>
            </p:nvPr>
          </p:nvSpPr>
          <p:spPr>
            <a:xfrm>
              <a:off x="8308992" y="2473623"/>
              <a:ext cx="231759" cy="336891"/>
            </a:xfrm>
            <a:custGeom>
              <a:avLst/>
              <a:gdLst/>
              <a:ahLst/>
              <a:cxnLst/>
              <a:rect l="0" t="0" r="0" b="0"/>
              <a:pathLst>
                <a:path w="231759" h="336891">
                  <a:moveTo>
                    <a:pt x="231758" y="28277"/>
                  </a:moveTo>
                  <a:lnTo>
                    <a:pt x="231758" y="28277"/>
                  </a:lnTo>
                  <a:lnTo>
                    <a:pt x="191907" y="14479"/>
                  </a:lnTo>
                  <a:lnTo>
                    <a:pt x="150883" y="6629"/>
                  </a:lnTo>
                  <a:lnTo>
                    <a:pt x="113015" y="3283"/>
                  </a:lnTo>
                  <a:lnTo>
                    <a:pt x="92670" y="0"/>
                  </a:lnTo>
                  <a:lnTo>
                    <a:pt x="74220" y="3715"/>
                  </a:lnTo>
                  <a:lnTo>
                    <a:pt x="58730" y="11716"/>
                  </a:lnTo>
                  <a:lnTo>
                    <a:pt x="49493" y="19976"/>
                  </a:lnTo>
                  <a:lnTo>
                    <a:pt x="47454" y="24154"/>
                  </a:lnTo>
                  <a:lnTo>
                    <a:pt x="47069" y="32559"/>
                  </a:lnTo>
                  <a:lnTo>
                    <a:pt x="54444" y="74406"/>
                  </a:lnTo>
                  <a:lnTo>
                    <a:pt x="56689" y="108737"/>
                  </a:lnTo>
                  <a:lnTo>
                    <a:pt x="51004" y="152071"/>
                  </a:lnTo>
                  <a:lnTo>
                    <a:pt x="38501" y="198777"/>
                  </a:lnTo>
                  <a:lnTo>
                    <a:pt x="25154" y="242014"/>
                  </a:lnTo>
                  <a:lnTo>
                    <a:pt x="12967" y="279754"/>
                  </a:lnTo>
                  <a:lnTo>
                    <a:pt x="0" y="313999"/>
                  </a:lnTo>
                  <a:lnTo>
                    <a:pt x="347" y="318947"/>
                  </a:lnTo>
                  <a:lnTo>
                    <a:pt x="1989" y="322952"/>
                  </a:lnTo>
                  <a:lnTo>
                    <a:pt x="4496" y="326327"/>
                  </a:lnTo>
                  <a:lnTo>
                    <a:pt x="14806" y="331958"/>
                  </a:lnTo>
                  <a:lnTo>
                    <a:pt x="30207" y="336108"/>
                  </a:lnTo>
                  <a:lnTo>
                    <a:pt x="74588" y="336890"/>
                  </a:lnTo>
                  <a:lnTo>
                    <a:pt x="119391" y="329215"/>
                  </a:lnTo>
                  <a:lnTo>
                    <a:pt x="130158" y="326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812"/>
            <p:cNvSpPr/>
            <p:nvPr>
              <p:custDataLst>
                <p:tags r:id="rId88"/>
              </p:custDataLst>
            </p:nvPr>
          </p:nvSpPr>
          <p:spPr>
            <a:xfrm>
              <a:off x="8839200" y="2465030"/>
              <a:ext cx="184649" cy="360721"/>
            </a:xfrm>
            <a:custGeom>
              <a:avLst/>
              <a:gdLst/>
              <a:ahLst/>
              <a:cxnLst/>
              <a:rect l="0" t="0" r="0" b="0"/>
              <a:pathLst>
                <a:path w="184649" h="360721">
                  <a:moveTo>
                    <a:pt x="0" y="36870"/>
                  </a:moveTo>
                  <a:lnTo>
                    <a:pt x="0" y="36870"/>
                  </a:lnTo>
                  <a:lnTo>
                    <a:pt x="0" y="30128"/>
                  </a:lnTo>
                  <a:lnTo>
                    <a:pt x="1411" y="28142"/>
                  </a:lnTo>
                  <a:lnTo>
                    <a:pt x="3763" y="26818"/>
                  </a:lnTo>
                  <a:lnTo>
                    <a:pt x="38283" y="19376"/>
                  </a:lnTo>
                  <a:lnTo>
                    <a:pt x="73667" y="16400"/>
                  </a:lnTo>
                  <a:lnTo>
                    <a:pt x="119758" y="9073"/>
                  </a:lnTo>
                  <a:lnTo>
                    <a:pt x="154350" y="0"/>
                  </a:lnTo>
                  <a:lnTo>
                    <a:pt x="155111" y="1001"/>
                  </a:lnTo>
                  <a:lnTo>
                    <a:pt x="143832" y="42126"/>
                  </a:lnTo>
                  <a:lnTo>
                    <a:pt x="132050" y="88708"/>
                  </a:lnTo>
                  <a:lnTo>
                    <a:pt x="131866" y="126078"/>
                  </a:lnTo>
                  <a:lnTo>
                    <a:pt x="139652" y="163961"/>
                  </a:lnTo>
                  <a:lnTo>
                    <a:pt x="147526" y="201997"/>
                  </a:lnTo>
                  <a:lnTo>
                    <a:pt x="157697" y="240078"/>
                  </a:lnTo>
                  <a:lnTo>
                    <a:pt x="173775" y="283685"/>
                  </a:lnTo>
                  <a:lnTo>
                    <a:pt x="184212" y="302931"/>
                  </a:lnTo>
                  <a:lnTo>
                    <a:pt x="184648" y="312928"/>
                  </a:lnTo>
                  <a:lnTo>
                    <a:pt x="182490" y="320194"/>
                  </a:lnTo>
                  <a:lnTo>
                    <a:pt x="180926" y="323119"/>
                  </a:lnTo>
                  <a:lnTo>
                    <a:pt x="173545" y="328251"/>
                  </a:lnTo>
                  <a:lnTo>
                    <a:pt x="127634" y="349212"/>
                  </a:lnTo>
                  <a:lnTo>
                    <a:pt x="107950" y="36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813"/>
            <p:cNvSpPr/>
            <p:nvPr>
              <p:custDataLst>
                <p:tags r:id="rId89"/>
              </p:custDataLst>
            </p:nvPr>
          </p:nvSpPr>
          <p:spPr>
            <a:xfrm>
              <a:off x="8522582" y="2586283"/>
              <a:ext cx="284869" cy="202677"/>
            </a:xfrm>
            <a:custGeom>
              <a:avLst/>
              <a:gdLst/>
              <a:ahLst/>
              <a:cxnLst/>
              <a:rect l="0" t="0" r="0" b="0"/>
              <a:pathLst>
                <a:path w="284869" h="202677">
                  <a:moveTo>
                    <a:pt x="5468" y="23567"/>
                  </a:moveTo>
                  <a:lnTo>
                    <a:pt x="5468" y="23567"/>
                  </a:lnTo>
                  <a:lnTo>
                    <a:pt x="0" y="18100"/>
                  </a:lnTo>
                  <a:lnTo>
                    <a:pt x="6121" y="17478"/>
                  </a:lnTo>
                  <a:lnTo>
                    <a:pt x="39567" y="16563"/>
                  </a:lnTo>
                  <a:lnTo>
                    <a:pt x="72364" y="13869"/>
                  </a:lnTo>
                  <a:lnTo>
                    <a:pt x="114221" y="10320"/>
                  </a:lnTo>
                  <a:lnTo>
                    <a:pt x="158931" y="6390"/>
                  </a:lnTo>
                  <a:lnTo>
                    <a:pt x="199969" y="2292"/>
                  </a:lnTo>
                  <a:lnTo>
                    <a:pt x="233728" y="0"/>
                  </a:lnTo>
                  <a:lnTo>
                    <a:pt x="276413" y="1900"/>
                  </a:lnTo>
                  <a:lnTo>
                    <a:pt x="280642" y="3478"/>
                  </a:lnTo>
                  <a:lnTo>
                    <a:pt x="282757" y="5235"/>
                  </a:lnTo>
                  <a:lnTo>
                    <a:pt x="283460" y="7112"/>
                  </a:lnTo>
                  <a:lnTo>
                    <a:pt x="276716" y="14843"/>
                  </a:lnTo>
                  <a:lnTo>
                    <a:pt x="230616" y="53280"/>
                  </a:lnTo>
                  <a:lnTo>
                    <a:pt x="190084" y="83484"/>
                  </a:lnTo>
                  <a:lnTo>
                    <a:pt x="147501" y="114776"/>
                  </a:lnTo>
                  <a:lnTo>
                    <a:pt x="102354" y="153192"/>
                  </a:lnTo>
                  <a:lnTo>
                    <a:pt x="85916" y="174864"/>
                  </a:lnTo>
                  <a:lnTo>
                    <a:pt x="82383" y="181581"/>
                  </a:lnTo>
                  <a:lnTo>
                    <a:pt x="81439" y="186765"/>
                  </a:lnTo>
                  <a:lnTo>
                    <a:pt x="82221" y="190927"/>
                  </a:lnTo>
                  <a:lnTo>
                    <a:pt x="84153" y="194407"/>
                  </a:lnTo>
                  <a:lnTo>
                    <a:pt x="91945" y="200155"/>
                  </a:lnTo>
                  <a:lnTo>
                    <a:pt x="96986" y="202676"/>
                  </a:lnTo>
                  <a:lnTo>
                    <a:pt x="142159" y="202027"/>
                  </a:lnTo>
                  <a:lnTo>
                    <a:pt x="179789" y="201563"/>
                  </a:lnTo>
                  <a:lnTo>
                    <a:pt x="220338" y="201425"/>
                  </a:lnTo>
                  <a:lnTo>
                    <a:pt x="265223" y="198008"/>
                  </a:lnTo>
                  <a:lnTo>
                    <a:pt x="284868" y="19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814"/>
            <p:cNvSpPr/>
            <p:nvPr>
              <p:custDataLst>
                <p:tags r:id="rId90"/>
              </p:custDataLst>
            </p:nvPr>
          </p:nvSpPr>
          <p:spPr>
            <a:xfrm>
              <a:off x="7607300" y="2705100"/>
              <a:ext cx="222251" cy="6351"/>
            </a:xfrm>
            <a:custGeom>
              <a:avLst/>
              <a:gdLst/>
              <a:ahLst/>
              <a:cxnLst/>
              <a:rect l="0" t="0" r="0" b="0"/>
              <a:pathLst>
                <a:path w="222251" h="6351">
                  <a:moveTo>
                    <a:pt x="0" y="6350"/>
                  </a:moveTo>
                  <a:lnTo>
                    <a:pt x="0" y="6350"/>
                  </a:lnTo>
                  <a:lnTo>
                    <a:pt x="17325" y="1986"/>
                  </a:lnTo>
                  <a:lnTo>
                    <a:pt x="49819" y="588"/>
                  </a:lnTo>
                  <a:lnTo>
                    <a:pt x="81407" y="262"/>
                  </a:lnTo>
                  <a:lnTo>
                    <a:pt x="120378" y="116"/>
                  </a:lnTo>
                  <a:lnTo>
                    <a:pt x="160040" y="52"/>
                  </a:lnTo>
                  <a:lnTo>
                    <a:pt x="201936" y="15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815"/>
            <p:cNvSpPr/>
            <p:nvPr>
              <p:custDataLst>
                <p:tags r:id="rId91"/>
              </p:custDataLst>
            </p:nvPr>
          </p:nvSpPr>
          <p:spPr>
            <a:xfrm>
              <a:off x="7704266" y="2603500"/>
              <a:ext cx="36385" cy="203201"/>
            </a:xfrm>
            <a:custGeom>
              <a:avLst/>
              <a:gdLst/>
              <a:ahLst/>
              <a:cxnLst/>
              <a:rect l="0" t="0" r="0" b="0"/>
              <a:pathLst>
                <a:path w="36385" h="203201">
                  <a:moveTo>
                    <a:pt x="10984" y="0"/>
                  </a:moveTo>
                  <a:lnTo>
                    <a:pt x="10984" y="0"/>
                  </a:lnTo>
                  <a:lnTo>
                    <a:pt x="9103" y="37350"/>
                  </a:lnTo>
                  <a:lnTo>
                    <a:pt x="4076" y="73391"/>
                  </a:lnTo>
                  <a:lnTo>
                    <a:pt x="0" y="115349"/>
                  </a:lnTo>
                  <a:lnTo>
                    <a:pt x="2554" y="155298"/>
                  </a:lnTo>
                  <a:lnTo>
                    <a:pt x="5364" y="167032"/>
                  </a:lnTo>
                  <a:lnTo>
                    <a:pt x="3638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582"/>
          <p:cNvGrpSpPr/>
          <p:nvPr/>
        </p:nvGrpSpPr>
        <p:grpSpPr>
          <a:xfrm>
            <a:off x="9571215" y="2473379"/>
            <a:ext cx="874133" cy="377772"/>
            <a:chOff x="9571215" y="2473379"/>
            <a:chExt cx="874133" cy="377772"/>
          </a:xfrm>
        </p:grpSpPr>
        <p:sp>
          <p:nvSpPr>
            <p:cNvPr id="121" name="SMARTInkShape-2816"/>
            <p:cNvSpPr/>
            <p:nvPr>
              <p:custDataLst>
                <p:tags r:id="rId77"/>
              </p:custDataLst>
            </p:nvPr>
          </p:nvSpPr>
          <p:spPr>
            <a:xfrm>
              <a:off x="9575212" y="2490251"/>
              <a:ext cx="191089" cy="282331"/>
            </a:xfrm>
            <a:custGeom>
              <a:avLst/>
              <a:gdLst/>
              <a:ahLst/>
              <a:cxnLst/>
              <a:rect l="0" t="0" r="0" b="0"/>
              <a:pathLst>
                <a:path w="191089" h="282331">
                  <a:moveTo>
                    <a:pt x="191088" y="30699"/>
                  </a:moveTo>
                  <a:lnTo>
                    <a:pt x="191088" y="30699"/>
                  </a:lnTo>
                  <a:lnTo>
                    <a:pt x="148729" y="10926"/>
                  </a:lnTo>
                  <a:lnTo>
                    <a:pt x="128517" y="4272"/>
                  </a:lnTo>
                  <a:lnTo>
                    <a:pt x="82824" y="0"/>
                  </a:lnTo>
                  <a:lnTo>
                    <a:pt x="61408" y="1142"/>
                  </a:lnTo>
                  <a:lnTo>
                    <a:pt x="55951" y="2528"/>
                  </a:lnTo>
                  <a:lnTo>
                    <a:pt x="48008" y="7830"/>
                  </a:lnTo>
                  <a:lnTo>
                    <a:pt x="44901" y="11220"/>
                  </a:lnTo>
                  <a:lnTo>
                    <a:pt x="41448" y="20630"/>
                  </a:lnTo>
                  <a:lnTo>
                    <a:pt x="38345" y="60235"/>
                  </a:lnTo>
                  <a:lnTo>
                    <a:pt x="33734" y="104711"/>
                  </a:lnTo>
                  <a:lnTo>
                    <a:pt x="30870" y="144351"/>
                  </a:lnTo>
                  <a:lnTo>
                    <a:pt x="25553" y="182907"/>
                  </a:lnTo>
                  <a:lnTo>
                    <a:pt x="14064" y="227119"/>
                  </a:lnTo>
                  <a:lnTo>
                    <a:pt x="323" y="260913"/>
                  </a:lnTo>
                  <a:lnTo>
                    <a:pt x="0" y="270129"/>
                  </a:lnTo>
                  <a:lnTo>
                    <a:pt x="902" y="272869"/>
                  </a:lnTo>
                  <a:lnTo>
                    <a:pt x="2208" y="274696"/>
                  </a:lnTo>
                  <a:lnTo>
                    <a:pt x="3785" y="275913"/>
                  </a:lnTo>
                  <a:lnTo>
                    <a:pt x="26593" y="282232"/>
                  </a:lnTo>
                  <a:lnTo>
                    <a:pt x="63921" y="282330"/>
                  </a:lnTo>
                  <a:lnTo>
                    <a:pt x="104019" y="279528"/>
                  </a:lnTo>
                  <a:lnTo>
                    <a:pt x="148332" y="278582"/>
                  </a:lnTo>
                  <a:lnTo>
                    <a:pt x="165688" y="278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17"/>
            <p:cNvSpPr/>
            <p:nvPr>
              <p:custDataLst>
                <p:tags r:id="rId78"/>
              </p:custDataLst>
            </p:nvPr>
          </p:nvSpPr>
          <p:spPr>
            <a:xfrm>
              <a:off x="10204450" y="2473379"/>
              <a:ext cx="240898" cy="377772"/>
            </a:xfrm>
            <a:custGeom>
              <a:avLst/>
              <a:gdLst/>
              <a:ahLst/>
              <a:cxnLst/>
              <a:rect l="0" t="0" r="0" b="0"/>
              <a:pathLst>
                <a:path w="240898" h="377772">
                  <a:moveTo>
                    <a:pt x="82550" y="22171"/>
                  </a:moveTo>
                  <a:lnTo>
                    <a:pt x="82550" y="22171"/>
                  </a:lnTo>
                  <a:lnTo>
                    <a:pt x="98130" y="9962"/>
                  </a:lnTo>
                  <a:lnTo>
                    <a:pt x="121895" y="5148"/>
                  </a:lnTo>
                  <a:lnTo>
                    <a:pt x="161531" y="3522"/>
                  </a:lnTo>
                  <a:lnTo>
                    <a:pt x="207094" y="1318"/>
                  </a:lnTo>
                  <a:lnTo>
                    <a:pt x="235634" y="0"/>
                  </a:lnTo>
                  <a:lnTo>
                    <a:pt x="239639" y="1040"/>
                  </a:lnTo>
                  <a:lnTo>
                    <a:pt x="240897" y="3850"/>
                  </a:lnTo>
                  <a:lnTo>
                    <a:pt x="238534" y="12618"/>
                  </a:lnTo>
                  <a:lnTo>
                    <a:pt x="217588" y="60056"/>
                  </a:lnTo>
                  <a:lnTo>
                    <a:pt x="206068" y="106639"/>
                  </a:lnTo>
                  <a:lnTo>
                    <a:pt x="199894" y="148250"/>
                  </a:lnTo>
                  <a:lnTo>
                    <a:pt x="198458" y="191859"/>
                  </a:lnTo>
                  <a:lnTo>
                    <a:pt x="202187" y="235354"/>
                  </a:lnTo>
                  <a:lnTo>
                    <a:pt x="207055" y="274660"/>
                  </a:lnTo>
                  <a:lnTo>
                    <a:pt x="207176" y="316141"/>
                  </a:lnTo>
                  <a:lnTo>
                    <a:pt x="203557" y="330624"/>
                  </a:lnTo>
                  <a:lnTo>
                    <a:pt x="197243" y="341765"/>
                  </a:lnTo>
                  <a:lnTo>
                    <a:pt x="185972" y="349539"/>
                  </a:lnTo>
                  <a:lnTo>
                    <a:pt x="165204" y="355346"/>
                  </a:lnTo>
                  <a:lnTo>
                    <a:pt x="125399" y="360278"/>
                  </a:lnTo>
                  <a:lnTo>
                    <a:pt x="101944" y="363287"/>
                  </a:lnTo>
                  <a:lnTo>
                    <a:pt x="77134" y="366704"/>
                  </a:lnTo>
                  <a:lnTo>
                    <a:pt x="34282" y="372852"/>
                  </a:lnTo>
                  <a:lnTo>
                    <a:pt x="0" y="377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18"/>
            <p:cNvSpPr/>
            <p:nvPr>
              <p:custDataLst>
                <p:tags r:id="rId79"/>
              </p:custDataLst>
            </p:nvPr>
          </p:nvSpPr>
          <p:spPr>
            <a:xfrm>
              <a:off x="10134600" y="26606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18658"/>
                  </a:lnTo>
                  <a:lnTo>
                    <a:pt x="6481" y="16672"/>
                  </a:lnTo>
                  <a:lnTo>
                    <a:pt x="46086" y="6481"/>
                  </a:lnTo>
                  <a:lnTo>
                    <a:pt x="91339" y="128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19"/>
            <p:cNvSpPr/>
            <p:nvPr>
              <p:custDataLst>
                <p:tags r:id="rId80"/>
              </p:custDataLst>
            </p:nvPr>
          </p:nvSpPr>
          <p:spPr>
            <a:xfrm>
              <a:off x="10090731" y="2504333"/>
              <a:ext cx="151250" cy="245218"/>
            </a:xfrm>
            <a:custGeom>
              <a:avLst/>
              <a:gdLst/>
              <a:ahLst/>
              <a:cxnLst/>
              <a:rect l="0" t="0" r="0" b="0"/>
              <a:pathLst>
                <a:path w="151250" h="245218">
                  <a:moveTo>
                    <a:pt x="69269" y="105517"/>
                  </a:moveTo>
                  <a:lnTo>
                    <a:pt x="69269" y="105517"/>
                  </a:lnTo>
                  <a:lnTo>
                    <a:pt x="62527" y="108888"/>
                  </a:lnTo>
                  <a:lnTo>
                    <a:pt x="46900" y="132968"/>
                  </a:lnTo>
                  <a:lnTo>
                    <a:pt x="24163" y="177027"/>
                  </a:lnTo>
                  <a:lnTo>
                    <a:pt x="6032" y="219753"/>
                  </a:lnTo>
                  <a:lnTo>
                    <a:pt x="290" y="244520"/>
                  </a:lnTo>
                  <a:lnTo>
                    <a:pt x="0" y="244753"/>
                  </a:lnTo>
                  <a:lnTo>
                    <a:pt x="26185" y="211977"/>
                  </a:lnTo>
                  <a:lnTo>
                    <a:pt x="46390" y="176572"/>
                  </a:lnTo>
                  <a:lnTo>
                    <a:pt x="66861" y="141800"/>
                  </a:lnTo>
                  <a:lnTo>
                    <a:pt x="86308" y="100947"/>
                  </a:lnTo>
                  <a:lnTo>
                    <a:pt x="105065" y="59741"/>
                  </a:lnTo>
                  <a:lnTo>
                    <a:pt x="133340" y="13716"/>
                  </a:lnTo>
                  <a:lnTo>
                    <a:pt x="146193" y="1216"/>
                  </a:lnTo>
                  <a:lnTo>
                    <a:pt x="149480" y="0"/>
                  </a:lnTo>
                  <a:lnTo>
                    <a:pt x="150965" y="1306"/>
                  </a:lnTo>
                  <a:lnTo>
                    <a:pt x="151249" y="4293"/>
                  </a:lnTo>
                  <a:lnTo>
                    <a:pt x="138614" y="45985"/>
                  </a:lnTo>
                  <a:lnTo>
                    <a:pt x="135367" y="78353"/>
                  </a:lnTo>
                  <a:lnTo>
                    <a:pt x="133924" y="112024"/>
                  </a:lnTo>
                  <a:lnTo>
                    <a:pt x="131871" y="145803"/>
                  </a:lnTo>
                  <a:lnTo>
                    <a:pt x="126255" y="179631"/>
                  </a:lnTo>
                  <a:lnTo>
                    <a:pt x="126581" y="205955"/>
                  </a:lnTo>
                  <a:lnTo>
                    <a:pt x="132817" y="230997"/>
                  </a:lnTo>
                  <a:lnTo>
                    <a:pt x="139119" y="24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20"/>
            <p:cNvSpPr/>
            <p:nvPr>
              <p:custDataLst>
                <p:tags r:id="rId81"/>
              </p:custDataLst>
            </p:nvPr>
          </p:nvSpPr>
          <p:spPr>
            <a:xfrm>
              <a:off x="9847736" y="2483202"/>
              <a:ext cx="242415" cy="284931"/>
            </a:xfrm>
            <a:custGeom>
              <a:avLst/>
              <a:gdLst/>
              <a:ahLst/>
              <a:cxnLst/>
              <a:rect l="0" t="0" r="0" b="0"/>
              <a:pathLst>
                <a:path w="242415" h="284931">
                  <a:moveTo>
                    <a:pt x="242414" y="25048"/>
                  </a:moveTo>
                  <a:lnTo>
                    <a:pt x="242414" y="25048"/>
                  </a:lnTo>
                  <a:lnTo>
                    <a:pt x="228930" y="18306"/>
                  </a:lnTo>
                  <a:lnTo>
                    <a:pt x="190361" y="12819"/>
                  </a:lnTo>
                  <a:lnTo>
                    <a:pt x="145439" y="3665"/>
                  </a:lnTo>
                  <a:lnTo>
                    <a:pt x="101024" y="0"/>
                  </a:lnTo>
                  <a:lnTo>
                    <a:pt x="93025" y="1686"/>
                  </a:lnTo>
                  <a:lnTo>
                    <a:pt x="78771" y="8517"/>
                  </a:lnTo>
                  <a:lnTo>
                    <a:pt x="76170" y="11911"/>
                  </a:lnTo>
                  <a:lnTo>
                    <a:pt x="66352" y="59120"/>
                  </a:lnTo>
                  <a:lnTo>
                    <a:pt x="59562" y="92842"/>
                  </a:lnTo>
                  <a:lnTo>
                    <a:pt x="48928" y="136230"/>
                  </a:lnTo>
                  <a:lnTo>
                    <a:pt x="36135" y="177230"/>
                  </a:lnTo>
                  <a:lnTo>
                    <a:pt x="19957" y="218227"/>
                  </a:lnTo>
                  <a:lnTo>
                    <a:pt x="3372" y="258436"/>
                  </a:lnTo>
                  <a:lnTo>
                    <a:pt x="502" y="267424"/>
                  </a:lnTo>
                  <a:lnTo>
                    <a:pt x="0" y="273415"/>
                  </a:lnTo>
                  <a:lnTo>
                    <a:pt x="1077" y="277409"/>
                  </a:lnTo>
                  <a:lnTo>
                    <a:pt x="3205" y="280072"/>
                  </a:lnTo>
                  <a:lnTo>
                    <a:pt x="9334" y="283031"/>
                  </a:lnTo>
                  <a:lnTo>
                    <a:pt x="34880" y="284930"/>
                  </a:lnTo>
                  <a:lnTo>
                    <a:pt x="73835" y="281889"/>
                  </a:lnTo>
                  <a:lnTo>
                    <a:pt x="117754" y="276519"/>
                  </a:lnTo>
                  <a:lnTo>
                    <a:pt x="147164" y="27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821"/>
            <p:cNvSpPr/>
            <p:nvPr>
              <p:custDataLst>
                <p:tags r:id="rId82"/>
              </p:custDataLst>
            </p:nvPr>
          </p:nvSpPr>
          <p:spPr>
            <a:xfrm>
              <a:off x="9571215" y="2645801"/>
              <a:ext cx="112536" cy="21200"/>
            </a:xfrm>
            <a:custGeom>
              <a:avLst/>
              <a:gdLst/>
              <a:ahLst/>
              <a:cxnLst/>
              <a:rect l="0" t="0" r="0" b="0"/>
              <a:pathLst>
                <a:path w="112536" h="21200">
                  <a:moveTo>
                    <a:pt x="10935" y="21199"/>
                  </a:moveTo>
                  <a:lnTo>
                    <a:pt x="10935" y="21199"/>
                  </a:lnTo>
                  <a:lnTo>
                    <a:pt x="4193" y="17828"/>
                  </a:lnTo>
                  <a:lnTo>
                    <a:pt x="2208" y="16130"/>
                  </a:lnTo>
                  <a:lnTo>
                    <a:pt x="0" y="12361"/>
                  </a:lnTo>
                  <a:lnTo>
                    <a:pt x="822" y="10368"/>
                  </a:lnTo>
                  <a:lnTo>
                    <a:pt x="5500" y="6272"/>
                  </a:lnTo>
                  <a:lnTo>
                    <a:pt x="32921" y="0"/>
                  </a:lnTo>
                  <a:lnTo>
                    <a:pt x="79068" y="414"/>
                  </a:lnTo>
                  <a:lnTo>
                    <a:pt x="112535" y="2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583"/>
          <p:cNvGrpSpPr/>
          <p:nvPr/>
        </p:nvGrpSpPr>
        <p:grpSpPr>
          <a:xfrm>
            <a:off x="1689100" y="3286020"/>
            <a:ext cx="2669912" cy="591986"/>
            <a:chOff x="1689100" y="3286020"/>
            <a:chExt cx="2669912" cy="591986"/>
          </a:xfrm>
        </p:grpSpPr>
        <p:sp>
          <p:nvSpPr>
            <p:cNvPr id="128" name="SMARTInkShape-2822"/>
            <p:cNvSpPr/>
            <p:nvPr>
              <p:custDataLst>
                <p:tags r:id="rId61"/>
              </p:custDataLst>
            </p:nvPr>
          </p:nvSpPr>
          <p:spPr>
            <a:xfrm>
              <a:off x="1695781" y="3435350"/>
              <a:ext cx="164770" cy="309470"/>
            </a:xfrm>
            <a:custGeom>
              <a:avLst/>
              <a:gdLst/>
              <a:ahLst/>
              <a:cxnLst/>
              <a:rect l="0" t="0" r="0" b="0"/>
              <a:pathLst>
                <a:path w="164770" h="309470">
                  <a:moveTo>
                    <a:pt x="139369" y="0"/>
                  </a:moveTo>
                  <a:lnTo>
                    <a:pt x="139369" y="0"/>
                  </a:lnTo>
                  <a:lnTo>
                    <a:pt x="123468" y="705"/>
                  </a:lnTo>
                  <a:lnTo>
                    <a:pt x="103642" y="5026"/>
                  </a:lnTo>
                  <a:lnTo>
                    <a:pt x="61104" y="11951"/>
                  </a:lnTo>
                  <a:lnTo>
                    <a:pt x="25633" y="30092"/>
                  </a:lnTo>
                  <a:lnTo>
                    <a:pt x="12928" y="42469"/>
                  </a:lnTo>
                  <a:lnTo>
                    <a:pt x="4695" y="65186"/>
                  </a:lnTo>
                  <a:lnTo>
                    <a:pt x="5731" y="105173"/>
                  </a:lnTo>
                  <a:lnTo>
                    <a:pt x="10089" y="140758"/>
                  </a:lnTo>
                  <a:lnTo>
                    <a:pt x="10988" y="178114"/>
                  </a:lnTo>
                  <a:lnTo>
                    <a:pt x="7099" y="215287"/>
                  </a:lnTo>
                  <a:lnTo>
                    <a:pt x="1346" y="256048"/>
                  </a:lnTo>
                  <a:lnTo>
                    <a:pt x="0" y="281529"/>
                  </a:lnTo>
                  <a:lnTo>
                    <a:pt x="3579" y="291164"/>
                  </a:lnTo>
                  <a:lnTo>
                    <a:pt x="6509" y="295709"/>
                  </a:lnTo>
                  <a:lnTo>
                    <a:pt x="15409" y="302642"/>
                  </a:lnTo>
                  <a:lnTo>
                    <a:pt x="20746" y="305477"/>
                  </a:lnTo>
                  <a:lnTo>
                    <a:pt x="48482" y="309469"/>
                  </a:lnTo>
                  <a:lnTo>
                    <a:pt x="90254" y="307281"/>
                  </a:lnTo>
                  <a:lnTo>
                    <a:pt x="128266" y="302164"/>
                  </a:lnTo>
                  <a:lnTo>
                    <a:pt x="145253" y="294456"/>
                  </a:lnTo>
                  <a:lnTo>
                    <a:pt x="16476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23"/>
            <p:cNvSpPr/>
            <p:nvPr>
              <p:custDataLst>
                <p:tags r:id="rId62"/>
              </p:custDataLst>
            </p:nvPr>
          </p:nvSpPr>
          <p:spPr>
            <a:xfrm>
              <a:off x="1689100" y="36195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8282" y="10653"/>
                  </a:lnTo>
                  <a:lnTo>
                    <a:pt x="69904" y="315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24"/>
            <p:cNvSpPr/>
            <p:nvPr>
              <p:custDataLst>
                <p:tags r:id="rId63"/>
              </p:custDataLst>
            </p:nvPr>
          </p:nvSpPr>
          <p:spPr>
            <a:xfrm>
              <a:off x="1949596" y="3324029"/>
              <a:ext cx="177655" cy="405770"/>
            </a:xfrm>
            <a:custGeom>
              <a:avLst/>
              <a:gdLst/>
              <a:ahLst/>
              <a:cxnLst/>
              <a:rect l="0" t="0" r="0" b="0"/>
              <a:pathLst>
                <a:path w="177655" h="405770">
                  <a:moveTo>
                    <a:pt x="177654" y="3371"/>
                  </a:moveTo>
                  <a:lnTo>
                    <a:pt x="177654" y="3371"/>
                  </a:lnTo>
                  <a:lnTo>
                    <a:pt x="170912" y="0"/>
                  </a:lnTo>
                  <a:lnTo>
                    <a:pt x="161957" y="227"/>
                  </a:lnTo>
                  <a:lnTo>
                    <a:pt x="118306" y="8732"/>
                  </a:lnTo>
                  <a:lnTo>
                    <a:pt x="72202" y="23711"/>
                  </a:lnTo>
                  <a:lnTo>
                    <a:pt x="61877" y="32166"/>
                  </a:lnTo>
                  <a:lnTo>
                    <a:pt x="49500" y="51471"/>
                  </a:lnTo>
                  <a:lnTo>
                    <a:pt x="45330" y="84786"/>
                  </a:lnTo>
                  <a:lnTo>
                    <a:pt x="46388" y="129520"/>
                  </a:lnTo>
                  <a:lnTo>
                    <a:pt x="47508" y="167513"/>
                  </a:lnTo>
                  <a:lnTo>
                    <a:pt x="43372" y="210756"/>
                  </a:lnTo>
                  <a:lnTo>
                    <a:pt x="33915" y="254142"/>
                  </a:lnTo>
                  <a:lnTo>
                    <a:pt x="19589" y="298983"/>
                  </a:lnTo>
                  <a:lnTo>
                    <a:pt x="5477" y="345318"/>
                  </a:lnTo>
                  <a:lnTo>
                    <a:pt x="183" y="390868"/>
                  </a:lnTo>
                  <a:lnTo>
                    <a:pt x="0" y="397372"/>
                  </a:lnTo>
                  <a:lnTo>
                    <a:pt x="2068" y="400094"/>
                  </a:lnTo>
                  <a:lnTo>
                    <a:pt x="10010" y="404999"/>
                  </a:lnTo>
                  <a:lnTo>
                    <a:pt x="22477" y="405769"/>
                  </a:lnTo>
                  <a:lnTo>
                    <a:pt x="60218" y="403885"/>
                  </a:lnTo>
                  <a:lnTo>
                    <a:pt x="107112" y="396575"/>
                  </a:lnTo>
                  <a:lnTo>
                    <a:pt x="133204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825"/>
            <p:cNvSpPr/>
            <p:nvPr>
              <p:custDataLst>
                <p:tags r:id="rId64"/>
              </p:custDataLst>
            </p:nvPr>
          </p:nvSpPr>
          <p:spPr>
            <a:xfrm>
              <a:off x="2184400" y="3500596"/>
              <a:ext cx="173706" cy="377410"/>
            </a:xfrm>
            <a:custGeom>
              <a:avLst/>
              <a:gdLst/>
              <a:ahLst/>
              <a:cxnLst/>
              <a:rect l="0" t="0" r="0" b="0"/>
              <a:pathLst>
                <a:path w="173706" h="377410">
                  <a:moveTo>
                    <a:pt x="165100" y="87154"/>
                  </a:moveTo>
                  <a:lnTo>
                    <a:pt x="165100" y="87154"/>
                  </a:lnTo>
                  <a:lnTo>
                    <a:pt x="158358" y="83783"/>
                  </a:lnTo>
                  <a:lnTo>
                    <a:pt x="156372" y="82084"/>
                  </a:lnTo>
                  <a:lnTo>
                    <a:pt x="154165" y="78316"/>
                  </a:lnTo>
                  <a:lnTo>
                    <a:pt x="150587" y="36940"/>
                  </a:lnTo>
                  <a:lnTo>
                    <a:pt x="143575" y="14441"/>
                  </a:lnTo>
                  <a:lnTo>
                    <a:pt x="139461" y="10456"/>
                  </a:lnTo>
                  <a:lnTo>
                    <a:pt x="127364" y="4148"/>
                  </a:lnTo>
                  <a:lnTo>
                    <a:pt x="104687" y="0"/>
                  </a:lnTo>
                  <a:lnTo>
                    <a:pt x="86509" y="4675"/>
                  </a:lnTo>
                  <a:lnTo>
                    <a:pt x="76722" y="8884"/>
                  </a:lnTo>
                  <a:lnTo>
                    <a:pt x="60204" y="22969"/>
                  </a:lnTo>
                  <a:lnTo>
                    <a:pt x="47924" y="40989"/>
                  </a:lnTo>
                  <a:lnTo>
                    <a:pt x="42466" y="60756"/>
                  </a:lnTo>
                  <a:lnTo>
                    <a:pt x="43804" y="81301"/>
                  </a:lnTo>
                  <a:lnTo>
                    <a:pt x="49807" y="100075"/>
                  </a:lnTo>
                  <a:lnTo>
                    <a:pt x="59531" y="113122"/>
                  </a:lnTo>
                  <a:lnTo>
                    <a:pt x="74671" y="119862"/>
                  </a:lnTo>
                  <a:lnTo>
                    <a:pt x="92454" y="121446"/>
                  </a:lnTo>
                  <a:lnTo>
                    <a:pt x="109765" y="117447"/>
                  </a:lnTo>
                  <a:lnTo>
                    <a:pt x="128635" y="107262"/>
                  </a:lnTo>
                  <a:lnTo>
                    <a:pt x="136664" y="97502"/>
                  </a:lnTo>
                  <a:lnTo>
                    <a:pt x="143269" y="83870"/>
                  </a:lnTo>
                  <a:lnTo>
                    <a:pt x="145501" y="76314"/>
                  </a:lnTo>
                  <a:lnTo>
                    <a:pt x="151087" y="117901"/>
                  </a:lnTo>
                  <a:lnTo>
                    <a:pt x="157577" y="152944"/>
                  </a:lnTo>
                  <a:lnTo>
                    <a:pt x="167418" y="194998"/>
                  </a:lnTo>
                  <a:lnTo>
                    <a:pt x="173705" y="242188"/>
                  </a:lnTo>
                  <a:lnTo>
                    <a:pt x="170315" y="287058"/>
                  </a:lnTo>
                  <a:lnTo>
                    <a:pt x="155827" y="325361"/>
                  </a:lnTo>
                  <a:lnTo>
                    <a:pt x="141693" y="343307"/>
                  </a:lnTo>
                  <a:lnTo>
                    <a:pt x="111128" y="361940"/>
                  </a:lnTo>
                  <a:lnTo>
                    <a:pt x="64284" y="375102"/>
                  </a:lnTo>
                  <a:lnTo>
                    <a:pt x="44563" y="377409"/>
                  </a:lnTo>
                  <a:lnTo>
                    <a:pt x="28272" y="374671"/>
                  </a:lnTo>
                  <a:lnTo>
                    <a:pt x="20965" y="371965"/>
                  </a:lnTo>
                  <a:lnTo>
                    <a:pt x="15388" y="366634"/>
                  </a:lnTo>
                  <a:lnTo>
                    <a:pt x="0" y="334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826"/>
            <p:cNvSpPr/>
            <p:nvPr>
              <p:custDataLst>
                <p:tags r:id="rId65"/>
              </p:custDataLst>
            </p:nvPr>
          </p:nvSpPr>
          <p:spPr>
            <a:xfrm>
              <a:off x="2641600" y="3460750"/>
              <a:ext cx="127001" cy="133351"/>
            </a:xfrm>
            <a:custGeom>
              <a:avLst/>
              <a:gdLst/>
              <a:ahLst/>
              <a:cxnLst/>
              <a:rect l="0" t="0" r="0" b="0"/>
              <a:pathLst>
                <a:path w="127001" h="133351">
                  <a:moveTo>
                    <a:pt x="0" y="0"/>
                  </a:moveTo>
                  <a:lnTo>
                    <a:pt x="0" y="0"/>
                  </a:lnTo>
                  <a:lnTo>
                    <a:pt x="38974" y="43338"/>
                  </a:lnTo>
                  <a:lnTo>
                    <a:pt x="80214" y="86172"/>
                  </a:lnTo>
                  <a:lnTo>
                    <a:pt x="1270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27"/>
            <p:cNvSpPr/>
            <p:nvPr>
              <p:custDataLst>
                <p:tags r:id="rId66"/>
              </p:custDataLst>
            </p:nvPr>
          </p:nvSpPr>
          <p:spPr>
            <a:xfrm>
              <a:off x="2462960" y="3389007"/>
              <a:ext cx="102441" cy="287644"/>
            </a:xfrm>
            <a:custGeom>
              <a:avLst/>
              <a:gdLst/>
              <a:ahLst/>
              <a:cxnLst/>
              <a:rect l="0" t="0" r="0" b="0"/>
              <a:pathLst>
                <a:path w="102441" h="287644">
                  <a:moveTo>
                    <a:pt x="89740" y="20943"/>
                  </a:moveTo>
                  <a:lnTo>
                    <a:pt x="89740" y="20943"/>
                  </a:lnTo>
                  <a:lnTo>
                    <a:pt x="86369" y="10830"/>
                  </a:lnTo>
                  <a:lnTo>
                    <a:pt x="80951" y="3984"/>
                  </a:lnTo>
                  <a:lnTo>
                    <a:pt x="77531" y="1170"/>
                  </a:lnTo>
                  <a:lnTo>
                    <a:pt x="73134" y="0"/>
                  </a:lnTo>
                  <a:lnTo>
                    <a:pt x="62604" y="581"/>
                  </a:lnTo>
                  <a:lnTo>
                    <a:pt x="38033" y="11617"/>
                  </a:lnTo>
                  <a:lnTo>
                    <a:pt x="22309" y="28087"/>
                  </a:lnTo>
                  <a:lnTo>
                    <a:pt x="15153" y="38406"/>
                  </a:lnTo>
                  <a:lnTo>
                    <a:pt x="5320" y="68685"/>
                  </a:lnTo>
                  <a:lnTo>
                    <a:pt x="9" y="107073"/>
                  </a:lnTo>
                  <a:lnTo>
                    <a:pt x="0" y="152356"/>
                  </a:lnTo>
                  <a:lnTo>
                    <a:pt x="6111" y="193178"/>
                  </a:lnTo>
                  <a:lnTo>
                    <a:pt x="17999" y="228020"/>
                  </a:lnTo>
                  <a:lnTo>
                    <a:pt x="37394" y="255264"/>
                  </a:lnTo>
                  <a:lnTo>
                    <a:pt x="62006" y="271606"/>
                  </a:lnTo>
                  <a:lnTo>
                    <a:pt x="102440" y="287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828"/>
            <p:cNvSpPr/>
            <p:nvPr>
              <p:custDataLst>
                <p:tags r:id="rId67"/>
              </p:custDataLst>
            </p:nvPr>
          </p:nvSpPr>
          <p:spPr>
            <a:xfrm>
              <a:off x="2673350" y="3442583"/>
              <a:ext cx="114301" cy="234068"/>
            </a:xfrm>
            <a:custGeom>
              <a:avLst/>
              <a:gdLst/>
              <a:ahLst/>
              <a:cxnLst/>
              <a:rect l="0" t="0" r="0" b="0"/>
              <a:pathLst>
                <a:path w="114301" h="234068">
                  <a:moveTo>
                    <a:pt x="114300" y="5467"/>
                  </a:moveTo>
                  <a:lnTo>
                    <a:pt x="114300" y="5467"/>
                  </a:lnTo>
                  <a:lnTo>
                    <a:pt x="110929" y="2096"/>
                  </a:lnTo>
                  <a:lnTo>
                    <a:pt x="107393" y="441"/>
                  </a:lnTo>
                  <a:lnTo>
                    <a:pt x="105462" y="0"/>
                  </a:lnTo>
                  <a:lnTo>
                    <a:pt x="99553" y="5154"/>
                  </a:lnTo>
                  <a:lnTo>
                    <a:pt x="96002" y="9491"/>
                  </a:lnTo>
                  <a:lnTo>
                    <a:pt x="78047" y="54057"/>
                  </a:lnTo>
                  <a:lnTo>
                    <a:pt x="61734" y="89386"/>
                  </a:lnTo>
                  <a:lnTo>
                    <a:pt x="44606" y="124844"/>
                  </a:lnTo>
                  <a:lnTo>
                    <a:pt x="28997" y="158007"/>
                  </a:lnTo>
                  <a:lnTo>
                    <a:pt x="12982" y="198360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829"/>
            <p:cNvSpPr/>
            <p:nvPr>
              <p:custDataLst>
                <p:tags r:id="rId68"/>
              </p:custDataLst>
            </p:nvPr>
          </p:nvSpPr>
          <p:spPr>
            <a:xfrm>
              <a:off x="2806700" y="3348215"/>
              <a:ext cx="76330" cy="334786"/>
            </a:xfrm>
            <a:custGeom>
              <a:avLst/>
              <a:gdLst/>
              <a:ahLst/>
              <a:cxnLst/>
              <a:rect l="0" t="0" r="0" b="0"/>
              <a:pathLst>
                <a:path w="76330" h="334786">
                  <a:moveTo>
                    <a:pt x="44450" y="10935"/>
                  </a:moveTo>
                  <a:lnTo>
                    <a:pt x="44450" y="10935"/>
                  </a:lnTo>
                  <a:lnTo>
                    <a:pt x="38983" y="0"/>
                  </a:lnTo>
                  <a:lnTo>
                    <a:pt x="50387" y="36292"/>
                  </a:lnTo>
                  <a:lnTo>
                    <a:pt x="59789" y="69242"/>
                  </a:lnTo>
                  <a:lnTo>
                    <a:pt x="69612" y="108110"/>
                  </a:lnTo>
                  <a:lnTo>
                    <a:pt x="76329" y="151256"/>
                  </a:lnTo>
                  <a:lnTo>
                    <a:pt x="76022" y="194420"/>
                  </a:lnTo>
                  <a:lnTo>
                    <a:pt x="68360" y="235712"/>
                  </a:lnTo>
                  <a:lnTo>
                    <a:pt x="50843" y="272878"/>
                  </a:lnTo>
                  <a:lnTo>
                    <a:pt x="13702" y="319630"/>
                  </a:lnTo>
                  <a:lnTo>
                    <a:pt x="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830"/>
            <p:cNvSpPr/>
            <p:nvPr>
              <p:custDataLst>
                <p:tags r:id="rId69"/>
              </p:custDataLst>
            </p:nvPr>
          </p:nvSpPr>
          <p:spPr>
            <a:xfrm>
              <a:off x="3086983" y="3441700"/>
              <a:ext cx="30868" cy="190501"/>
            </a:xfrm>
            <a:custGeom>
              <a:avLst/>
              <a:gdLst/>
              <a:ahLst/>
              <a:cxnLst/>
              <a:rect l="0" t="0" r="0" b="0"/>
              <a:pathLst>
                <a:path w="30868" h="1905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4361" y="54583"/>
                  </a:lnTo>
                  <a:lnTo>
                    <a:pt x="10705" y="94881"/>
                  </a:lnTo>
                  <a:lnTo>
                    <a:pt x="20503" y="137395"/>
                  </a:lnTo>
                  <a:lnTo>
                    <a:pt x="3086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831"/>
            <p:cNvSpPr/>
            <p:nvPr>
              <p:custDataLst>
                <p:tags r:id="rId70"/>
              </p:custDataLst>
            </p:nvPr>
          </p:nvSpPr>
          <p:spPr>
            <a:xfrm>
              <a:off x="3022600" y="35369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53978" y="11211"/>
                  </a:lnTo>
                  <a:lnTo>
                    <a:pt x="86785" y="7805"/>
                  </a:lnTo>
                  <a:lnTo>
                    <a:pt x="122532" y="393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832"/>
            <p:cNvSpPr/>
            <p:nvPr>
              <p:custDataLst>
                <p:tags r:id="rId71"/>
              </p:custDataLst>
            </p:nvPr>
          </p:nvSpPr>
          <p:spPr>
            <a:xfrm>
              <a:off x="3359150" y="3292352"/>
              <a:ext cx="209551" cy="354412"/>
            </a:xfrm>
            <a:custGeom>
              <a:avLst/>
              <a:gdLst/>
              <a:ahLst/>
              <a:cxnLst/>
              <a:rect l="0" t="0" r="0" b="0"/>
              <a:pathLst>
                <a:path w="209551" h="354412">
                  <a:moveTo>
                    <a:pt x="0" y="250948"/>
                  </a:moveTo>
                  <a:lnTo>
                    <a:pt x="0" y="250948"/>
                  </a:lnTo>
                  <a:lnTo>
                    <a:pt x="6481" y="250242"/>
                  </a:lnTo>
                  <a:lnTo>
                    <a:pt x="48808" y="233636"/>
                  </a:lnTo>
                  <a:lnTo>
                    <a:pt x="96408" y="197145"/>
                  </a:lnTo>
                  <a:lnTo>
                    <a:pt x="119111" y="162256"/>
                  </a:lnTo>
                  <a:lnTo>
                    <a:pt x="129131" y="117267"/>
                  </a:lnTo>
                  <a:lnTo>
                    <a:pt x="129593" y="84760"/>
                  </a:lnTo>
                  <a:lnTo>
                    <a:pt x="124005" y="40370"/>
                  </a:lnTo>
                  <a:lnTo>
                    <a:pt x="112846" y="7250"/>
                  </a:lnTo>
                  <a:lnTo>
                    <a:pt x="108244" y="1527"/>
                  </a:lnTo>
                  <a:lnTo>
                    <a:pt x="106030" y="0"/>
                  </a:lnTo>
                  <a:lnTo>
                    <a:pt x="103142" y="394"/>
                  </a:lnTo>
                  <a:lnTo>
                    <a:pt x="96170" y="4594"/>
                  </a:lnTo>
                  <a:lnTo>
                    <a:pt x="84312" y="25006"/>
                  </a:lnTo>
                  <a:lnTo>
                    <a:pt x="78603" y="63508"/>
                  </a:lnTo>
                  <a:lnTo>
                    <a:pt x="77268" y="102025"/>
                  </a:lnTo>
                  <a:lnTo>
                    <a:pt x="76675" y="147365"/>
                  </a:lnTo>
                  <a:lnTo>
                    <a:pt x="76516" y="171310"/>
                  </a:lnTo>
                  <a:lnTo>
                    <a:pt x="76411" y="195739"/>
                  </a:lnTo>
                  <a:lnTo>
                    <a:pt x="80056" y="241697"/>
                  </a:lnTo>
                  <a:lnTo>
                    <a:pt x="85675" y="282820"/>
                  </a:lnTo>
                  <a:lnTo>
                    <a:pt x="92099" y="326949"/>
                  </a:lnTo>
                  <a:lnTo>
                    <a:pt x="94835" y="354411"/>
                  </a:lnTo>
                  <a:lnTo>
                    <a:pt x="97115" y="307576"/>
                  </a:lnTo>
                  <a:lnTo>
                    <a:pt x="107456" y="263937"/>
                  </a:lnTo>
                  <a:lnTo>
                    <a:pt x="119014" y="243586"/>
                  </a:lnTo>
                  <a:lnTo>
                    <a:pt x="124498" y="239690"/>
                  </a:lnTo>
                  <a:lnTo>
                    <a:pt x="138118" y="235361"/>
                  </a:lnTo>
                  <a:lnTo>
                    <a:pt x="158281" y="236295"/>
                  </a:lnTo>
                  <a:lnTo>
                    <a:pt x="164082" y="241179"/>
                  </a:lnTo>
                  <a:lnTo>
                    <a:pt x="187971" y="287735"/>
                  </a:lnTo>
                  <a:lnTo>
                    <a:pt x="202588" y="331165"/>
                  </a:lnTo>
                  <a:lnTo>
                    <a:pt x="209550" y="352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833"/>
            <p:cNvSpPr/>
            <p:nvPr>
              <p:custDataLst>
                <p:tags r:id="rId72"/>
              </p:custDataLst>
            </p:nvPr>
          </p:nvSpPr>
          <p:spPr>
            <a:xfrm>
              <a:off x="3821977" y="3342791"/>
              <a:ext cx="108674" cy="156060"/>
            </a:xfrm>
            <a:custGeom>
              <a:avLst/>
              <a:gdLst/>
              <a:ahLst/>
              <a:cxnLst/>
              <a:rect l="0" t="0" r="0" b="0"/>
              <a:pathLst>
                <a:path w="108674" h="156060">
                  <a:moveTo>
                    <a:pt x="19773" y="3659"/>
                  </a:moveTo>
                  <a:lnTo>
                    <a:pt x="19773" y="3659"/>
                  </a:lnTo>
                  <a:lnTo>
                    <a:pt x="9660" y="288"/>
                  </a:lnTo>
                  <a:lnTo>
                    <a:pt x="5975" y="0"/>
                  </a:lnTo>
                  <a:lnTo>
                    <a:pt x="0" y="1563"/>
                  </a:lnTo>
                  <a:lnTo>
                    <a:pt x="241" y="5789"/>
                  </a:lnTo>
                  <a:lnTo>
                    <a:pt x="24753" y="51037"/>
                  </a:lnTo>
                  <a:lnTo>
                    <a:pt x="51509" y="90448"/>
                  </a:lnTo>
                  <a:lnTo>
                    <a:pt x="85674" y="131392"/>
                  </a:lnTo>
                  <a:lnTo>
                    <a:pt x="108673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834"/>
            <p:cNvSpPr/>
            <p:nvPr>
              <p:custDataLst>
                <p:tags r:id="rId73"/>
              </p:custDataLst>
            </p:nvPr>
          </p:nvSpPr>
          <p:spPr>
            <a:xfrm>
              <a:off x="3688070" y="3343968"/>
              <a:ext cx="96531" cy="262833"/>
            </a:xfrm>
            <a:custGeom>
              <a:avLst/>
              <a:gdLst/>
              <a:ahLst/>
              <a:cxnLst/>
              <a:rect l="0" t="0" r="0" b="0"/>
              <a:pathLst>
                <a:path w="96531" h="262833">
                  <a:moveTo>
                    <a:pt x="83830" y="15182"/>
                  </a:moveTo>
                  <a:lnTo>
                    <a:pt x="83830" y="15182"/>
                  </a:lnTo>
                  <a:lnTo>
                    <a:pt x="60686" y="877"/>
                  </a:lnTo>
                  <a:lnTo>
                    <a:pt x="56406" y="0"/>
                  </a:lnTo>
                  <a:lnTo>
                    <a:pt x="47888" y="909"/>
                  </a:lnTo>
                  <a:lnTo>
                    <a:pt x="39398" y="7427"/>
                  </a:lnTo>
                  <a:lnTo>
                    <a:pt x="30922" y="19496"/>
                  </a:lnTo>
                  <a:lnTo>
                    <a:pt x="18215" y="52914"/>
                  </a:lnTo>
                  <a:lnTo>
                    <a:pt x="9747" y="87220"/>
                  </a:lnTo>
                  <a:lnTo>
                    <a:pt x="3162" y="127868"/>
                  </a:lnTo>
                  <a:lnTo>
                    <a:pt x="0" y="169687"/>
                  </a:lnTo>
                  <a:lnTo>
                    <a:pt x="3298" y="207087"/>
                  </a:lnTo>
                  <a:lnTo>
                    <a:pt x="19830" y="249765"/>
                  </a:lnTo>
                  <a:lnTo>
                    <a:pt x="31286" y="256942"/>
                  </a:lnTo>
                  <a:lnTo>
                    <a:pt x="74062" y="261714"/>
                  </a:lnTo>
                  <a:lnTo>
                    <a:pt x="96530" y="26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835"/>
            <p:cNvSpPr/>
            <p:nvPr>
              <p:custDataLst>
                <p:tags r:id="rId74"/>
              </p:custDataLst>
            </p:nvPr>
          </p:nvSpPr>
          <p:spPr>
            <a:xfrm>
              <a:off x="3944508" y="3347744"/>
              <a:ext cx="81393" cy="265407"/>
            </a:xfrm>
            <a:custGeom>
              <a:avLst/>
              <a:gdLst/>
              <a:ahLst/>
              <a:cxnLst/>
              <a:rect l="0" t="0" r="0" b="0"/>
              <a:pathLst>
                <a:path w="81393" h="265407">
                  <a:moveTo>
                    <a:pt x="81392" y="5056"/>
                  </a:moveTo>
                  <a:lnTo>
                    <a:pt x="81392" y="5056"/>
                  </a:lnTo>
                  <a:lnTo>
                    <a:pt x="78021" y="1685"/>
                  </a:lnTo>
                  <a:lnTo>
                    <a:pt x="72603" y="30"/>
                  </a:lnTo>
                  <a:lnTo>
                    <a:pt x="64786" y="0"/>
                  </a:lnTo>
                  <a:lnTo>
                    <a:pt x="48484" y="4655"/>
                  </a:lnTo>
                  <a:lnTo>
                    <a:pt x="30954" y="15364"/>
                  </a:lnTo>
                  <a:lnTo>
                    <a:pt x="16510" y="32334"/>
                  </a:lnTo>
                  <a:lnTo>
                    <a:pt x="4704" y="54923"/>
                  </a:lnTo>
                  <a:lnTo>
                    <a:pt x="0" y="91603"/>
                  </a:lnTo>
                  <a:lnTo>
                    <a:pt x="2441" y="139195"/>
                  </a:lnTo>
                  <a:lnTo>
                    <a:pt x="5354" y="184292"/>
                  </a:lnTo>
                  <a:lnTo>
                    <a:pt x="13959" y="231057"/>
                  </a:lnTo>
                  <a:lnTo>
                    <a:pt x="14229" y="259420"/>
                  </a:lnTo>
                  <a:lnTo>
                    <a:pt x="17892" y="26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36"/>
            <p:cNvSpPr/>
            <p:nvPr>
              <p:custDataLst>
                <p:tags r:id="rId75"/>
              </p:custDataLst>
            </p:nvPr>
          </p:nvSpPr>
          <p:spPr>
            <a:xfrm>
              <a:off x="4089400" y="3341505"/>
              <a:ext cx="71169" cy="277996"/>
            </a:xfrm>
            <a:custGeom>
              <a:avLst/>
              <a:gdLst/>
              <a:ahLst/>
              <a:cxnLst/>
              <a:rect l="0" t="0" r="0" b="0"/>
              <a:pathLst>
                <a:path w="71169" h="277996">
                  <a:moveTo>
                    <a:pt x="25400" y="17645"/>
                  </a:moveTo>
                  <a:lnTo>
                    <a:pt x="25400" y="17645"/>
                  </a:lnTo>
                  <a:lnTo>
                    <a:pt x="25400" y="3340"/>
                  </a:lnTo>
                  <a:lnTo>
                    <a:pt x="26105" y="1758"/>
                  </a:lnTo>
                  <a:lnTo>
                    <a:pt x="27281" y="704"/>
                  </a:lnTo>
                  <a:lnTo>
                    <a:pt x="28771" y="0"/>
                  </a:lnTo>
                  <a:lnTo>
                    <a:pt x="36070" y="4864"/>
                  </a:lnTo>
                  <a:lnTo>
                    <a:pt x="40980" y="9124"/>
                  </a:lnTo>
                  <a:lnTo>
                    <a:pt x="58003" y="42088"/>
                  </a:lnTo>
                  <a:lnTo>
                    <a:pt x="66466" y="77427"/>
                  </a:lnTo>
                  <a:lnTo>
                    <a:pt x="71168" y="117593"/>
                  </a:lnTo>
                  <a:lnTo>
                    <a:pt x="70906" y="156611"/>
                  </a:lnTo>
                  <a:lnTo>
                    <a:pt x="64675" y="191355"/>
                  </a:lnTo>
                  <a:lnTo>
                    <a:pt x="52733" y="221850"/>
                  </a:lnTo>
                  <a:lnTo>
                    <a:pt x="18099" y="262645"/>
                  </a:lnTo>
                  <a:lnTo>
                    <a:pt x="0" y="277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37"/>
            <p:cNvSpPr/>
            <p:nvPr>
              <p:custDataLst>
                <p:tags r:id="rId76"/>
              </p:custDataLst>
            </p:nvPr>
          </p:nvSpPr>
          <p:spPr>
            <a:xfrm>
              <a:off x="4216400" y="3286020"/>
              <a:ext cx="142612" cy="422381"/>
            </a:xfrm>
            <a:custGeom>
              <a:avLst/>
              <a:gdLst/>
              <a:ahLst/>
              <a:cxnLst/>
              <a:rect l="0" t="0" r="0" b="0"/>
              <a:pathLst>
                <a:path w="142612" h="422381">
                  <a:moveTo>
                    <a:pt x="0" y="47730"/>
                  </a:moveTo>
                  <a:lnTo>
                    <a:pt x="0" y="47730"/>
                  </a:lnTo>
                  <a:lnTo>
                    <a:pt x="21047" y="30053"/>
                  </a:lnTo>
                  <a:lnTo>
                    <a:pt x="60053" y="13716"/>
                  </a:lnTo>
                  <a:lnTo>
                    <a:pt x="104760" y="664"/>
                  </a:lnTo>
                  <a:lnTo>
                    <a:pt x="122055" y="0"/>
                  </a:lnTo>
                  <a:lnTo>
                    <a:pt x="134445" y="4409"/>
                  </a:lnTo>
                  <a:lnTo>
                    <a:pt x="138312" y="11088"/>
                  </a:lnTo>
                  <a:lnTo>
                    <a:pt x="142611" y="31680"/>
                  </a:lnTo>
                  <a:lnTo>
                    <a:pt x="138289" y="71040"/>
                  </a:lnTo>
                  <a:lnTo>
                    <a:pt x="134813" y="117352"/>
                  </a:lnTo>
                  <a:lnTo>
                    <a:pt x="127041" y="163452"/>
                  </a:lnTo>
                  <a:lnTo>
                    <a:pt x="121609" y="195352"/>
                  </a:lnTo>
                  <a:lnTo>
                    <a:pt x="116466" y="241283"/>
                  </a:lnTo>
                  <a:lnTo>
                    <a:pt x="116823" y="279822"/>
                  </a:lnTo>
                  <a:lnTo>
                    <a:pt x="123265" y="321077"/>
                  </a:lnTo>
                  <a:lnTo>
                    <a:pt x="141963" y="364758"/>
                  </a:lnTo>
                  <a:lnTo>
                    <a:pt x="141176" y="374663"/>
                  </a:lnTo>
                  <a:lnTo>
                    <a:pt x="136766" y="388172"/>
                  </a:lnTo>
                  <a:lnTo>
                    <a:pt x="127343" y="396828"/>
                  </a:lnTo>
                  <a:lnTo>
                    <a:pt x="100526" y="409635"/>
                  </a:lnTo>
                  <a:lnTo>
                    <a:pt x="57330" y="419862"/>
                  </a:lnTo>
                  <a:lnTo>
                    <a:pt x="38100" y="422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584"/>
          <p:cNvGrpSpPr/>
          <p:nvPr/>
        </p:nvGrpSpPr>
        <p:grpSpPr>
          <a:xfrm>
            <a:off x="4673600" y="3505200"/>
            <a:ext cx="215901" cy="107951"/>
            <a:chOff x="4673600" y="3505200"/>
            <a:chExt cx="215901" cy="107951"/>
          </a:xfrm>
        </p:grpSpPr>
        <p:sp>
          <p:nvSpPr>
            <p:cNvPr id="145" name="SMARTInkShape-2838"/>
            <p:cNvSpPr/>
            <p:nvPr>
              <p:custDataLst>
                <p:tags r:id="rId59"/>
              </p:custDataLst>
            </p:nvPr>
          </p:nvSpPr>
          <p:spPr>
            <a:xfrm>
              <a:off x="4673600" y="350520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2308"/>
                  </a:lnTo>
                  <a:lnTo>
                    <a:pt x="6480" y="10322"/>
                  </a:lnTo>
                  <a:lnTo>
                    <a:pt x="46087" y="3502"/>
                  </a:lnTo>
                  <a:lnTo>
                    <a:pt x="78104" y="1556"/>
                  </a:lnTo>
                  <a:lnTo>
                    <a:pt x="115851" y="692"/>
                  </a:lnTo>
                  <a:lnTo>
                    <a:pt x="156147" y="30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839"/>
            <p:cNvSpPr/>
            <p:nvPr>
              <p:custDataLst>
                <p:tags r:id="rId60"/>
              </p:custDataLst>
            </p:nvPr>
          </p:nvSpPr>
          <p:spPr>
            <a:xfrm>
              <a:off x="4699000" y="35750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12961" y="33030"/>
                  </a:lnTo>
                  <a:lnTo>
                    <a:pt x="59005" y="23353"/>
                  </a:lnTo>
                  <a:lnTo>
                    <a:pt x="95368" y="16024"/>
                  </a:lnTo>
                  <a:lnTo>
                    <a:pt x="142105" y="806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585"/>
          <p:cNvGrpSpPr/>
          <p:nvPr/>
        </p:nvGrpSpPr>
        <p:grpSpPr>
          <a:xfrm>
            <a:off x="5200650" y="3277201"/>
            <a:ext cx="3655278" cy="537210"/>
            <a:chOff x="5200650" y="3277201"/>
            <a:chExt cx="3655278" cy="537210"/>
          </a:xfrm>
        </p:grpSpPr>
        <p:sp>
          <p:nvSpPr>
            <p:cNvPr id="148" name="SMARTInkShape-2840"/>
            <p:cNvSpPr/>
            <p:nvPr>
              <p:custDataLst>
                <p:tags r:id="rId39"/>
              </p:custDataLst>
            </p:nvPr>
          </p:nvSpPr>
          <p:spPr>
            <a:xfrm>
              <a:off x="5211374" y="3314553"/>
              <a:ext cx="195230" cy="303832"/>
            </a:xfrm>
            <a:custGeom>
              <a:avLst/>
              <a:gdLst/>
              <a:ahLst/>
              <a:cxnLst/>
              <a:rect l="0" t="0" r="0" b="0"/>
              <a:pathLst>
                <a:path w="195230" h="303832">
                  <a:moveTo>
                    <a:pt x="186126" y="31897"/>
                  </a:moveTo>
                  <a:lnTo>
                    <a:pt x="186126" y="31897"/>
                  </a:lnTo>
                  <a:lnTo>
                    <a:pt x="194965" y="14220"/>
                  </a:lnTo>
                  <a:lnTo>
                    <a:pt x="195229" y="6166"/>
                  </a:lnTo>
                  <a:lnTo>
                    <a:pt x="194310" y="2043"/>
                  </a:lnTo>
                  <a:lnTo>
                    <a:pt x="188055" y="0"/>
                  </a:lnTo>
                  <a:lnTo>
                    <a:pt x="144984" y="1790"/>
                  </a:lnTo>
                  <a:lnTo>
                    <a:pt x="108462" y="8938"/>
                  </a:lnTo>
                  <a:lnTo>
                    <a:pt x="85974" y="21801"/>
                  </a:lnTo>
                  <a:lnTo>
                    <a:pt x="76232" y="36818"/>
                  </a:lnTo>
                  <a:lnTo>
                    <a:pt x="64230" y="81944"/>
                  </a:lnTo>
                  <a:lnTo>
                    <a:pt x="50525" y="123945"/>
                  </a:lnTo>
                  <a:lnTo>
                    <a:pt x="36430" y="164298"/>
                  </a:lnTo>
                  <a:lnTo>
                    <a:pt x="23316" y="203066"/>
                  </a:lnTo>
                  <a:lnTo>
                    <a:pt x="6949" y="243247"/>
                  </a:lnTo>
                  <a:lnTo>
                    <a:pt x="0" y="264793"/>
                  </a:lnTo>
                  <a:lnTo>
                    <a:pt x="627" y="275577"/>
                  </a:lnTo>
                  <a:lnTo>
                    <a:pt x="5139" y="285073"/>
                  </a:lnTo>
                  <a:lnTo>
                    <a:pt x="8318" y="289581"/>
                  </a:lnTo>
                  <a:lnTo>
                    <a:pt x="17494" y="296472"/>
                  </a:lnTo>
                  <a:lnTo>
                    <a:pt x="22905" y="299297"/>
                  </a:lnTo>
                  <a:lnTo>
                    <a:pt x="63417" y="303831"/>
                  </a:lnTo>
                  <a:lnTo>
                    <a:pt x="105396" y="303205"/>
                  </a:lnTo>
                  <a:lnTo>
                    <a:pt x="135552" y="294710"/>
                  </a:lnTo>
                  <a:lnTo>
                    <a:pt x="160726" y="27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841"/>
            <p:cNvSpPr/>
            <p:nvPr>
              <p:custDataLst>
                <p:tags r:id="rId40"/>
              </p:custDataLst>
            </p:nvPr>
          </p:nvSpPr>
          <p:spPr>
            <a:xfrm>
              <a:off x="5200650" y="34671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0181" y="13467"/>
                  </a:lnTo>
                  <a:lnTo>
                    <a:pt x="71481" y="8808"/>
                  </a:lnTo>
                  <a:lnTo>
                    <a:pt x="111262" y="43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842"/>
            <p:cNvSpPr/>
            <p:nvPr>
              <p:custDataLst>
                <p:tags r:id="rId41"/>
              </p:custDataLst>
            </p:nvPr>
          </p:nvSpPr>
          <p:spPr>
            <a:xfrm>
              <a:off x="5483377" y="3277201"/>
              <a:ext cx="276074" cy="353609"/>
            </a:xfrm>
            <a:custGeom>
              <a:avLst/>
              <a:gdLst/>
              <a:ahLst/>
              <a:cxnLst/>
              <a:rect l="0" t="0" r="0" b="0"/>
              <a:pathLst>
                <a:path w="276074" h="353609">
                  <a:moveTo>
                    <a:pt x="276073" y="18449"/>
                  </a:moveTo>
                  <a:lnTo>
                    <a:pt x="276073" y="18449"/>
                  </a:lnTo>
                  <a:lnTo>
                    <a:pt x="248636" y="3959"/>
                  </a:lnTo>
                  <a:lnTo>
                    <a:pt x="209909" y="0"/>
                  </a:lnTo>
                  <a:lnTo>
                    <a:pt x="172117" y="5293"/>
                  </a:lnTo>
                  <a:lnTo>
                    <a:pt x="146102" y="16040"/>
                  </a:lnTo>
                  <a:lnTo>
                    <a:pt x="108047" y="47739"/>
                  </a:lnTo>
                  <a:lnTo>
                    <a:pt x="97208" y="67450"/>
                  </a:lnTo>
                  <a:lnTo>
                    <a:pt x="84501" y="114598"/>
                  </a:lnTo>
                  <a:lnTo>
                    <a:pt x="77415" y="155436"/>
                  </a:lnTo>
                  <a:lnTo>
                    <a:pt x="63603" y="193632"/>
                  </a:lnTo>
                  <a:lnTo>
                    <a:pt x="45469" y="233891"/>
                  </a:lnTo>
                  <a:lnTo>
                    <a:pt x="23361" y="275684"/>
                  </a:lnTo>
                  <a:lnTo>
                    <a:pt x="2572" y="311685"/>
                  </a:lnTo>
                  <a:lnTo>
                    <a:pt x="0" y="323048"/>
                  </a:lnTo>
                  <a:lnTo>
                    <a:pt x="1209" y="332802"/>
                  </a:lnTo>
                  <a:lnTo>
                    <a:pt x="5342" y="336673"/>
                  </a:lnTo>
                  <a:lnTo>
                    <a:pt x="28718" y="345493"/>
                  </a:lnTo>
                  <a:lnTo>
                    <a:pt x="64964" y="351868"/>
                  </a:lnTo>
                  <a:lnTo>
                    <a:pt x="99931" y="353608"/>
                  </a:lnTo>
                  <a:lnTo>
                    <a:pt x="135229" y="352499"/>
                  </a:lnTo>
                  <a:lnTo>
                    <a:pt x="187173" y="348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843"/>
            <p:cNvSpPr/>
            <p:nvPr>
              <p:custDataLst>
                <p:tags r:id="rId42"/>
              </p:custDataLst>
            </p:nvPr>
          </p:nvSpPr>
          <p:spPr>
            <a:xfrm>
              <a:off x="5695506" y="3471438"/>
              <a:ext cx="159195" cy="271473"/>
            </a:xfrm>
            <a:custGeom>
              <a:avLst/>
              <a:gdLst/>
              <a:ahLst/>
              <a:cxnLst/>
              <a:rect l="0" t="0" r="0" b="0"/>
              <a:pathLst>
                <a:path w="159195" h="271473">
                  <a:moveTo>
                    <a:pt x="159194" y="33762"/>
                  </a:moveTo>
                  <a:lnTo>
                    <a:pt x="159194" y="33762"/>
                  </a:lnTo>
                  <a:lnTo>
                    <a:pt x="114641" y="3955"/>
                  </a:lnTo>
                  <a:lnTo>
                    <a:pt x="108325" y="1191"/>
                  </a:lnTo>
                  <a:lnTo>
                    <a:pt x="95664" y="0"/>
                  </a:lnTo>
                  <a:lnTo>
                    <a:pt x="89323" y="671"/>
                  </a:lnTo>
                  <a:lnTo>
                    <a:pt x="76635" y="7060"/>
                  </a:lnTo>
                  <a:lnTo>
                    <a:pt x="59473" y="22558"/>
                  </a:lnTo>
                  <a:lnTo>
                    <a:pt x="54613" y="28409"/>
                  </a:lnTo>
                  <a:lnTo>
                    <a:pt x="52079" y="34427"/>
                  </a:lnTo>
                  <a:lnTo>
                    <a:pt x="51145" y="46758"/>
                  </a:lnTo>
                  <a:lnTo>
                    <a:pt x="52589" y="51598"/>
                  </a:lnTo>
                  <a:lnTo>
                    <a:pt x="57956" y="58857"/>
                  </a:lnTo>
                  <a:lnTo>
                    <a:pt x="66927" y="62554"/>
                  </a:lnTo>
                  <a:lnTo>
                    <a:pt x="77970" y="63492"/>
                  </a:lnTo>
                  <a:lnTo>
                    <a:pt x="100424" y="58345"/>
                  </a:lnTo>
                  <a:lnTo>
                    <a:pt x="124841" y="47668"/>
                  </a:lnTo>
                  <a:lnTo>
                    <a:pt x="125003" y="47972"/>
                  </a:lnTo>
                  <a:lnTo>
                    <a:pt x="123302" y="50190"/>
                  </a:lnTo>
                  <a:lnTo>
                    <a:pt x="121385" y="76952"/>
                  </a:lnTo>
                  <a:lnTo>
                    <a:pt x="124522" y="118572"/>
                  </a:lnTo>
                  <a:lnTo>
                    <a:pt x="129949" y="161824"/>
                  </a:lnTo>
                  <a:lnTo>
                    <a:pt x="125913" y="207016"/>
                  </a:lnTo>
                  <a:lnTo>
                    <a:pt x="112408" y="241573"/>
                  </a:lnTo>
                  <a:lnTo>
                    <a:pt x="95362" y="256885"/>
                  </a:lnTo>
                  <a:lnTo>
                    <a:pt x="72969" y="266983"/>
                  </a:lnTo>
                  <a:lnTo>
                    <a:pt x="46553" y="271472"/>
                  </a:lnTo>
                  <a:lnTo>
                    <a:pt x="14027" y="267256"/>
                  </a:lnTo>
                  <a:lnTo>
                    <a:pt x="7383" y="262802"/>
                  </a:lnTo>
                  <a:lnTo>
                    <a:pt x="2953" y="257011"/>
                  </a:lnTo>
                  <a:lnTo>
                    <a:pt x="0" y="250328"/>
                  </a:lnTo>
                  <a:lnTo>
                    <a:pt x="6126" y="229732"/>
                  </a:lnTo>
                  <a:lnTo>
                    <a:pt x="25844" y="192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844"/>
            <p:cNvSpPr/>
            <p:nvPr>
              <p:custDataLst>
                <p:tags r:id="rId43"/>
              </p:custDataLst>
            </p:nvPr>
          </p:nvSpPr>
          <p:spPr>
            <a:xfrm>
              <a:off x="6002875" y="3355737"/>
              <a:ext cx="143926" cy="257414"/>
            </a:xfrm>
            <a:custGeom>
              <a:avLst/>
              <a:gdLst/>
              <a:ahLst/>
              <a:cxnLst/>
              <a:rect l="0" t="0" r="0" b="0"/>
              <a:pathLst>
                <a:path w="143926" h="257414">
                  <a:moveTo>
                    <a:pt x="143925" y="60563"/>
                  </a:moveTo>
                  <a:lnTo>
                    <a:pt x="143925" y="60563"/>
                  </a:lnTo>
                  <a:lnTo>
                    <a:pt x="106375" y="17252"/>
                  </a:lnTo>
                  <a:lnTo>
                    <a:pt x="96428" y="6976"/>
                  </a:lnTo>
                  <a:lnTo>
                    <a:pt x="85420" y="1469"/>
                  </a:lnTo>
                  <a:lnTo>
                    <a:pt x="79522" y="0"/>
                  </a:lnTo>
                  <a:lnTo>
                    <a:pt x="73473" y="1843"/>
                  </a:lnTo>
                  <a:lnTo>
                    <a:pt x="61108" y="11417"/>
                  </a:lnTo>
                  <a:lnTo>
                    <a:pt x="35217" y="53521"/>
                  </a:lnTo>
                  <a:lnTo>
                    <a:pt x="19879" y="88007"/>
                  </a:lnTo>
                  <a:lnTo>
                    <a:pt x="7420" y="124971"/>
                  </a:lnTo>
                  <a:lnTo>
                    <a:pt x="0" y="160450"/>
                  </a:lnTo>
                  <a:lnTo>
                    <a:pt x="1407" y="190329"/>
                  </a:lnTo>
                  <a:lnTo>
                    <a:pt x="13504" y="227580"/>
                  </a:lnTo>
                  <a:lnTo>
                    <a:pt x="28339" y="244389"/>
                  </a:lnTo>
                  <a:lnTo>
                    <a:pt x="37235" y="250847"/>
                  </a:lnTo>
                  <a:lnTo>
                    <a:pt x="56525" y="256141"/>
                  </a:lnTo>
                  <a:lnTo>
                    <a:pt x="86775" y="25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845"/>
            <p:cNvSpPr/>
            <p:nvPr>
              <p:custDataLst>
                <p:tags r:id="rId44"/>
              </p:custDataLst>
            </p:nvPr>
          </p:nvSpPr>
          <p:spPr>
            <a:xfrm>
              <a:off x="6112561" y="3425341"/>
              <a:ext cx="154890" cy="175110"/>
            </a:xfrm>
            <a:custGeom>
              <a:avLst/>
              <a:gdLst/>
              <a:ahLst/>
              <a:cxnLst/>
              <a:rect l="0" t="0" r="0" b="0"/>
              <a:pathLst>
                <a:path w="154890" h="175110">
                  <a:moveTo>
                    <a:pt x="8839" y="3659"/>
                  </a:moveTo>
                  <a:lnTo>
                    <a:pt x="8839" y="3659"/>
                  </a:lnTo>
                  <a:lnTo>
                    <a:pt x="5468" y="288"/>
                  </a:lnTo>
                  <a:lnTo>
                    <a:pt x="3769" y="0"/>
                  </a:lnTo>
                  <a:lnTo>
                    <a:pt x="1932" y="515"/>
                  </a:lnTo>
                  <a:lnTo>
                    <a:pt x="0" y="1563"/>
                  </a:lnTo>
                  <a:lnTo>
                    <a:pt x="5381" y="12135"/>
                  </a:lnTo>
                  <a:lnTo>
                    <a:pt x="38573" y="57779"/>
                  </a:lnTo>
                  <a:lnTo>
                    <a:pt x="63446" y="92388"/>
                  </a:lnTo>
                  <a:lnTo>
                    <a:pt x="101454" y="138369"/>
                  </a:lnTo>
                  <a:lnTo>
                    <a:pt x="154889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846"/>
            <p:cNvSpPr/>
            <p:nvPr>
              <p:custDataLst>
                <p:tags r:id="rId45"/>
              </p:custDataLst>
            </p:nvPr>
          </p:nvSpPr>
          <p:spPr>
            <a:xfrm>
              <a:off x="6152478" y="3441700"/>
              <a:ext cx="140373" cy="171451"/>
            </a:xfrm>
            <a:custGeom>
              <a:avLst/>
              <a:gdLst/>
              <a:ahLst/>
              <a:cxnLst/>
              <a:rect l="0" t="0" r="0" b="0"/>
              <a:pathLst>
                <a:path w="140373" h="171451">
                  <a:moveTo>
                    <a:pt x="140372" y="0"/>
                  </a:moveTo>
                  <a:lnTo>
                    <a:pt x="140372" y="0"/>
                  </a:lnTo>
                  <a:lnTo>
                    <a:pt x="110485" y="3371"/>
                  </a:lnTo>
                  <a:lnTo>
                    <a:pt x="80011" y="22322"/>
                  </a:lnTo>
                  <a:lnTo>
                    <a:pt x="44171" y="60393"/>
                  </a:lnTo>
                  <a:lnTo>
                    <a:pt x="13482" y="104050"/>
                  </a:lnTo>
                  <a:lnTo>
                    <a:pt x="0" y="138152"/>
                  </a:lnTo>
                  <a:lnTo>
                    <a:pt x="608" y="153358"/>
                  </a:lnTo>
                  <a:lnTo>
                    <a:pt x="702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847"/>
            <p:cNvSpPr/>
            <p:nvPr>
              <p:custDataLst>
                <p:tags r:id="rId46"/>
              </p:custDataLst>
            </p:nvPr>
          </p:nvSpPr>
          <p:spPr>
            <a:xfrm>
              <a:off x="8521700" y="3400086"/>
              <a:ext cx="334228" cy="414325"/>
            </a:xfrm>
            <a:custGeom>
              <a:avLst/>
              <a:gdLst/>
              <a:ahLst/>
              <a:cxnLst/>
              <a:rect l="0" t="0" r="0" b="0"/>
              <a:pathLst>
                <a:path w="334228" h="414325">
                  <a:moveTo>
                    <a:pt x="190500" y="35264"/>
                  </a:moveTo>
                  <a:lnTo>
                    <a:pt x="190500" y="35264"/>
                  </a:lnTo>
                  <a:lnTo>
                    <a:pt x="170727" y="15491"/>
                  </a:lnTo>
                  <a:lnTo>
                    <a:pt x="170262" y="11499"/>
                  </a:lnTo>
                  <a:lnTo>
                    <a:pt x="173509" y="1418"/>
                  </a:lnTo>
                  <a:lnTo>
                    <a:pt x="176350" y="0"/>
                  </a:lnTo>
                  <a:lnTo>
                    <a:pt x="179656" y="1171"/>
                  </a:lnTo>
                  <a:lnTo>
                    <a:pt x="183271" y="4069"/>
                  </a:lnTo>
                  <a:lnTo>
                    <a:pt x="223853" y="8719"/>
                  </a:lnTo>
                  <a:lnTo>
                    <a:pt x="260824" y="10230"/>
                  </a:lnTo>
                  <a:lnTo>
                    <a:pt x="305598" y="16704"/>
                  </a:lnTo>
                  <a:lnTo>
                    <a:pt x="319971" y="21371"/>
                  </a:lnTo>
                  <a:lnTo>
                    <a:pt x="328711" y="28149"/>
                  </a:lnTo>
                  <a:lnTo>
                    <a:pt x="333066" y="37746"/>
                  </a:lnTo>
                  <a:lnTo>
                    <a:pt x="334227" y="43269"/>
                  </a:lnTo>
                  <a:lnTo>
                    <a:pt x="327991" y="58812"/>
                  </a:lnTo>
                  <a:lnTo>
                    <a:pt x="299571" y="103459"/>
                  </a:lnTo>
                  <a:lnTo>
                    <a:pt x="283045" y="145605"/>
                  </a:lnTo>
                  <a:lnTo>
                    <a:pt x="269662" y="182022"/>
                  </a:lnTo>
                  <a:lnTo>
                    <a:pt x="255447" y="228883"/>
                  </a:lnTo>
                  <a:lnTo>
                    <a:pt x="249189" y="275769"/>
                  </a:lnTo>
                  <a:lnTo>
                    <a:pt x="247852" y="322468"/>
                  </a:lnTo>
                  <a:lnTo>
                    <a:pt x="244339" y="341592"/>
                  </a:lnTo>
                  <a:lnTo>
                    <a:pt x="235458" y="362938"/>
                  </a:lnTo>
                  <a:lnTo>
                    <a:pt x="222241" y="375160"/>
                  </a:lnTo>
                  <a:lnTo>
                    <a:pt x="174897" y="397875"/>
                  </a:lnTo>
                  <a:lnTo>
                    <a:pt x="140057" y="406444"/>
                  </a:lnTo>
                  <a:lnTo>
                    <a:pt x="101757" y="411900"/>
                  </a:lnTo>
                  <a:lnTo>
                    <a:pt x="63570" y="414324"/>
                  </a:lnTo>
                  <a:lnTo>
                    <a:pt x="23225" y="412318"/>
                  </a:lnTo>
                  <a:lnTo>
                    <a:pt x="0" y="409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848"/>
            <p:cNvSpPr/>
            <p:nvPr>
              <p:custDataLst>
                <p:tags r:id="rId47"/>
              </p:custDataLst>
            </p:nvPr>
          </p:nvSpPr>
          <p:spPr>
            <a:xfrm>
              <a:off x="8496300" y="3473450"/>
              <a:ext cx="60851" cy="256308"/>
            </a:xfrm>
            <a:custGeom>
              <a:avLst/>
              <a:gdLst/>
              <a:ahLst/>
              <a:cxnLst/>
              <a:rect l="0" t="0" r="0" b="0"/>
              <a:pathLst>
                <a:path w="60851" h="256308">
                  <a:moveTo>
                    <a:pt x="57150" y="0"/>
                  </a:moveTo>
                  <a:lnTo>
                    <a:pt x="57150" y="0"/>
                  </a:lnTo>
                  <a:lnTo>
                    <a:pt x="47730" y="0"/>
                  </a:lnTo>
                  <a:lnTo>
                    <a:pt x="50751" y="0"/>
                  </a:lnTo>
                  <a:lnTo>
                    <a:pt x="52201" y="16620"/>
                  </a:lnTo>
                  <a:lnTo>
                    <a:pt x="60850" y="58055"/>
                  </a:lnTo>
                  <a:lnTo>
                    <a:pt x="60833" y="105631"/>
                  </a:lnTo>
                  <a:lnTo>
                    <a:pt x="57376" y="141491"/>
                  </a:lnTo>
                  <a:lnTo>
                    <a:pt x="51136" y="178596"/>
                  </a:lnTo>
                  <a:lnTo>
                    <a:pt x="39688" y="221702"/>
                  </a:lnTo>
                  <a:lnTo>
                    <a:pt x="27752" y="239880"/>
                  </a:lnTo>
                  <a:lnTo>
                    <a:pt x="14450" y="251252"/>
                  </a:lnTo>
                  <a:lnTo>
                    <a:pt x="3835" y="256307"/>
                  </a:lnTo>
                  <a:lnTo>
                    <a:pt x="1146" y="256243"/>
                  </a:lnTo>
                  <a:lnTo>
                    <a:pt x="58" y="25479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849"/>
            <p:cNvSpPr/>
            <p:nvPr>
              <p:custDataLst>
                <p:tags r:id="rId48"/>
              </p:custDataLst>
            </p:nvPr>
          </p:nvSpPr>
          <p:spPr>
            <a:xfrm>
              <a:off x="8313546" y="3420162"/>
              <a:ext cx="125605" cy="288239"/>
            </a:xfrm>
            <a:custGeom>
              <a:avLst/>
              <a:gdLst/>
              <a:ahLst/>
              <a:cxnLst/>
              <a:rect l="0" t="0" r="0" b="0"/>
              <a:pathLst>
                <a:path w="125605" h="288239">
                  <a:moveTo>
                    <a:pt x="125604" y="8838"/>
                  </a:moveTo>
                  <a:lnTo>
                    <a:pt x="125604" y="8838"/>
                  </a:lnTo>
                  <a:lnTo>
                    <a:pt x="119829" y="3769"/>
                  </a:lnTo>
                  <a:lnTo>
                    <a:pt x="113395" y="0"/>
                  </a:lnTo>
                  <a:lnTo>
                    <a:pt x="108997" y="123"/>
                  </a:lnTo>
                  <a:lnTo>
                    <a:pt x="98468" y="4024"/>
                  </a:lnTo>
                  <a:lnTo>
                    <a:pt x="77268" y="17525"/>
                  </a:lnTo>
                  <a:lnTo>
                    <a:pt x="48404" y="61060"/>
                  </a:lnTo>
                  <a:lnTo>
                    <a:pt x="38376" y="80731"/>
                  </a:lnTo>
                  <a:lnTo>
                    <a:pt x="21297" y="128337"/>
                  </a:lnTo>
                  <a:lnTo>
                    <a:pt x="8913" y="164826"/>
                  </a:lnTo>
                  <a:lnTo>
                    <a:pt x="2104" y="211090"/>
                  </a:lnTo>
                  <a:lnTo>
                    <a:pt x="0" y="246710"/>
                  </a:lnTo>
                  <a:lnTo>
                    <a:pt x="2467" y="267466"/>
                  </a:lnTo>
                  <a:lnTo>
                    <a:pt x="767" y="281456"/>
                  </a:lnTo>
                  <a:lnTo>
                    <a:pt x="1457" y="283717"/>
                  </a:lnTo>
                  <a:lnTo>
                    <a:pt x="4954" y="28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850"/>
            <p:cNvSpPr/>
            <p:nvPr>
              <p:custDataLst>
                <p:tags r:id="rId49"/>
              </p:custDataLst>
            </p:nvPr>
          </p:nvSpPr>
          <p:spPr>
            <a:xfrm>
              <a:off x="8195368" y="3416300"/>
              <a:ext cx="104083" cy="158751"/>
            </a:xfrm>
            <a:custGeom>
              <a:avLst/>
              <a:gdLst/>
              <a:ahLst/>
              <a:cxnLst/>
              <a:rect l="0" t="0" r="0" b="0"/>
              <a:pathLst>
                <a:path w="104083" h="158751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3249" y="1881"/>
                  </a:lnTo>
                  <a:lnTo>
                    <a:pt x="876" y="3371"/>
                  </a:lnTo>
                  <a:lnTo>
                    <a:pt x="0" y="6481"/>
                  </a:lnTo>
                  <a:lnTo>
                    <a:pt x="908" y="15580"/>
                  </a:lnTo>
                  <a:lnTo>
                    <a:pt x="29904" y="60526"/>
                  </a:lnTo>
                  <a:lnTo>
                    <a:pt x="55762" y="96250"/>
                  </a:lnTo>
                  <a:lnTo>
                    <a:pt x="86247" y="142262"/>
                  </a:lnTo>
                  <a:lnTo>
                    <a:pt x="94721" y="153551"/>
                  </a:lnTo>
                  <a:lnTo>
                    <a:pt x="10408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851"/>
            <p:cNvSpPr/>
            <p:nvPr>
              <p:custDataLst>
                <p:tags r:id="rId50"/>
              </p:custDataLst>
            </p:nvPr>
          </p:nvSpPr>
          <p:spPr>
            <a:xfrm>
              <a:off x="7988245" y="3430765"/>
              <a:ext cx="88956" cy="271286"/>
            </a:xfrm>
            <a:custGeom>
              <a:avLst/>
              <a:gdLst/>
              <a:ahLst/>
              <a:cxnLst/>
              <a:rect l="0" t="0" r="0" b="0"/>
              <a:pathLst>
                <a:path w="88956" h="271286">
                  <a:moveTo>
                    <a:pt x="88955" y="10935"/>
                  </a:moveTo>
                  <a:lnTo>
                    <a:pt x="88955" y="10935"/>
                  </a:lnTo>
                  <a:lnTo>
                    <a:pt x="82213" y="4193"/>
                  </a:lnTo>
                  <a:lnTo>
                    <a:pt x="75140" y="883"/>
                  </a:lnTo>
                  <a:lnTo>
                    <a:pt x="71279" y="0"/>
                  </a:lnTo>
                  <a:lnTo>
                    <a:pt x="67293" y="823"/>
                  </a:lnTo>
                  <a:lnTo>
                    <a:pt x="59101" y="5500"/>
                  </a:lnTo>
                  <a:lnTo>
                    <a:pt x="39814" y="29551"/>
                  </a:lnTo>
                  <a:lnTo>
                    <a:pt x="19596" y="76972"/>
                  </a:lnTo>
                  <a:lnTo>
                    <a:pt x="8505" y="113662"/>
                  </a:lnTo>
                  <a:lnTo>
                    <a:pt x="988" y="151136"/>
                  </a:lnTo>
                  <a:lnTo>
                    <a:pt x="0" y="188957"/>
                  </a:lnTo>
                  <a:lnTo>
                    <a:pt x="10151" y="235838"/>
                  </a:lnTo>
                  <a:lnTo>
                    <a:pt x="24533" y="255766"/>
                  </a:lnTo>
                  <a:lnTo>
                    <a:pt x="33307" y="263055"/>
                  </a:lnTo>
                  <a:lnTo>
                    <a:pt x="50581" y="269273"/>
                  </a:lnTo>
                  <a:lnTo>
                    <a:pt x="76255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852"/>
            <p:cNvSpPr/>
            <p:nvPr>
              <p:custDataLst>
                <p:tags r:id="rId51"/>
              </p:custDataLst>
            </p:nvPr>
          </p:nvSpPr>
          <p:spPr>
            <a:xfrm>
              <a:off x="7689850" y="3380703"/>
              <a:ext cx="187269" cy="300831"/>
            </a:xfrm>
            <a:custGeom>
              <a:avLst/>
              <a:gdLst/>
              <a:ahLst/>
              <a:cxnLst/>
              <a:rect l="0" t="0" r="0" b="0"/>
              <a:pathLst>
                <a:path w="187269" h="300831">
                  <a:moveTo>
                    <a:pt x="0" y="181647"/>
                  </a:moveTo>
                  <a:lnTo>
                    <a:pt x="0" y="181647"/>
                  </a:lnTo>
                  <a:lnTo>
                    <a:pt x="29886" y="178276"/>
                  </a:lnTo>
                  <a:lnTo>
                    <a:pt x="72044" y="161874"/>
                  </a:lnTo>
                  <a:lnTo>
                    <a:pt x="91286" y="152398"/>
                  </a:lnTo>
                  <a:lnTo>
                    <a:pt x="109245" y="138779"/>
                  </a:lnTo>
                  <a:lnTo>
                    <a:pt x="122872" y="115792"/>
                  </a:lnTo>
                  <a:lnTo>
                    <a:pt x="136596" y="71118"/>
                  </a:lnTo>
                  <a:lnTo>
                    <a:pt x="145130" y="31540"/>
                  </a:lnTo>
                  <a:lnTo>
                    <a:pt x="147553" y="22309"/>
                  </a:lnTo>
                  <a:lnTo>
                    <a:pt x="147758" y="15449"/>
                  </a:lnTo>
                  <a:lnTo>
                    <a:pt x="146483" y="10171"/>
                  </a:lnTo>
                  <a:lnTo>
                    <a:pt x="142009" y="3130"/>
                  </a:lnTo>
                  <a:lnTo>
                    <a:pt x="137668" y="0"/>
                  </a:lnTo>
                  <a:lnTo>
                    <a:pt x="134818" y="1282"/>
                  </a:lnTo>
                  <a:lnTo>
                    <a:pt x="127887" y="8352"/>
                  </a:lnTo>
                  <a:lnTo>
                    <a:pt x="103212" y="52532"/>
                  </a:lnTo>
                  <a:lnTo>
                    <a:pt x="92674" y="87809"/>
                  </a:lnTo>
                  <a:lnTo>
                    <a:pt x="87050" y="128887"/>
                  </a:lnTo>
                  <a:lnTo>
                    <a:pt x="83844" y="172309"/>
                  </a:lnTo>
                  <a:lnTo>
                    <a:pt x="80068" y="215126"/>
                  </a:lnTo>
                  <a:lnTo>
                    <a:pt x="79801" y="250149"/>
                  </a:lnTo>
                  <a:lnTo>
                    <a:pt x="82007" y="293642"/>
                  </a:lnTo>
                  <a:lnTo>
                    <a:pt x="82389" y="300830"/>
                  </a:lnTo>
                  <a:lnTo>
                    <a:pt x="82501" y="295120"/>
                  </a:lnTo>
                  <a:lnTo>
                    <a:pt x="96851" y="254729"/>
                  </a:lnTo>
                  <a:lnTo>
                    <a:pt x="114460" y="228146"/>
                  </a:lnTo>
                  <a:lnTo>
                    <a:pt x="120955" y="220423"/>
                  </a:lnTo>
                  <a:lnTo>
                    <a:pt x="125792" y="218787"/>
                  </a:lnTo>
                  <a:lnTo>
                    <a:pt x="138692" y="218850"/>
                  </a:lnTo>
                  <a:lnTo>
                    <a:pt x="158452" y="226223"/>
                  </a:lnTo>
                  <a:lnTo>
                    <a:pt x="177712" y="240715"/>
                  </a:lnTo>
                  <a:lnTo>
                    <a:pt x="184816" y="254231"/>
                  </a:lnTo>
                  <a:lnTo>
                    <a:pt x="187268" y="268235"/>
                  </a:lnTo>
                  <a:lnTo>
                    <a:pt x="184150" y="295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853"/>
            <p:cNvSpPr/>
            <p:nvPr>
              <p:custDataLst>
                <p:tags r:id="rId52"/>
              </p:custDataLst>
            </p:nvPr>
          </p:nvSpPr>
          <p:spPr>
            <a:xfrm>
              <a:off x="7449392" y="3308975"/>
              <a:ext cx="221409" cy="401222"/>
            </a:xfrm>
            <a:custGeom>
              <a:avLst/>
              <a:gdLst/>
              <a:ahLst/>
              <a:cxnLst/>
              <a:rect l="0" t="0" r="0" b="0"/>
              <a:pathLst>
                <a:path w="221409" h="401222">
                  <a:moveTo>
                    <a:pt x="221408" y="18425"/>
                  </a:moveTo>
                  <a:lnTo>
                    <a:pt x="221408" y="18425"/>
                  </a:lnTo>
                  <a:lnTo>
                    <a:pt x="218037" y="11683"/>
                  </a:lnTo>
                  <a:lnTo>
                    <a:pt x="212619" y="6491"/>
                  </a:lnTo>
                  <a:lnTo>
                    <a:pt x="209199" y="4119"/>
                  </a:lnTo>
                  <a:lnTo>
                    <a:pt x="165577" y="0"/>
                  </a:lnTo>
                  <a:lnTo>
                    <a:pt x="130652" y="2869"/>
                  </a:lnTo>
                  <a:lnTo>
                    <a:pt x="115181" y="8250"/>
                  </a:lnTo>
                  <a:lnTo>
                    <a:pt x="102758" y="24425"/>
                  </a:lnTo>
                  <a:lnTo>
                    <a:pt x="86624" y="60951"/>
                  </a:lnTo>
                  <a:lnTo>
                    <a:pt x="77793" y="108199"/>
                  </a:lnTo>
                  <a:lnTo>
                    <a:pt x="72316" y="149447"/>
                  </a:lnTo>
                  <a:lnTo>
                    <a:pt x="65539" y="181079"/>
                  </a:lnTo>
                  <a:lnTo>
                    <a:pt x="57823" y="213953"/>
                  </a:lnTo>
                  <a:lnTo>
                    <a:pt x="47809" y="247378"/>
                  </a:lnTo>
                  <a:lnTo>
                    <a:pt x="30270" y="294167"/>
                  </a:lnTo>
                  <a:lnTo>
                    <a:pt x="8753" y="341160"/>
                  </a:lnTo>
                  <a:lnTo>
                    <a:pt x="421" y="370603"/>
                  </a:lnTo>
                  <a:lnTo>
                    <a:pt x="0" y="373860"/>
                  </a:lnTo>
                  <a:lnTo>
                    <a:pt x="3295" y="381243"/>
                  </a:lnTo>
                  <a:lnTo>
                    <a:pt x="6149" y="385187"/>
                  </a:lnTo>
                  <a:lnTo>
                    <a:pt x="16848" y="391451"/>
                  </a:lnTo>
                  <a:lnTo>
                    <a:pt x="50080" y="401221"/>
                  </a:lnTo>
                  <a:lnTo>
                    <a:pt x="90368" y="401054"/>
                  </a:lnTo>
                  <a:lnTo>
                    <a:pt x="131310" y="393166"/>
                  </a:lnTo>
                  <a:lnTo>
                    <a:pt x="157908" y="38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854"/>
            <p:cNvSpPr/>
            <p:nvPr>
              <p:custDataLst>
                <p:tags r:id="rId53"/>
              </p:custDataLst>
            </p:nvPr>
          </p:nvSpPr>
          <p:spPr>
            <a:xfrm>
              <a:off x="7123733" y="3505200"/>
              <a:ext cx="312118" cy="6351"/>
            </a:xfrm>
            <a:custGeom>
              <a:avLst/>
              <a:gdLst/>
              <a:ahLst/>
              <a:cxnLst/>
              <a:rect l="0" t="0" r="0" b="0"/>
              <a:pathLst>
                <a:path w="312118" h="6351">
                  <a:moveTo>
                    <a:pt x="7317" y="6350"/>
                  </a:moveTo>
                  <a:lnTo>
                    <a:pt x="7317" y="6350"/>
                  </a:lnTo>
                  <a:lnTo>
                    <a:pt x="0" y="6350"/>
                  </a:lnTo>
                  <a:lnTo>
                    <a:pt x="45503" y="6350"/>
                  </a:lnTo>
                  <a:lnTo>
                    <a:pt x="85672" y="6350"/>
                  </a:lnTo>
                  <a:lnTo>
                    <a:pt x="108943" y="6350"/>
                  </a:lnTo>
                  <a:lnTo>
                    <a:pt x="133629" y="6350"/>
                  </a:lnTo>
                  <a:lnTo>
                    <a:pt x="159257" y="6350"/>
                  </a:lnTo>
                  <a:lnTo>
                    <a:pt x="187633" y="5644"/>
                  </a:lnTo>
                  <a:lnTo>
                    <a:pt x="217839" y="4468"/>
                  </a:lnTo>
                  <a:lnTo>
                    <a:pt x="249264" y="2979"/>
                  </a:lnTo>
                  <a:lnTo>
                    <a:pt x="312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855"/>
            <p:cNvSpPr/>
            <p:nvPr>
              <p:custDataLst>
                <p:tags r:id="rId54"/>
              </p:custDataLst>
            </p:nvPr>
          </p:nvSpPr>
          <p:spPr>
            <a:xfrm>
              <a:off x="7151251" y="3351638"/>
              <a:ext cx="176650" cy="278777"/>
            </a:xfrm>
            <a:custGeom>
              <a:avLst/>
              <a:gdLst/>
              <a:ahLst/>
              <a:cxnLst/>
              <a:rect l="0" t="0" r="0" b="0"/>
              <a:pathLst>
                <a:path w="176650" h="278777">
                  <a:moveTo>
                    <a:pt x="144899" y="32912"/>
                  </a:moveTo>
                  <a:lnTo>
                    <a:pt x="144899" y="32912"/>
                  </a:lnTo>
                  <a:lnTo>
                    <a:pt x="144899" y="20703"/>
                  </a:lnTo>
                  <a:lnTo>
                    <a:pt x="143018" y="15020"/>
                  </a:lnTo>
                  <a:lnTo>
                    <a:pt x="141528" y="12518"/>
                  </a:lnTo>
                  <a:lnTo>
                    <a:pt x="125948" y="2253"/>
                  </a:lnTo>
                  <a:lnTo>
                    <a:pt x="109430" y="0"/>
                  </a:lnTo>
                  <a:lnTo>
                    <a:pt x="89623" y="2762"/>
                  </a:lnTo>
                  <a:lnTo>
                    <a:pt x="56790" y="16217"/>
                  </a:lnTo>
                  <a:lnTo>
                    <a:pt x="40122" y="27609"/>
                  </a:lnTo>
                  <a:lnTo>
                    <a:pt x="22210" y="52664"/>
                  </a:lnTo>
                  <a:lnTo>
                    <a:pt x="14707" y="85801"/>
                  </a:lnTo>
                  <a:lnTo>
                    <a:pt x="12484" y="122431"/>
                  </a:lnTo>
                  <a:lnTo>
                    <a:pt x="11028" y="168370"/>
                  </a:lnTo>
                  <a:lnTo>
                    <a:pt x="4677" y="213715"/>
                  </a:lnTo>
                  <a:lnTo>
                    <a:pt x="0" y="246896"/>
                  </a:lnTo>
                  <a:lnTo>
                    <a:pt x="3124" y="258779"/>
                  </a:lnTo>
                  <a:lnTo>
                    <a:pt x="5932" y="263923"/>
                  </a:lnTo>
                  <a:lnTo>
                    <a:pt x="14697" y="271521"/>
                  </a:lnTo>
                  <a:lnTo>
                    <a:pt x="19997" y="274534"/>
                  </a:lnTo>
                  <a:lnTo>
                    <a:pt x="51054" y="278776"/>
                  </a:lnTo>
                  <a:lnTo>
                    <a:pt x="98279" y="276661"/>
                  </a:lnTo>
                  <a:lnTo>
                    <a:pt x="145745" y="274938"/>
                  </a:lnTo>
                  <a:lnTo>
                    <a:pt x="176649" y="274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856"/>
            <p:cNvSpPr/>
            <p:nvPr>
              <p:custDataLst>
                <p:tags r:id="rId55"/>
              </p:custDataLst>
            </p:nvPr>
          </p:nvSpPr>
          <p:spPr>
            <a:xfrm>
              <a:off x="6858000" y="3429000"/>
              <a:ext cx="6351" cy="228601"/>
            </a:xfrm>
            <a:custGeom>
              <a:avLst/>
              <a:gdLst/>
              <a:ahLst/>
              <a:cxnLst/>
              <a:rect l="0" t="0" r="0" b="0"/>
              <a:pathLst>
                <a:path w="6351" h="228601">
                  <a:moveTo>
                    <a:pt x="0" y="0"/>
                  </a:moveTo>
                  <a:lnTo>
                    <a:pt x="0" y="0"/>
                  </a:lnTo>
                  <a:lnTo>
                    <a:pt x="0" y="39693"/>
                  </a:lnTo>
                  <a:lnTo>
                    <a:pt x="0" y="69852"/>
                  </a:lnTo>
                  <a:lnTo>
                    <a:pt x="0" y="106305"/>
                  </a:lnTo>
                  <a:lnTo>
                    <a:pt x="705" y="143202"/>
                  </a:lnTo>
                  <a:lnTo>
                    <a:pt x="4363" y="186363"/>
                  </a:lnTo>
                  <a:lnTo>
                    <a:pt x="6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857"/>
            <p:cNvSpPr/>
            <p:nvPr>
              <p:custDataLst>
                <p:tags r:id="rId56"/>
              </p:custDataLst>
            </p:nvPr>
          </p:nvSpPr>
          <p:spPr>
            <a:xfrm>
              <a:off x="6737350" y="3550944"/>
              <a:ext cx="254001" cy="5057"/>
            </a:xfrm>
            <a:custGeom>
              <a:avLst/>
              <a:gdLst/>
              <a:ahLst/>
              <a:cxnLst/>
              <a:rect l="0" t="0" r="0" b="0"/>
              <a:pathLst>
                <a:path w="254001" h="5057">
                  <a:moveTo>
                    <a:pt x="0" y="5056"/>
                  </a:moveTo>
                  <a:lnTo>
                    <a:pt x="0" y="5056"/>
                  </a:lnTo>
                  <a:lnTo>
                    <a:pt x="35155" y="30"/>
                  </a:lnTo>
                  <a:lnTo>
                    <a:pt x="66425" y="0"/>
                  </a:lnTo>
                  <a:lnTo>
                    <a:pt x="108544" y="2338"/>
                  </a:lnTo>
                  <a:lnTo>
                    <a:pt x="151724" y="3848"/>
                  </a:lnTo>
                  <a:lnTo>
                    <a:pt x="191611" y="4519"/>
                  </a:lnTo>
                  <a:lnTo>
                    <a:pt x="233632" y="4897"/>
                  </a:lnTo>
                  <a:lnTo>
                    <a:pt x="2540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858"/>
            <p:cNvSpPr/>
            <p:nvPr>
              <p:custDataLst>
                <p:tags r:id="rId57"/>
              </p:custDataLst>
            </p:nvPr>
          </p:nvSpPr>
          <p:spPr>
            <a:xfrm>
              <a:off x="6394450" y="3303040"/>
              <a:ext cx="158081" cy="379961"/>
            </a:xfrm>
            <a:custGeom>
              <a:avLst/>
              <a:gdLst/>
              <a:ahLst/>
              <a:cxnLst/>
              <a:rect l="0" t="0" r="0" b="0"/>
              <a:pathLst>
                <a:path w="158081" h="379961">
                  <a:moveTo>
                    <a:pt x="12700" y="30710"/>
                  </a:moveTo>
                  <a:lnTo>
                    <a:pt x="12700" y="30710"/>
                  </a:lnTo>
                  <a:lnTo>
                    <a:pt x="21489" y="16895"/>
                  </a:lnTo>
                  <a:lnTo>
                    <a:pt x="24909" y="13033"/>
                  </a:lnTo>
                  <a:lnTo>
                    <a:pt x="46578" y="4228"/>
                  </a:lnTo>
                  <a:lnTo>
                    <a:pt x="89869" y="0"/>
                  </a:lnTo>
                  <a:lnTo>
                    <a:pt x="121721" y="679"/>
                  </a:lnTo>
                  <a:lnTo>
                    <a:pt x="140411" y="5839"/>
                  </a:lnTo>
                  <a:lnTo>
                    <a:pt x="152481" y="12836"/>
                  </a:lnTo>
                  <a:lnTo>
                    <a:pt x="156687" y="16677"/>
                  </a:lnTo>
                  <a:lnTo>
                    <a:pt x="158080" y="22766"/>
                  </a:lnTo>
                  <a:lnTo>
                    <a:pt x="150177" y="59767"/>
                  </a:lnTo>
                  <a:lnTo>
                    <a:pt x="131656" y="104261"/>
                  </a:lnTo>
                  <a:lnTo>
                    <a:pt x="113390" y="147022"/>
                  </a:lnTo>
                  <a:lnTo>
                    <a:pt x="102257" y="193202"/>
                  </a:lnTo>
                  <a:lnTo>
                    <a:pt x="97326" y="231256"/>
                  </a:lnTo>
                  <a:lnTo>
                    <a:pt x="97584" y="253897"/>
                  </a:lnTo>
                  <a:lnTo>
                    <a:pt x="107365" y="295295"/>
                  </a:lnTo>
                  <a:lnTo>
                    <a:pt x="116008" y="320302"/>
                  </a:lnTo>
                  <a:lnTo>
                    <a:pt x="119671" y="327488"/>
                  </a:lnTo>
                  <a:lnTo>
                    <a:pt x="120703" y="334395"/>
                  </a:lnTo>
                  <a:lnTo>
                    <a:pt x="118087" y="347714"/>
                  </a:lnTo>
                  <a:lnTo>
                    <a:pt x="108680" y="363742"/>
                  </a:lnTo>
                  <a:lnTo>
                    <a:pt x="97221" y="371106"/>
                  </a:lnTo>
                  <a:lnTo>
                    <a:pt x="81309" y="376025"/>
                  </a:lnTo>
                  <a:lnTo>
                    <a:pt x="36601" y="379183"/>
                  </a:lnTo>
                  <a:lnTo>
                    <a:pt x="0" y="379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859"/>
            <p:cNvSpPr/>
            <p:nvPr>
              <p:custDataLst>
                <p:tags r:id="rId58"/>
              </p:custDataLst>
            </p:nvPr>
          </p:nvSpPr>
          <p:spPr>
            <a:xfrm>
              <a:off x="6305550" y="3412929"/>
              <a:ext cx="88055" cy="225622"/>
            </a:xfrm>
            <a:custGeom>
              <a:avLst/>
              <a:gdLst/>
              <a:ahLst/>
              <a:cxnLst/>
              <a:rect l="0" t="0" r="0" b="0"/>
              <a:pathLst>
                <a:path w="88055" h="225622">
                  <a:moveTo>
                    <a:pt x="69850" y="3371"/>
                  </a:moveTo>
                  <a:lnTo>
                    <a:pt x="69850" y="3371"/>
                  </a:lnTo>
                  <a:lnTo>
                    <a:pt x="69849" y="0"/>
                  </a:lnTo>
                  <a:lnTo>
                    <a:pt x="73613" y="3989"/>
                  </a:lnTo>
                  <a:lnTo>
                    <a:pt x="76592" y="8017"/>
                  </a:lnTo>
                  <a:lnTo>
                    <a:pt x="87526" y="40652"/>
                  </a:lnTo>
                  <a:lnTo>
                    <a:pt x="88054" y="81559"/>
                  </a:lnTo>
                  <a:lnTo>
                    <a:pt x="81469" y="127727"/>
                  </a:lnTo>
                  <a:lnTo>
                    <a:pt x="66782" y="164709"/>
                  </a:lnTo>
                  <a:lnTo>
                    <a:pt x="48496" y="190082"/>
                  </a:lnTo>
                  <a:lnTo>
                    <a:pt x="22130" y="212504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586"/>
          <p:cNvGrpSpPr/>
          <p:nvPr/>
        </p:nvGrpSpPr>
        <p:grpSpPr>
          <a:xfrm>
            <a:off x="2101850" y="4288782"/>
            <a:ext cx="479426" cy="461019"/>
            <a:chOff x="2101850" y="4288782"/>
            <a:chExt cx="479426" cy="461019"/>
          </a:xfrm>
        </p:grpSpPr>
        <p:sp>
          <p:nvSpPr>
            <p:cNvPr id="169" name="SMARTInkShape-2860"/>
            <p:cNvSpPr/>
            <p:nvPr>
              <p:custDataLst>
                <p:tags r:id="rId33"/>
              </p:custDataLst>
            </p:nvPr>
          </p:nvSpPr>
          <p:spPr>
            <a:xfrm>
              <a:off x="2571750" y="4667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861"/>
            <p:cNvSpPr/>
            <p:nvPr>
              <p:custDataLst>
                <p:tags r:id="rId34"/>
              </p:custDataLst>
            </p:nvPr>
          </p:nvSpPr>
          <p:spPr>
            <a:xfrm>
              <a:off x="2571750" y="4514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862"/>
            <p:cNvSpPr/>
            <p:nvPr>
              <p:custDataLst>
                <p:tags r:id="rId35"/>
              </p:custDataLst>
            </p:nvPr>
          </p:nvSpPr>
          <p:spPr>
            <a:xfrm>
              <a:off x="2184400" y="4686300"/>
              <a:ext cx="254001" cy="63501"/>
            </a:xfrm>
            <a:custGeom>
              <a:avLst/>
              <a:gdLst/>
              <a:ahLst/>
              <a:cxnLst/>
              <a:rect l="0" t="0" r="0" b="0"/>
              <a:pathLst>
                <a:path w="254001" h="63501">
                  <a:moveTo>
                    <a:pt x="0" y="63500"/>
                  </a:moveTo>
                  <a:lnTo>
                    <a:pt x="0" y="63500"/>
                  </a:lnTo>
                  <a:lnTo>
                    <a:pt x="40800" y="52830"/>
                  </a:lnTo>
                  <a:lnTo>
                    <a:pt x="80222" y="41824"/>
                  </a:lnTo>
                  <a:lnTo>
                    <a:pt x="103576" y="34939"/>
                  </a:lnTo>
                  <a:lnTo>
                    <a:pt x="128317" y="27525"/>
                  </a:lnTo>
                  <a:lnTo>
                    <a:pt x="153278" y="21172"/>
                  </a:lnTo>
                  <a:lnTo>
                    <a:pt x="178385" y="15526"/>
                  </a:lnTo>
                  <a:lnTo>
                    <a:pt x="220394" y="6900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863"/>
            <p:cNvSpPr/>
            <p:nvPr>
              <p:custDataLst>
                <p:tags r:id="rId36"/>
              </p:custDataLst>
            </p:nvPr>
          </p:nvSpPr>
          <p:spPr>
            <a:xfrm>
              <a:off x="2171700" y="466090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40452" y="15287"/>
                  </a:lnTo>
                  <a:lnTo>
                    <a:pt x="86652" y="8440"/>
                  </a:lnTo>
                  <a:lnTo>
                    <a:pt x="112802" y="5627"/>
                  </a:lnTo>
                  <a:lnTo>
                    <a:pt x="158790" y="2500"/>
                  </a:lnTo>
                  <a:lnTo>
                    <a:pt x="196162" y="1112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864"/>
            <p:cNvSpPr/>
            <p:nvPr>
              <p:custDataLst>
                <p:tags r:id="rId37"/>
              </p:custDataLst>
            </p:nvPr>
          </p:nvSpPr>
          <p:spPr>
            <a:xfrm>
              <a:off x="2296384" y="4489450"/>
              <a:ext cx="149563" cy="115478"/>
            </a:xfrm>
            <a:custGeom>
              <a:avLst/>
              <a:gdLst/>
              <a:ahLst/>
              <a:cxnLst/>
              <a:rect l="0" t="0" r="0" b="0"/>
              <a:pathLst>
                <a:path w="149563" h="115478">
                  <a:moveTo>
                    <a:pt x="27716" y="0"/>
                  </a:moveTo>
                  <a:lnTo>
                    <a:pt x="27716" y="0"/>
                  </a:lnTo>
                  <a:lnTo>
                    <a:pt x="39925" y="0"/>
                  </a:lnTo>
                  <a:lnTo>
                    <a:pt x="58223" y="6742"/>
                  </a:lnTo>
                  <a:lnTo>
                    <a:pt x="67850" y="15697"/>
                  </a:lnTo>
                  <a:lnTo>
                    <a:pt x="71406" y="21048"/>
                  </a:lnTo>
                  <a:lnTo>
                    <a:pt x="72365" y="28143"/>
                  </a:lnTo>
                  <a:lnTo>
                    <a:pt x="69667" y="45434"/>
                  </a:lnTo>
                  <a:lnTo>
                    <a:pt x="53473" y="75002"/>
                  </a:lnTo>
                  <a:lnTo>
                    <a:pt x="30801" y="99364"/>
                  </a:lnTo>
                  <a:lnTo>
                    <a:pt x="9580" y="113245"/>
                  </a:lnTo>
                  <a:lnTo>
                    <a:pt x="2016" y="115477"/>
                  </a:lnTo>
                  <a:lnTo>
                    <a:pt x="0" y="115085"/>
                  </a:lnTo>
                  <a:lnTo>
                    <a:pt x="772" y="113412"/>
                  </a:lnTo>
                  <a:lnTo>
                    <a:pt x="40245" y="78180"/>
                  </a:lnTo>
                  <a:lnTo>
                    <a:pt x="78857" y="52876"/>
                  </a:lnTo>
                  <a:lnTo>
                    <a:pt x="118756" y="28210"/>
                  </a:lnTo>
                  <a:lnTo>
                    <a:pt x="149562" y="4133"/>
                  </a:lnTo>
                  <a:lnTo>
                    <a:pt x="149163" y="4872"/>
                  </a:lnTo>
                  <a:lnTo>
                    <a:pt x="110893" y="47546"/>
                  </a:lnTo>
                  <a:lnTo>
                    <a:pt x="99961" y="65582"/>
                  </a:lnTo>
                  <a:lnTo>
                    <a:pt x="95103" y="80653"/>
                  </a:lnTo>
                  <a:lnTo>
                    <a:pt x="95924" y="87635"/>
                  </a:lnTo>
                  <a:lnTo>
                    <a:pt x="102481" y="101038"/>
                  </a:lnTo>
                  <a:lnTo>
                    <a:pt x="108604" y="105458"/>
                  </a:lnTo>
                  <a:lnTo>
                    <a:pt x="14201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865"/>
            <p:cNvSpPr/>
            <p:nvPr>
              <p:custDataLst>
                <p:tags r:id="rId38"/>
              </p:custDataLst>
            </p:nvPr>
          </p:nvSpPr>
          <p:spPr>
            <a:xfrm>
              <a:off x="2101850" y="4288782"/>
              <a:ext cx="179571" cy="327659"/>
            </a:xfrm>
            <a:custGeom>
              <a:avLst/>
              <a:gdLst/>
              <a:ahLst/>
              <a:cxnLst/>
              <a:rect l="0" t="0" r="0" b="0"/>
              <a:pathLst>
                <a:path w="179571" h="327659">
                  <a:moveTo>
                    <a:pt x="0" y="35568"/>
                  </a:moveTo>
                  <a:lnTo>
                    <a:pt x="0" y="35568"/>
                  </a:lnTo>
                  <a:lnTo>
                    <a:pt x="0" y="24633"/>
                  </a:lnTo>
                  <a:lnTo>
                    <a:pt x="705" y="24750"/>
                  </a:lnTo>
                  <a:lnTo>
                    <a:pt x="18951" y="35232"/>
                  </a:lnTo>
                  <a:lnTo>
                    <a:pt x="48184" y="43308"/>
                  </a:lnTo>
                  <a:lnTo>
                    <a:pt x="87027" y="43428"/>
                  </a:lnTo>
                  <a:lnTo>
                    <a:pt x="129816" y="32252"/>
                  </a:lnTo>
                  <a:lnTo>
                    <a:pt x="170491" y="14582"/>
                  </a:lnTo>
                  <a:lnTo>
                    <a:pt x="178079" y="6015"/>
                  </a:lnTo>
                  <a:lnTo>
                    <a:pt x="179397" y="3166"/>
                  </a:lnTo>
                  <a:lnTo>
                    <a:pt x="179570" y="1267"/>
                  </a:lnTo>
                  <a:lnTo>
                    <a:pt x="178980" y="0"/>
                  </a:lnTo>
                  <a:lnTo>
                    <a:pt x="157924" y="8331"/>
                  </a:lnTo>
                  <a:lnTo>
                    <a:pt x="113588" y="35884"/>
                  </a:lnTo>
                  <a:lnTo>
                    <a:pt x="69565" y="78108"/>
                  </a:lnTo>
                  <a:lnTo>
                    <a:pt x="66132" y="85094"/>
                  </a:lnTo>
                  <a:lnTo>
                    <a:pt x="64199" y="98502"/>
                  </a:lnTo>
                  <a:lnTo>
                    <a:pt x="66788" y="103629"/>
                  </a:lnTo>
                  <a:lnTo>
                    <a:pt x="77191" y="111208"/>
                  </a:lnTo>
                  <a:lnTo>
                    <a:pt x="119854" y="135188"/>
                  </a:lnTo>
                  <a:lnTo>
                    <a:pt x="123647" y="140081"/>
                  </a:lnTo>
                  <a:lnTo>
                    <a:pt x="125470" y="145460"/>
                  </a:lnTo>
                  <a:lnTo>
                    <a:pt x="125980" y="151162"/>
                  </a:lnTo>
                  <a:lnTo>
                    <a:pt x="117139" y="165024"/>
                  </a:lnTo>
                  <a:lnTo>
                    <a:pt x="72079" y="211000"/>
                  </a:lnTo>
                  <a:lnTo>
                    <a:pt x="30230" y="256723"/>
                  </a:lnTo>
                  <a:lnTo>
                    <a:pt x="16964" y="277792"/>
                  </a:lnTo>
                  <a:lnTo>
                    <a:pt x="11067" y="296564"/>
                  </a:lnTo>
                  <a:lnTo>
                    <a:pt x="11611" y="304110"/>
                  </a:lnTo>
                  <a:lnTo>
                    <a:pt x="17861" y="316257"/>
                  </a:lnTo>
                  <a:lnTo>
                    <a:pt x="31456" y="324478"/>
                  </a:lnTo>
                  <a:lnTo>
                    <a:pt x="40021" y="327658"/>
                  </a:lnTo>
                  <a:lnTo>
                    <a:pt x="75672" y="325392"/>
                  </a:lnTo>
                  <a:lnTo>
                    <a:pt x="117514" y="315783"/>
                  </a:lnTo>
                  <a:lnTo>
                    <a:pt x="146050" y="308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587"/>
          <p:cNvGrpSpPr/>
          <p:nvPr/>
        </p:nvGrpSpPr>
        <p:grpSpPr>
          <a:xfrm>
            <a:off x="2844800" y="4255768"/>
            <a:ext cx="1530729" cy="455345"/>
            <a:chOff x="2844800" y="4255768"/>
            <a:chExt cx="1530729" cy="455345"/>
          </a:xfrm>
        </p:grpSpPr>
        <p:sp>
          <p:nvSpPr>
            <p:cNvPr id="176" name="SMARTInkShape-2866"/>
            <p:cNvSpPr/>
            <p:nvPr>
              <p:custDataLst>
                <p:tags r:id="rId22"/>
              </p:custDataLst>
            </p:nvPr>
          </p:nvSpPr>
          <p:spPr>
            <a:xfrm>
              <a:off x="2889329" y="4366389"/>
              <a:ext cx="194080" cy="344724"/>
            </a:xfrm>
            <a:custGeom>
              <a:avLst/>
              <a:gdLst/>
              <a:ahLst/>
              <a:cxnLst/>
              <a:rect l="0" t="0" r="0" b="0"/>
              <a:pathLst>
                <a:path w="194080" h="344724">
                  <a:moveTo>
                    <a:pt x="190421" y="15111"/>
                  </a:moveTo>
                  <a:lnTo>
                    <a:pt x="190421" y="15111"/>
                  </a:lnTo>
                  <a:lnTo>
                    <a:pt x="193792" y="11740"/>
                  </a:lnTo>
                  <a:lnTo>
                    <a:pt x="194079" y="10747"/>
                  </a:lnTo>
                  <a:lnTo>
                    <a:pt x="193565" y="10085"/>
                  </a:lnTo>
                  <a:lnTo>
                    <a:pt x="162816" y="0"/>
                  </a:lnTo>
                  <a:lnTo>
                    <a:pt x="127365" y="3970"/>
                  </a:lnTo>
                  <a:lnTo>
                    <a:pt x="82211" y="17454"/>
                  </a:lnTo>
                  <a:lnTo>
                    <a:pt x="43196" y="34855"/>
                  </a:lnTo>
                  <a:lnTo>
                    <a:pt x="25974" y="49051"/>
                  </a:lnTo>
                  <a:lnTo>
                    <a:pt x="14322" y="66179"/>
                  </a:lnTo>
                  <a:lnTo>
                    <a:pt x="4502" y="101032"/>
                  </a:lnTo>
                  <a:lnTo>
                    <a:pt x="1278" y="146481"/>
                  </a:lnTo>
                  <a:lnTo>
                    <a:pt x="524" y="179096"/>
                  </a:lnTo>
                  <a:lnTo>
                    <a:pt x="189" y="212406"/>
                  </a:lnTo>
                  <a:lnTo>
                    <a:pt x="0" y="257249"/>
                  </a:lnTo>
                  <a:lnTo>
                    <a:pt x="3308" y="304005"/>
                  </a:lnTo>
                  <a:lnTo>
                    <a:pt x="8764" y="326409"/>
                  </a:lnTo>
                  <a:lnTo>
                    <a:pt x="12166" y="331298"/>
                  </a:lnTo>
                  <a:lnTo>
                    <a:pt x="21591" y="338613"/>
                  </a:lnTo>
                  <a:lnTo>
                    <a:pt x="48910" y="343326"/>
                  </a:lnTo>
                  <a:lnTo>
                    <a:pt x="87187" y="344723"/>
                  </a:lnTo>
                  <a:lnTo>
                    <a:pt x="130701" y="336467"/>
                  </a:lnTo>
                  <a:lnTo>
                    <a:pt x="145971" y="332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867"/>
            <p:cNvSpPr/>
            <p:nvPr>
              <p:custDataLst>
                <p:tags r:id="rId23"/>
              </p:custDataLst>
            </p:nvPr>
          </p:nvSpPr>
          <p:spPr>
            <a:xfrm>
              <a:off x="2844800" y="457835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1954" y="22905"/>
                  </a:lnTo>
                  <a:lnTo>
                    <a:pt x="88474" y="14626"/>
                  </a:lnTo>
                  <a:lnTo>
                    <a:pt x="126340" y="744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868"/>
            <p:cNvSpPr/>
            <p:nvPr>
              <p:custDataLst>
                <p:tags r:id="rId24"/>
              </p:custDataLst>
            </p:nvPr>
          </p:nvSpPr>
          <p:spPr>
            <a:xfrm>
              <a:off x="3102899" y="4376556"/>
              <a:ext cx="172819" cy="328795"/>
            </a:xfrm>
            <a:custGeom>
              <a:avLst/>
              <a:gdLst/>
              <a:ahLst/>
              <a:cxnLst/>
              <a:rect l="0" t="0" r="0" b="0"/>
              <a:pathLst>
                <a:path w="172819" h="328795">
                  <a:moveTo>
                    <a:pt x="167351" y="17644"/>
                  </a:moveTo>
                  <a:lnTo>
                    <a:pt x="167351" y="17644"/>
                  </a:lnTo>
                  <a:lnTo>
                    <a:pt x="172377" y="5710"/>
                  </a:lnTo>
                  <a:lnTo>
                    <a:pt x="172818" y="3338"/>
                  </a:lnTo>
                  <a:lnTo>
                    <a:pt x="172407" y="1757"/>
                  </a:lnTo>
                  <a:lnTo>
                    <a:pt x="171427" y="703"/>
                  </a:lnTo>
                  <a:lnTo>
                    <a:pt x="170068" y="0"/>
                  </a:lnTo>
                  <a:lnTo>
                    <a:pt x="125494" y="7555"/>
                  </a:lnTo>
                  <a:lnTo>
                    <a:pt x="96780" y="16928"/>
                  </a:lnTo>
                  <a:lnTo>
                    <a:pt x="70398" y="35384"/>
                  </a:lnTo>
                  <a:lnTo>
                    <a:pt x="51449" y="58727"/>
                  </a:lnTo>
                  <a:lnTo>
                    <a:pt x="36897" y="86888"/>
                  </a:lnTo>
                  <a:lnTo>
                    <a:pt x="29477" y="133784"/>
                  </a:lnTo>
                  <a:lnTo>
                    <a:pt x="27487" y="174744"/>
                  </a:lnTo>
                  <a:lnTo>
                    <a:pt x="22742" y="213299"/>
                  </a:lnTo>
                  <a:lnTo>
                    <a:pt x="12936" y="256408"/>
                  </a:lnTo>
                  <a:lnTo>
                    <a:pt x="0" y="290804"/>
                  </a:lnTo>
                  <a:lnTo>
                    <a:pt x="780" y="300386"/>
                  </a:lnTo>
                  <a:lnTo>
                    <a:pt x="4092" y="304211"/>
                  </a:lnTo>
                  <a:lnTo>
                    <a:pt x="15299" y="310342"/>
                  </a:lnTo>
                  <a:lnTo>
                    <a:pt x="51264" y="319322"/>
                  </a:lnTo>
                  <a:lnTo>
                    <a:pt x="98402" y="323708"/>
                  </a:lnTo>
                  <a:lnTo>
                    <a:pt x="135601" y="32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869"/>
            <p:cNvSpPr/>
            <p:nvPr>
              <p:custDataLst>
                <p:tags r:id="rId25"/>
              </p:custDataLst>
            </p:nvPr>
          </p:nvSpPr>
          <p:spPr>
            <a:xfrm>
              <a:off x="3321050" y="4459465"/>
              <a:ext cx="146051" cy="220486"/>
            </a:xfrm>
            <a:custGeom>
              <a:avLst/>
              <a:gdLst/>
              <a:ahLst/>
              <a:cxnLst/>
              <a:rect l="0" t="0" r="0" b="0"/>
              <a:pathLst>
                <a:path w="146051" h="2204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1" y="2207"/>
                  </a:lnTo>
                  <a:lnTo>
                    <a:pt x="3763" y="883"/>
                  </a:lnTo>
                  <a:lnTo>
                    <a:pt x="6742" y="0"/>
                  </a:lnTo>
                  <a:lnTo>
                    <a:pt x="10139" y="823"/>
                  </a:lnTo>
                  <a:lnTo>
                    <a:pt x="17676" y="5500"/>
                  </a:lnTo>
                  <a:lnTo>
                    <a:pt x="48516" y="36620"/>
                  </a:lnTo>
                  <a:lnTo>
                    <a:pt x="74034" y="74912"/>
                  </a:lnTo>
                  <a:lnTo>
                    <a:pt x="99468" y="117537"/>
                  </a:lnTo>
                  <a:lnTo>
                    <a:pt x="123468" y="159329"/>
                  </a:lnTo>
                  <a:lnTo>
                    <a:pt x="141171" y="197926"/>
                  </a:lnTo>
                  <a:lnTo>
                    <a:pt x="14605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870"/>
            <p:cNvSpPr/>
            <p:nvPr>
              <p:custDataLst>
                <p:tags r:id="rId26"/>
              </p:custDataLst>
            </p:nvPr>
          </p:nvSpPr>
          <p:spPr>
            <a:xfrm>
              <a:off x="3314700" y="4470400"/>
              <a:ext cx="158751" cy="228601"/>
            </a:xfrm>
            <a:custGeom>
              <a:avLst/>
              <a:gdLst/>
              <a:ahLst/>
              <a:cxnLst/>
              <a:rect l="0" t="0" r="0" b="0"/>
              <a:pathLst>
                <a:path w="158751" h="22860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46540" y="6742"/>
                  </a:lnTo>
                  <a:lnTo>
                    <a:pt x="119362" y="44057"/>
                  </a:lnTo>
                  <a:lnTo>
                    <a:pt x="98205" y="75320"/>
                  </a:lnTo>
                  <a:lnTo>
                    <a:pt x="72810" y="110381"/>
                  </a:lnTo>
                  <a:lnTo>
                    <a:pt x="47882" y="145719"/>
                  </a:lnTo>
                  <a:lnTo>
                    <a:pt x="22654" y="19055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871"/>
            <p:cNvSpPr/>
            <p:nvPr>
              <p:custDataLst>
                <p:tags r:id="rId27"/>
              </p:custDataLst>
            </p:nvPr>
          </p:nvSpPr>
          <p:spPr>
            <a:xfrm>
              <a:off x="3492968" y="4288739"/>
              <a:ext cx="94783" cy="144975"/>
            </a:xfrm>
            <a:custGeom>
              <a:avLst/>
              <a:gdLst/>
              <a:ahLst/>
              <a:cxnLst/>
              <a:rect l="0" t="0" r="0" b="0"/>
              <a:pathLst>
                <a:path w="94783" h="144975">
                  <a:moveTo>
                    <a:pt x="5882" y="48311"/>
                  </a:moveTo>
                  <a:lnTo>
                    <a:pt x="5882" y="48311"/>
                  </a:lnTo>
                  <a:lnTo>
                    <a:pt x="14671" y="34496"/>
                  </a:lnTo>
                  <a:lnTo>
                    <a:pt x="45379" y="5912"/>
                  </a:lnTo>
                  <a:lnTo>
                    <a:pt x="57303" y="1244"/>
                  </a:lnTo>
                  <a:lnTo>
                    <a:pt x="63446" y="0"/>
                  </a:lnTo>
                  <a:lnTo>
                    <a:pt x="68247" y="582"/>
                  </a:lnTo>
                  <a:lnTo>
                    <a:pt x="72153" y="2380"/>
                  </a:lnTo>
                  <a:lnTo>
                    <a:pt x="75463" y="4991"/>
                  </a:lnTo>
                  <a:lnTo>
                    <a:pt x="79140" y="15417"/>
                  </a:lnTo>
                  <a:lnTo>
                    <a:pt x="80120" y="22148"/>
                  </a:lnTo>
                  <a:lnTo>
                    <a:pt x="71388" y="51848"/>
                  </a:lnTo>
                  <a:lnTo>
                    <a:pt x="43699" y="94034"/>
                  </a:lnTo>
                  <a:lnTo>
                    <a:pt x="1644" y="136690"/>
                  </a:lnTo>
                  <a:lnTo>
                    <a:pt x="234" y="140391"/>
                  </a:lnTo>
                  <a:lnTo>
                    <a:pt x="0" y="143564"/>
                  </a:lnTo>
                  <a:lnTo>
                    <a:pt x="3372" y="144974"/>
                  </a:lnTo>
                  <a:lnTo>
                    <a:pt x="43538" y="144049"/>
                  </a:lnTo>
                  <a:lnTo>
                    <a:pt x="94782" y="143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872"/>
            <p:cNvSpPr/>
            <p:nvPr>
              <p:custDataLst>
                <p:tags r:id="rId28"/>
              </p:custDataLst>
            </p:nvPr>
          </p:nvSpPr>
          <p:spPr>
            <a:xfrm>
              <a:off x="3695700" y="4578524"/>
              <a:ext cx="177801" cy="6177"/>
            </a:xfrm>
            <a:custGeom>
              <a:avLst/>
              <a:gdLst/>
              <a:ahLst/>
              <a:cxnLst/>
              <a:rect l="0" t="0" r="0" b="0"/>
              <a:pathLst>
                <a:path w="177801" h="6177">
                  <a:moveTo>
                    <a:pt x="0" y="6176"/>
                  </a:moveTo>
                  <a:lnTo>
                    <a:pt x="0" y="6176"/>
                  </a:lnTo>
                  <a:lnTo>
                    <a:pt x="0" y="2805"/>
                  </a:lnTo>
                  <a:lnTo>
                    <a:pt x="2117" y="1812"/>
                  </a:lnTo>
                  <a:lnTo>
                    <a:pt x="49113" y="0"/>
                  </a:lnTo>
                  <a:lnTo>
                    <a:pt x="92242" y="583"/>
                  </a:lnTo>
                  <a:lnTo>
                    <a:pt x="131753" y="4205"/>
                  </a:lnTo>
                  <a:lnTo>
                    <a:pt x="177800" y="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873"/>
            <p:cNvSpPr/>
            <p:nvPr>
              <p:custDataLst>
                <p:tags r:id="rId29"/>
              </p:custDataLst>
            </p:nvPr>
          </p:nvSpPr>
          <p:spPr>
            <a:xfrm>
              <a:off x="3797300" y="4473092"/>
              <a:ext cx="28580" cy="181459"/>
            </a:xfrm>
            <a:custGeom>
              <a:avLst/>
              <a:gdLst/>
              <a:ahLst/>
              <a:cxnLst/>
              <a:rect l="0" t="0" r="0" b="0"/>
              <a:pathLst>
                <a:path w="28580" h="1814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21047" y="23263"/>
                  </a:lnTo>
                  <a:lnTo>
                    <a:pt x="28579" y="66617"/>
                  </a:lnTo>
                  <a:lnTo>
                    <a:pt x="28459" y="99608"/>
                  </a:lnTo>
                  <a:lnTo>
                    <a:pt x="24425" y="144271"/>
                  </a:lnTo>
                  <a:lnTo>
                    <a:pt x="1905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874"/>
            <p:cNvSpPr/>
            <p:nvPr>
              <p:custDataLst>
                <p:tags r:id="rId30"/>
              </p:custDataLst>
            </p:nvPr>
          </p:nvSpPr>
          <p:spPr>
            <a:xfrm>
              <a:off x="4070350" y="4420977"/>
              <a:ext cx="114301" cy="93874"/>
            </a:xfrm>
            <a:custGeom>
              <a:avLst/>
              <a:gdLst/>
              <a:ahLst/>
              <a:cxnLst/>
              <a:rect l="0" t="0" r="0" b="0"/>
              <a:pathLst>
                <a:path w="114301" h="93874">
                  <a:moveTo>
                    <a:pt x="0" y="30373"/>
                  </a:moveTo>
                  <a:lnTo>
                    <a:pt x="0" y="30373"/>
                  </a:lnTo>
                  <a:lnTo>
                    <a:pt x="705" y="16575"/>
                  </a:lnTo>
                  <a:lnTo>
                    <a:pt x="6088" y="0"/>
                  </a:lnTo>
                  <a:lnTo>
                    <a:pt x="45885" y="38222"/>
                  </a:lnTo>
                  <a:lnTo>
                    <a:pt x="91613" y="78866"/>
                  </a:lnTo>
                  <a:lnTo>
                    <a:pt x="104991" y="89427"/>
                  </a:lnTo>
                  <a:lnTo>
                    <a:pt x="114300" y="9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875"/>
            <p:cNvSpPr/>
            <p:nvPr>
              <p:custDataLst>
                <p:tags r:id="rId31"/>
              </p:custDataLst>
            </p:nvPr>
          </p:nvSpPr>
          <p:spPr>
            <a:xfrm>
              <a:off x="4140200" y="4425950"/>
              <a:ext cx="69851" cy="234951"/>
            </a:xfrm>
            <a:custGeom>
              <a:avLst/>
              <a:gdLst/>
              <a:ahLst/>
              <a:cxnLst/>
              <a:rect l="0" t="0" r="0" b="0"/>
              <a:pathLst>
                <a:path w="69851" h="234951">
                  <a:moveTo>
                    <a:pt x="69850" y="0"/>
                  </a:moveTo>
                  <a:lnTo>
                    <a:pt x="69850" y="0"/>
                  </a:lnTo>
                  <a:lnTo>
                    <a:pt x="53222" y="41427"/>
                  </a:lnTo>
                  <a:lnTo>
                    <a:pt x="30974" y="87832"/>
                  </a:lnTo>
                  <a:lnTo>
                    <a:pt x="15841" y="130054"/>
                  </a:lnTo>
                  <a:lnTo>
                    <a:pt x="5791" y="167102"/>
                  </a:lnTo>
                  <a:lnTo>
                    <a:pt x="762" y="21316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876"/>
            <p:cNvSpPr/>
            <p:nvPr>
              <p:custDataLst>
                <p:tags r:id="rId32"/>
              </p:custDataLst>
            </p:nvPr>
          </p:nvSpPr>
          <p:spPr>
            <a:xfrm>
              <a:off x="4241800" y="4255768"/>
              <a:ext cx="133729" cy="171337"/>
            </a:xfrm>
            <a:custGeom>
              <a:avLst/>
              <a:gdLst/>
              <a:ahLst/>
              <a:cxnLst/>
              <a:rect l="0" t="0" r="0" b="0"/>
              <a:pathLst>
                <a:path w="133729" h="171337">
                  <a:moveTo>
                    <a:pt x="25400" y="30482"/>
                  </a:moveTo>
                  <a:lnTo>
                    <a:pt x="25400" y="30482"/>
                  </a:lnTo>
                  <a:lnTo>
                    <a:pt x="22029" y="23740"/>
                  </a:lnTo>
                  <a:lnTo>
                    <a:pt x="21742" y="21048"/>
                  </a:lnTo>
                  <a:lnTo>
                    <a:pt x="23304" y="16176"/>
                  </a:lnTo>
                  <a:lnTo>
                    <a:pt x="30113" y="11659"/>
                  </a:lnTo>
                  <a:lnTo>
                    <a:pt x="58473" y="3010"/>
                  </a:lnTo>
                  <a:lnTo>
                    <a:pt x="81060" y="0"/>
                  </a:lnTo>
                  <a:lnTo>
                    <a:pt x="86495" y="988"/>
                  </a:lnTo>
                  <a:lnTo>
                    <a:pt x="94417" y="5849"/>
                  </a:lnTo>
                  <a:lnTo>
                    <a:pt x="98407" y="12714"/>
                  </a:lnTo>
                  <a:lnTo>
                    <a:pt x="99471" y="16520"/>
                  </a:lnTo>
                  <a:lnTo>
                    <a:pt x="98770" y="20468"/>
                  </a:lnTo>
                  <a:lnTo>
                    <a:pt x="82694" y="47684"/>
                  </a:lnTo>
                  <a:lnTo>
                    <a:pt x="74111" y="57633"/>
                  </a:lnTo>
                  <a:lnTo>
                    <a:pt x="73396" y="59872"/>
                  </a:lnTo>
                  <a:lnTo>
                    <a:pt x="73625" y="62070"/>
                  </a:lnTo>
                  <a:lnTo>
                    <a:pt x="74483" y="64240"/>
                  </a:lnTo>
                  <a:lnTo>
                    <a:pt x="79200" y="68534"/>
                  </a:lnTo>
                  <a:lnTo>
                    <a:pt x="120314" y="101072"/>
                  </a:lnTo>
                  <a:lnTo>
                    <a:pt x="132859" y="119601"/>
                  </a:lnTo>
                  <a:lnTo>
                    <a:pt x="133728" y="125878"/>
                  </a:lnTo>
                  <a:lnTo>
                    <a:pt x="130931" y="138496"/>
                  </a:lnTo>
                  <a:lnTo>
                    <a:pt x="117458" y="151161"/>
                  </a:lnTo>
                  <a:lnTo>
                    <a:pt x="96654" y="162434"/>
                  </a:lnTo>
                  <a:lnTo>
                    <a:pt x="57174" y="171336"/>
                  </a:lnTo>
                  <a:lnTo>
                    <a:pt x="0" y="170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2877"/>
          <p:cNvSpPr/>
          <p:nvPr>
            <p:custDataLst>
              <p:tags r:id="rId3"/>
            </p:custDataLst>
          </p:nvPr>
        </p:nvSpPr>
        <p:spPr>
          <a:xfrm>
            <a:off x="4489450" y="4318430"/>
            <a:ext cx="232918" cy="473467"/>
          </a:xfrm>
          <a:custGeom>
            <a:avLst/>
            <a:gdLst/>
            <a:ahLst/>
            <a:cxnLst/>
            <a:rect l="0" t="0" r="0" b="0"/>
            <a:pathLst>
              <a:path w="232918" h="473467">
                <a:moveTo>
                  <a:pt x="0" y="31320"/>
                </a:moveTo>
                <a:lnTo>
                  <a:pt x="0" y="31320"/>
                </a:lnTo>
                <a:lnTo>
                  <a:pt x="6742" y="24578"/>
                </a:lnTo>
                <a:lnTo>
                  <a:pt x="19459" y="21268"/>
                </a:lnTo>
                <a:lnTo>
                  <a:pt x="63110" y="12401"/>
                </a:lnTo>
                <a:lnTo>
                  <a:pt x="96253" y="6919"/>
                </a:lnTo>
                <a:lnTo>
                  <a:pt x="133090" y="2836"/>
                </a:lnTo>
                <a:lnTo>
                  <a:pt x="168277" y="1021"/>
                </a:lnTo>
                <a:lnTo>
                  <a:pt x="209707" y="0"/>
                </a:lnTo>
                <a:lnTo>
                  <a:pt x="225612" y="3524"/>
                </a:lnTo>
                <a:lnTo>
                  <a:pt x="230842" y="6439"/>
                </a:lnTo>
                <a:lnTo>
                  <a:pt x="232917" y="11205"/>
                </a:lnTo>
                <a:lnTo>
                  <a:pt x="231460" y="24026"/>
                </a:lnTo>
                <a:lnTo>
                  <a:pt x="219334" y="57224"/>
                </a:lnTo>
                <a:lnTo>
                  <a:pt x="210135" y="89870"/>
                </a:lnTo>
                <a:lnTo>
                  <a:pt x="200638" y="127192"/>
                </a:lnTo>
                <a:lnTo>
                  <a:pt x="189361" y="164946"/>
                </a:lnTo>
                <a:lnTo>
                  <a:pt x="182938" y="204774"/>
                </a:lnTo>
                <a:lnTo>
                  <a:pt x="180084" y="244583"/>
                </a:lnTo>
                <a:lnTo>
                  <a:pt x="178815" y="281090"/>
                </a:lnTo>
                <a:lnTo>
                  <a:pt x="183896" y="316131"/>
                </a:lnTo>
                <a:lnTo>
                  <a:pt x="192504" y="349108"/>
                </a:lnTo>
                <a:lnTo>
                  <a:pt x="205283" y="390063"/>
                </a:lnTo>
                <a:lnTo>
                  <a:pt x="215184" y="419993"/>
                </a:lnTo>
                <a:lnTo>
                  <a:pt x="212994" y="435486"/>
                </a:lnTo>
                <a:lnTo>
                  <a:pt x="203555" y="447545"/>
                </a:lnTo>
                <a:lnTo>
                  <a:pt x="188541" y="456904"/>
                </a:lnTo>
                <a:lnTo>
                  <a:pt x="154877" y="466138"/>
                </a:lnTo>
                <a:lnTo>
                  <a:pt x="111898" y="472638"/>
                </a:lnTo>
                <a:lnTo>
                  <a:pt x="78703" y="473466"/>
                </a:lnTo>
                <a:lnTo>
                  <a:pt x="57150" y="4631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589"/>
          <p:cNvGrpSpPr/>
          <p:nvPr/>
        </p:nvGrpSpPr>
        <p:grpSpPr>
          <a:xfrm>
            <a:off x="5054103" y="4554094"/>
            <a:ext cx="165598" cy="112274"/>
            <a:chOff x="5054103" y="4554094"/>
            <a:chExt cx="165598" cy="112274"/>
          </a:xfrm>
        </p:grpSpPr>
        <p:sp>
          <p:nvSpPr>
            <p:cNvPr id="189" name="SMARTInkShape-2878"/>
            <p:cNvSpPr/>
            <p:nvPr>
              <p:custDataLst>
                <p:tags r:id="rId20"/>
              </p:custDataLst>
            </p:nvPr>
          </p:nvSpPr>
          <p:spPr>
            <a:xfrm>
              <a:off x="5060950" y="4554094"/>
              <a:ext cx="158751" cy="11557"/>
            </a:xfrm>
            <a:custGeom>
              <a:avLst/>
              <a:gdLst/>
              <a:ahLst/>
              <a:cxnLst/>
              <a:rect l="0" t="0" r="0" b="0"/>
              <a:pathLst>
                <a:path w="158751" h="11557">
                  <a:moveTo>
                    <a:pt x="0" y="11556"/>
                  </a:moveTo>
                  <a:lnTo>
                    <a:pt x="0" y="11556"/>
                  </a:lnTo>
                  <a:lnTo>
                    <a:pt x="13667" y="6487"/>
                  </a:lnTo>
                  <a:lnTo>
                    <a:pt x="48421" y="1430"/>
                  </a:lnTo>
                  <a:lnTo>
                    <a:pt x="80787" y="0"/>
                  </a:lnTo>
                  <a:lnTo>
                    <a:pt x="127967" y="2566"/>
                  </a:lnTo>
                  <a:lnTo>
                    <a:pt x="1587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879"/>
            <p:cNvSpPr/>
            <p:nvPr>
              <p:custDataLst>
                <p:tags r:id="rId21"/>
              </p:custDataLst>
            </p:nvPr>
          </p:nvSpPr>
          <p:spPr>
            <a:xfrm>
              <a:off x="5054103" y="4654550"/>
              <a:ext cx="127498" cy="11818"/>
            </a:xfrm>
            <a:custGeom>
              <a:avLst/>
              <a:gdLst/>
              <a:ahLst/>
              <a:cxnLst/>
              <a:rect l="0" t="0" r="0" b="0"/>
              <a:pathLst>
                <a:path w="127498" h="11818">
                  <a:moveTo>
                    <a:pt x="13197" y="6350"/>
                  </a:moveTo>
                  <a:lnTo>
                    <a:pt x="13197" y="6350"/>
                  </a:lnTo>
                  <a:lnTo>
                    <a:pt x="811" y="10714"/>
                  </a:lnTo>
                  <a:lnTo>
                    <a:pt x="0" y="11376"/>
                  </a:lnTo>
                  <a:lnTo>
                    <a:pt x="166" y="11817"/>
                  </a:lnTo>
                  <a:lnTo>
                    <a:pt x="43811" y="7456"/>
                  </a:lnTo>
                  <a:lnTo>
                    <a:pt x="84658" y="3784"/>
                  </a:lnTo>
                  <a:lnTo>
                    <a:pt x="127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590"/>
          <p:cNvGrpSpPr/>
          <p:nvPr/>
        </p:nvGrpSpPr>
        <p:grpSpPr>
          <a:xfrm>
            <a:off x="5567130" y="4290526"/>
            <a:ext cx="1233721" cy="376725"/>
            <a:chOff x="5567130" y="4290526"/>
            <a:chExt cx="1233721" cy="376725"/>
          </a:xfrm>
        </p:grpSpPr>
        <p:sp>
          <p:nvSpPr>
            <p:cNvPr id="192" name="SMARTInkShape-2880"/>
            <p:cNvSpPr/>
            <p:nvPr>
              <p:custDataLst>
                <p:tags r:id="rId11"/>
              </p:custDataLst>
            </p:nvPr>
          </p:nvSpPr>
          <p:spPr>
            <a:xfrm>
              <a:off x="6019800" y="4432300"/>
              <a:ext cx="158751" cy="190501"/>
            </a:xfrm>
            <a:custGeom>
              <a:avLst/>
              <a:gdLst/>
              <a:ahLst/>
              <a:cxnLst/>
              <a:rect l="0" t="0" r="0" b="0"/>
              <a:pathLst>
                <a:path w="158751" h="190501">
                  <a:moveTo>
                    <a:pt x="158750" y="0"/>
                  </a:moveTo>
                  <a:lnTo>
                    <a:pt x="158750" y="0"/>
                  </a:lnTo>
                  <a:lnTo>
                    <a:pt x="152008" y="0"/>
                  </a:lnTo>
                  <a:lnTo>
                    <a:pt x="144935" y="5644"/>
                  </a:lnTo>
                  <a:lnTo>
                    <a:pt x="105164" y="49113"/>
                  </a:lnTo>
                  <a:lnTo>
                    <a:pt x="73179" y="92241"/>
                  </a:lnTo>
                  <a:lnTo>
                    <a:pt x="39322" y="132459"/>
                  </a:lnTo>
                  <a:lnTo>
                    <a:pt x="7739" y="17987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881"/>
            <p:cNvSpPr/>
            <p:nvPr>
              <p:custDataLst>
                <p:tags r:id="rId12"/>
              </p:custDataLst>
            </p:nvPr>
          </p:nvSpPr>
          <p:spPr>
            <a:xfrm>
              <a:off x="6172798" y="4308764"/>
              <a:ext cx="81168" cy="104487"/>
            </a:xfrm>
            <a:custGeom>
              <a:avLst/>
              <a:gdLst/>
              <a:ahLst/>
              <a:cxnLst/>
              <a:rect l="0" t="0" r="0" b="0"/>
              <a:pathLst>
                <a:path w="81168" h="104487">
                  <a:moveTo>
                    <a:pt x="37502" y="40986"/>
                  </a:moveTo>
                  <a:lnTo>
                    <a:pt x="37502" y="40986"/>
                  </a:lnTo>
                  <a:lnTo>
                    <a:pt x="24410" y="26483"/>
                  </a:lnTo>
                  <a:lnTo>
                    <a:pt x="20217" y="14267"/>
                  </a:lnTo>
                  <a:lnTo>
                    <a:pt x="19237" y="8414"/>
                  </a:lnTo>
                  <a:lnTo>
                    <a:pt x="19681" y="6571"/>
                  </a:lnTo>
                  <a:lnTo>
                    <a:pt x="20682" y="5343"/>
                  </a:lnTo>
                  <a:lnTo>
                    <a:pt x="25793" y="3273"/>
                  </a:lnTo>
                  <a:lnTo>
                    <a:pt x="37472" y="0"/>
                  </a:lnTo>
                  <a:lnTo>
                    <a:pt x="50188" y="1839"/>
                  </a:lnTo>
                  <a:lnTo>
                    <a:pt x="75599" y="14516"/>
                  </a:lnTo>
                  <a:lnTo>
                    <a:pt x="79128" y="19812"/>
                  </a:lnTo>
                  <a:lnTo>
                    <a:pt x="81167" y="33221"/>
                  </a:lnTo>
                  <a:lnTo>
                    <a:pt x="75958" y="46707"/>
                  </a:lnTo>
                  <a:lnTo>
                    <a:pt x="71607" y="53267"/>
                  </a:lnTo>
                  <a:lnTo>
                    <a:pt x="45255" y="72612"/>
                  </a:lnTo>
                  <a:lnTo>
                    <a:pt x="5510" y="88773"/>
                  </a:lnTo>
                  <a:lnTo>
                    <a:pt x="1357" y="89777"/>
                  </a:lnTo>
                  <a:lnTo>
                    <a:pt x="0" y="91858"/>
                  </a:lnTo>
                  <a:lnTo>
                    <a:pt x="507" y="94656"/>
                  </a:lnTo>
                  <a:lnTo>
                    <a:pt x="2255" y="97933"/>
                  </a:lnTo>
                  <a:lnTo>
                    <a:pt x="13605" y="101573"/>
                  </a:lnTo>
                  <a:lnTo>
                    <a:pt x="37502" y="104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882"/>
            <p:cNvSpPr/>
            <p:nvPr>
              <p:custDataLst>
                <p:tags r:id="rId13"/>
              </p:custDataLst>
            </p:nvPr>
          </p:nvSpPr>
          <p:spPr>
            <a:xfrm>
              <a:off x="6280150" y="4290526"/>
              <a:ext cx="183424" cy="376725"/>
            </a:xfrm>
            <a:custGeom>
              <a:avLst/>
              <a:gdLst/>
              <a:ahLst/>
              <a:cxnLst/>
              <a:rect l="0" t="0" r="0" b="0"/>
              <a:pathLst>
                <a:path w="183424" h="376725">
                  <a:moveTo>
                    <a:pt x="38100" y="8424"/>
                  </a:moveTo>
                  <a:lnTo>
                    <a:pt x="38100" y="8424"/>
                  </a:lnTo>
                  <a:lnTo>
                    <a:pt x="41471" y="5053"/>
                  </a:lnTo>
                  <a:lnTo>
                    <a:pt x="65551" y="2662"/>
                  </a:lnTo>
                  <a:lnTo>
                    <a:pt x="109609" y="309"/>
                  </a:lnTo>
                  <a:lnTo>
                    <a:pt x="155707" y="0"/>
                  </a:lnTo>
                  <a:lnTo>
                    <a:pt x="181458" y="2370"/>
                  </a:lnTo>
                  <a:lnTo>
                    <a:pt x="183061" y="3682"/>
                  </a:lnTo>
                  <a:lnTo>
                    <a:pt x="183423" y="5263"/>
                  </a:lnTo>
                  <a:lnTo>
                    <a:pt x="171877" y="50242"/>
                  </a:lnTo>
                  <a:lnTo>
                    <a:pt x="147571" y="94399"/>
                  </a:lnTo>
                  <a:lnTo>
                    <a:pt x="133721" y="135655"/>
                  </a:lnTo>
                  <a:lnTo>
                    <a:pt x="128992" y="182608"/>
                  </a:lnTo>
                  <a:lnTo>
                    <a:pt x="129001" y="228113"/>
                  </a:lnTo>
                  <a:lnTo>
                    <a:pt x="136608" y="272170"/>
                  </a:lnTo>
                  <a:lnTo>
                    <a:pt x="147739" y="319696"/>
                  </a:lnTo>
                  <a:lnTo>
                    <a:pt x="151409" y="328122"/>
                  </a:lnTo>
                  <a:lnTo>
                    <a:pt x="152445" y="335150"/>
                  </a:lnTo>
                  <a:lnTo>
                    <a:pt x="149832" y="346722"/>
                  </a:lnTo>
                  <a:lnTo>
                    <a:pt x="142087" y="354688"/>
                  </a:lnTo>
                  <a:lnTo>
                    <a:pt x="129472" y="360580"/>
                  </a:lnTo>
                  <a:lnTo>
                    <a:pt x="83116" y="370112"/>
                  </a:lnTo>
                  <a:lnTo>
                    <a:pt x="40149" y="374765"/>
                  </a:lnTo>
                  <a:lnTo>
                    <a:pt x="0" y="37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883"/>
            <p:cNvSpPr/>
            <p:nvPr>
              <p:custDataLst>
                <p:tags r:id="rId14"/>
              </p:custDataLst>
            </p:nvPr>
          </p:nvSpPr>
          <p:spPr>
            <a:xfrm>
              <a:off x="6654800" y="4555929"/>
              <a:ext cx="146051" cy="9722"/>
            </a:xfrm>
            <a:custGeom>
              <a:avLst/>
              <a:gdLst/>
              <a:ahLst/>
              <a:cxnLst/>
              <a:rect l="0" t="0" r="0" b="0"/>
              <a:pathLst>
                <a:path w="146051" h="9722">
                  <a:moveTo>
                    <a:pt x="0" y="3371"/>
                  </a:moveTo>
                  <a:lnTo>
                    <a:pt x="0" y="3371"/>
                  </a:lnTo>
                  <a:lnTo>
                    <a:pt x="36628" y="0"/>
                  </a:lnTo>
                  <a:lnTo>
                    <a:pt x="78036" y="1274"/>
                  </a:lnTo>
                  <a:lnTo>
                    <a:pt x="119313" y="6120"/>
                  </a:lnTo>
                  <a:lnTo>
                    <a:pt x="1460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884"/>
            <p:cNvSpPr/>
            <p:nvPr>
              <p:custDataLst>
                <p:tags r:id="rId15"/>
              </p:custDataLst>
            </p:nvPr>
          </p:nvSpPr>
          <p:spPr>
            <a:xfrm>
              <a:off x="6756400" y="4476750"/>
              <a:ext cx="15061" cy="177801"/>
            </a:xfrm>
            <a:custGeom>
              <a:avLst/>
              <a:gdLst/>
              <a:ahLst/>
              <a:cxnLst/>
              <a:rect l="0" t="0" r="0" b="0"/>
              <a:pathLst>
                <a:path w="15061" h="177801">
                  <a:moveTo>
                    <a:pt x="0" y="0"/>
                  </a:moveTo>
                  <a:lnTo>
                    <a:pt x="0" y="0"/>
                  </a:lnTo>
                  <a:lnTo>
                    <a:pt x="3763" y="33274"/>
                  </a:lnTo>
                  <a:lnTo>
                    <a:pt x="11933" y="72183"/>
                  </a:lnTo>
                  <a:lnTo>
                    <a:pt x="15060" y="113110"/>
                  </a:lnTo>
                  <a:lnTo>
                    <a:pt x="13166" y="158123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885"/>
            <p:cNvSpPr/>
            <p:nvPr>
              <p:custDataLst>
                <p:tags r:id="rId16"/>
              </p:custDataLst>
            </p:nvPr>
          </p:nvSpPr>
          <p:spPr>
            <a:xfrm>
              <a:off x="5608607" y="4327590"/>
              <a:ext cx="214344" cy="276161"/>
            </a:xfrm>
            <a:custGeom>
              <a:avLst/>
              <a:gdLst/>
              <a:ahLst/>
              <a:cxnLst/>
              <a:rect l="0" t="0" r="0" b="0"/>
              <a:pathLst>
                <a:path w="214344" h="276161">
                  <a:moveTo>
                    <a:pt x="214343" y="9460"/>
                  </a:moveTo>
                  <a:lnTo>
                    <a:pt x="214343" y="9460"/>
                  </a:lnTo>
                  <a:lnTo>
                    <a:pt x="214342" y="6089"/>
                  </a:lnTo>
                  <a:lnTo>
                    <a:pt x="213638" y="5096"/>
                  </a:lnTo>
                  <a:lnTo>
                    <a:pt x="212461" y="4434"/>
                  </a:lnTo>
                  <a:lnTo>
                    <a:pt x="198763" y="0"/>
                  </a:lnTo>
                  <a:lnTo>
                    <a:pt x="171627" y="1091"/>
                  </a:lnTo>
                  <a:lnTo>
                    <a:pt x="133404" y="12625"/>
                  </a:lnTo>
                  <a:lnTo>
                    <a:pt x="90799" y="26077"/>
                  </a:lnTo>
                  <a:lnTo>
                    <a:pt x="53638" y="42370"/>
                  </a:lnTo>
                  <a:lnTo>
                    <a:pt x="27026" y="63975"/>
                  </a:lnTo>
                  <a:lnTo>
                    <a:pt x="16321" y="81902"/>
                  </a:lnTo>
                  <a:lnTo>
                    <a:pt x="3699" y="125526"/>
                  </a:lnTo>
                  <a:lnTo>
                    <a:pt x="0" y="162383"/>
                  </a:lnTo>
                  <a:lnTo>
                    <a:pt x="3820" y="202624"/>
                  </a:lnTo>
                  <a:lnTo>
                    <a:pt x="13410" y="246320"/>
                  </a:lnTo>
                  <a:lnTo>
                    <a:pt x="23204" y="259605"/>
                  </a:lnTo>
                  <a:lnTo>
                    <a:pt x="29767" y="265123"/>
                  </a:lnTo>
                  <a:lnTo>
                    <a:pt x="46467" y="271255"/>
                  </a:lnTo>
                  <a:lnTo>
                    <a:pt x="81346" y="274707"/>
                  </a:lnTo>
                  <a:lnTo>
                    <a:pt x="121785" y="275729"/>
                  </a:lnTo>
                  <a:lnTo>
                    <a:pt x="157193" y="276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886"/>
            <p:cNvSpPr/>
            <p:nvPr>
              <p:custDataLst>
                <p:tags r:id="rId17"/>
              </p:custDataLst>
            </p:nvPr>
          </p:nvSpPr>
          <p:spPr>
            <a:xfrm>
              <a:off x="5567130" y="4476750"/>
              <a:ext cx="141521" cy="31751"/>
            </a:xfrm>
            <a:custGeom>
              <a:avLst/>
              <a:gdLst/>
              <a:ahLst/>
              <a:cxnLst/>
              <a:rect l="0" t="0" r="0" b="0"/>
              <a:pathLst>
                <a:path w="141521" h="31751">
                  <a:moveTo>
                    <a:pt x="8170" y="31750"/>
                  </a:moveTo>
                  <a:lnTo>
                    <a:pt x="8170" y="31750"/>
                  </a:lnTo>
                  <a:lnTo>
                    <a:pt x="1428" y="25008"/>
                  </a:lnTo>
                  <a:lnTo>
                    <a:pt x="148" y="22316"/>
                  </a:lnTo>
                  <a:lnTo>
                    <a:pt x="0" y="19816"/>
                  </a:lnTo>
                  <a:lnTo>
                    <a:pt x="607" y="17444"/>
                  </a:lnTo>
                  <a:lnTo>
                    <a:pt x="21686" y="10735"/>
                  </a:lnTo>
                  <a:lnTo>
                    <a:pt x="54743" y="7649"/>
                  </a:lnTo>
                  <a:lnTo>
                    <a:pt x="86490" y="5046"/>
                  </a:lnTo>
                  <a:lnTo>
                    <a:pt x="141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887"/>
            <p:cNvSpPr/>
            <p:nvPr>
              <p:custDataLst>
                <p:tags r:id="rId18"/>
              </p:custDataLst>
            </p:nvPr>
          </p:nvSpPr>
          <p:spPr>
            <a:xfrm>
              <a:off x="5803488" y="4306860"/>
              <a:ext cx="229013" cy="307036"/>
            </a:xfrm>
            <a:custGeom>
              <a:avLst/>
              <a:gdLst/>
              <a:ahLst/>
              <a:cxnLst/>
              <a:rect l="0" t="0" r="0" b="0"/>
              <a:pathLst>
                <a:path w="229013" h="307036">
                  <a:moveTo>
                    <a:pt x="229012" y="30190"/>
                  </a:moveTo>
                  <a:lnTo>
                    <a:pt x="229012" y="30190"/>
                  </a:lnTo>
                  <a:lnTo>
                    <a:pt x="224648" y="20051"/>
                  </a:lnTo>
                  <a:lnTo>
                    <a:pt x="223545" y="12513"/>
                  </a:lnTo>
                  <a:lnTo>
                    <a:pt x="221134" y="9233"/>
                  </a:lnTo>
                  <a:lnTo>
                    <a:pt x="212810" y="3707"/>
                  </a:lnTo>
                  <a:lnTo>
                    <a:pt x="192854" y="0"/>
                  </a:lnTo>
                  <a:lnTo>
                    <a:pt x="150687" y="3818"/>
                  </a:lnTo>
                  <a:lnTo>
                    <a:pt x="103474" y="13247"/>
                  </a:lnTo>
                  <a:lnTo>
                    <a:pt x="76340" y="24464"/>
                  </a:lnTo>
                  <a:lnTo>
                    <a:pt x="65202" y="33289"/>
                  </a:lnTo>
                  <a:lnTo>
                    <a:pt x="57900" y="44267"/>
                  </a:lnTo>
                  <a:lnTo>
                    <a:pt x="53194" y="69090"/>
                  </a:lnTo>
                  <a:lnTo>
                    <a:pt x="51603" y="109788"/>
                  </a:lnTo>
                  <a:lnTo>
                    <a:pt x="49917" y="145497"/>
                  </a:lnTo>
                  <a:lnTo>
                    <a:pt x="40402" y="182183"/>
                  </a:lnTo>
                  <a:lnTo>
                    <a:pt x="20462" y="224660"/>
                  </a:lnTo>
                  <a:lnTo>
                    <a:pt x="544" y="263284"/>
                  </a:lnTo>
                  <a:lnTo>
                    <a:pt x="0" y="273958"/>
                  </a:lnTo>
                  <a:lnTo>
                    <a:pt x="3992" y="283405"/>
                  </a:lnTo>
                  <a:lnTo>
                    <a:pt x="7032" y="287900"/>
                  </a:lnTo>
                  <a:lnTo>
                    <a:pt x="28166" y="300968"/>
                  </a:lnTo>
                  <a:lnTo>
                    <a:pt x="66883" y="307035"/>
                  </a:lnTo>
                  <a:lnTo>
                    <a:pt x="114103" y="305462"/>
                  </a:lnTo>
                  <a:lnTo>
                    <a:pt x="146462" y="303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888"/>
            <p:cNvSpPr/>
            <p:nvPr>
              <p:custDataLst>
                <p:tags r:id="rId19"/>
              </p:custDataLst>
            </p:nvPr>
          </p:nvSpPr>
          <p:spPr>
            <a:xfrm>
              <a:off x="6016429" y="4414133"/>
              <a:ext cx="149422" cy="183268"/>
            </a:xfrm>
            <a:custGeom>
              <a:avLst/>
              <a:gdLst/>
              <a:ahLst/>
              <a:cxnLst/>
              <a:rect l="0" t="0" r="0" b="0"/>
              <a:pathLst>
                <a:path w="149422" h="18326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418" y="1103"/>
                  </a:lnTo>
                  <a:lnTo>
                    <a:pt x="4646" y="0"/>
                  </a:lnTo>
                  <a:lnTo>
                    <a:pt x="11229" y="3272"/>
                  </a:lnTo>
                  <a:lnTo>
                    <a:pt x="46295" y="33792"/>
                  </a:lnTo>
                  <a:lnTo>
                    <a:pt x="76140" y="74381"/>
                  </a:lnTo>
                  <a:lnTo>
                    <a:pt x="105209" y="116589"/>
                  </a:lnTo>
                  <a:lnTo>
                    <a:pt x="130627" y="159408"/>
                  </a:lnTo>
                  <a:lnTo>
                    <a:pt x="149421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591"/>
          <p:cNvGrpSpPr/>
          <p:nvPr/>
        </p:nvGrpSpPr>
        <p:grpSpPr>
          <a:xfrm>
            <a:off x="7054850" y="4289490"/>
            <a:ext cx="1157966" cy="509173"/>
            <a:chOff x="7054850" y="4289490"/>
            <a:chExt cx="1157966" cy="509173"/>
          </a:xfrm>
        </p:grpSpPr>
        <p:sp>
          <p:nvSpPr>
            <p:cNvPr id="202" name="SMARTInkShape-2889"/>
            <p:cNvSpPr/>
            <p:nvPr>
              <p:custDataLst>
                <p:tags r:id="rId4"/>
              </p:custDataLst>
            </p:nvPr>
          </p:nvSpPr>
          <p:spPr>
            <a:xfrm>
              <a:off x="7861300" y="4314675"/>
              <a:ext cx="351516" cy="483988"/>
            </a:xfrm>
            <a:custGeom>
              <a:avLst/>
              <a:gdLst/>
              <a:ahLst/>
              <a:cxnLst/>
              <a:rect l="0" t="0" r="0" b="0"/>
              <a:pathLst>
                <a:path w="351516" h="483988">
                  <a:moveTo>
                    <a:pt x="222250" y="16025"/>
                  </a:moveTo>
                  <a:lnTo>
                    <a:pt x="222250" y="16025"/>
                  </a:lnTo>
                  <a:lnTo>
                    <a:pt x="209863" y="7297"/>
                  </a:lnTo>
                  <a:lnTo>
                    <a:pt x="209053" y="5973"/>
                  </a:lnTo>
                  <a:lnTo>
                    <a:pt x="209219" y="5090"/>
                  </a:lnTo>
                  <a:lnTo>
                    <a:pt x="213165" y="4109"/>
                  </a:lnTo>
                  <a:lnTo>
                    <a:pt x="260441" y="0"/>
                  </a:lnTo>
                  <a:lnTo>
                    <a:pt x="307622" y="2708"/>
                  </a:lnTo>
                  <a:lnTo>
                    <a:pt x="334442" y="8273"/>
                  </a:lnTo>
                  <a:lnTo>
                    <a:pt x="347997" y="16166"/>
                  </a:lnTo>
                  <a:lnTo>
                    <a:pt x="350531" y="18236"/>
                  </a:lnTo>
                  <a:lnTo>
                    <a:pt x="351515" y="21732"/>
                  </a:lnTo>
                  <a:lnTo>
                    <a:pt x="346317" y="51897"/>
                  </a:lnTo>
                  <a:lnTo>
                    <a:pt x="326390" y="96252"/>
                  </a:lnTo>
                  <a:lnTo>
                    <a:pt x="312514" y="143820"/>
                  </a:lnTo>
                  <a:lnTo>
                    <a:pt x="296973" y="184732"/>
                  </a:lnTo>
                  <a:lnTo>
                    <a:pt x="288856" y="217300"/>
                  </a:lnTo>
                  <a:lnTo>
                    <a:pt x="282897" y="252942"/>
                  </a:lnTo>
                  <a:lnTo>
                    <a:pt x="277896" y="289949"/>
                  </a:lnTo>
                  <a:lnTo>
                    <a:pt x="275203" y="325682"/>
                  </a:lnTo>
                  <a:lnTo>
                    <a:pt x="274713" y="360378"/>
                  </a:lnTo>
                  <a:lnTo>
                    <a:pt x="276846" y="394613"/>
                  </a:lnTo>
                  <a:lnTo>
                    <a:pt x="282014" y="438879"/>
                  </a:lnTo>
                  <a:lnTo>
                    <a:pt x="284643" y="465322"/>
                  </a:lnTo>
                  <a:lnTo>
                    <a:pt x="281484" y="471484"/>
                  </a:lnTo>
                  <a:lnTo>
                    <a:pt x="268567" y="482094"/>
                  </a:lnTo>
                  <a:lnTo>
                    <a:pt x="239778" y="483987"/>
                  </a:lnTo>
                  <a:lnTo>
                    <a:pt x="197585" y="480830"/>
                  </a:lnTo>
                  <a:lnTo>
                    <a:pt x="170528" y="479001"/>
                  </a:lnTo>
                  <a:lnTo>
                    <a:pt x="141202" y="477076"/>
                  </a:lnTo>
                  <a:lnTo>
                    <a:pt x="112478" y="475792"/>
                  </a:lnTo>
                  <a:lnTo>
                    <a:pt x="84158" y="474936"/>
                  </a:lnTo>
                  <a:lnTo>
                    <a:pt x="37404" y="473985"/>
                  </a:lnTo>
                  <a:lnTo>
                    <a:pt x="0" y="473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890"/>
            <p:cNvSpPr/>
            <p:nvPr>
              <p:custDataLst>
                <p:tags r:id="rId5"/>
              </p:custDataLst>
            </p:nvPr>
          </p:nvSpPr>
          <p:spPr>
            <a:xfrm>
              <a:off x="7867650" y="4289490"/>
              <a:ext cx="146646" cy="166194"/>
            </a:xfrm>
            <a:custGeom>
              <a:avLst/>
              <a:gdLst/>
              <a:ahLst/>
              <a:cxnLst/>
              <a:rect l="0" t="0" r="0" b="0"/>
              <a:pathLst>
                <a:path w="146646" h="166194">
                  <a:moveTo>
                    <a:pt x="44450" y="9460"/>
                  </a:moveTo>
                  <a:lnTo>
                    <a:pt x="44450" y="9460"/>
                  </a:lnTo>
                  <a:lnTo>
                    <a:pt x="47820" y="6089"/>
                  </a:lnTo>
                  <a:lnTo>
                    <a:pt x="83795" y="0"/>
                  </a:lnTo>
                  <a:lnTo>
                    <a:pt x="121314" y="2469"/>
                  </a:lnTo>
                  <a:lnTo>
                    <a:pt x="138799" y="7780"/>
                  </a:lnTo>
                  <a:lnTo>
                    <a:pt x="145884" y="11771"/>
                  </a:lnTo>
                  <a:lnTo>
                    <a:pt x="146645" y="15234"/>
                  </a:lnTo>
                  <a:lnTo>
                    <a:pt x="143728" y="24726"/>
                  </a:lnTo>
                  <a:lnTo>
                    <a:pt x="130780" y="38599"/>
                  </a:lnTo>
                  <a:lnTo>
                    <a:pt x="94524" y="57161"/>
                  </a:lnTo>
                  <a:lnTo>
                    <a:pt x="88343" y="58883"/>
                  </a:lnTo>
                  <a:lnTo>
                    <a:pt x="86412" y="60047"/>
                  </a:lnTo>
                  <a:lnTo>
                    <a:pt x="85125" y="61529"/>
                  </a:lnTo>
                  <a:lnTo>
                    <a:pt x="84267" y="63223"/>
                  </a:lnTo>
                  <a:lnTo>
                    <a:pt x="85106" y="65763"/>
                  </a:lnTo>
                  <a:lnTo>
                    <a:pt x="89801" y="72348"/>
                  </a:lnTo>
                  <a:lnTo>
                    <a:pt x="131774" y="115760"/>
                  </a:lnTo>
                  <a:lnTo>
                    <a:pt x="139235" y="129376"/>
                  </a:lnTo>
                  <a:lnTo>
                    <a:pt x="140095" y="135971"/>
                  </a:lnTo>
                  <a:lnTo>
                    <a:pt x="137289" y="148943"/>
                  </a:lnTo>
                  <a:lnTo>
                    <a:pt x="131742" y="153954"/>
                  </a:lnTo>
                  <a:lnTo>
                    <a:pt x="114291" y="161403"/>
                  </a:lnTo>
                  <a:lnTo>
                    <a:pt x="77295" y="166193"/>
                  </a:lnTo>
                  <a:lnTo>
                    <a:pt x="32097" y="162036"/>
                  </a:lnTo>
                  <a:lnTo>
                    <a:pt x="0" y="149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891"/>
            <p:cNvSpPr/>
            <p:nvPr>
              <p:custDataLst>
                <p:tags r:id="rId6"/>
              </p:custDataLst>
            </p:nvPr>
          </p:nvSpPr>
          <p:spPr>
            <a:xfrm>
              <a:off x="7759822" y="4388733"/>
              <a:ext cx="107829" cy="272168"/>
            </a:xfrm>
            <a:custGeom>
              <a:avLst/>
              <a:gdLst/>
              <a:ahLst/>
              <a:cxnLst/>
              <a:rect l="0" t="0" r="0" b="0"/>
              <a:pathLst>
                <a:path w="107829" h="272168">
                  <a:moveTo>
                    <a:pt x="107828" y="5467"/>
                  </a:moveTo>
                  <a:lnTo>
                    <a:pt x="107828" y="5467"/>
                  </a:lnTo>
                  <a:lnTo>
                    <a:pt x="97689" y="1103"/>
                  </a:lnTo>
                  <a:lnTo>
                    <a:pt x="90152" y="0"/>
                  </a:lnTo>
                  <a:lnTo>
                    <a:pt x="59312" y="5066"/>
                  </a:lnTo>
                  <a:lnTo>
                    <a:pt x="42285" y="11404"/>
                  </a:lnTo>
                  <a:lnTo>
                    <a:pt x="20204" y="29647"/>
                  </a:lnTo>
                  <a:lnTo>
                    <a:pt x="6998" y="52927"/>
                  </a:lnTo>
                  <a:lnTo>
                    <a:pt x="1284" y="96216"/>
                  </a:lnTo>
                  <a:lnTo>
                    <a:pt x="295" y="133014"/>
                  </a:lnTo>
                  <a:lnTo>
                    <a:pt x="0" y="170729"/>
                  </a:lnTo>
                  <a:lnTo>
                    <a:pt x="1783" y="217636"/>
                  </a:lnTo>
                  <a:lnTo>
                    <a:pt x="5967" y="264835"/>
                  </a:lnTo>
                  <a:lnTo>
                    <a:pt x="6228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892"/>
            <p:cNvSpPr/>
            <p:nvPr>
              <p:custDataLst>
                <p:tags r:id="rId7"/>
              </p:custDataLst>
            </p:nvPr>
          </p:nvSpPr>
          <p:spPr>
            <a:xfrm>
              <a:off x="7659865" y="4377621"/>
              <a:ext cx="118886" cy="143580"/>
            </a:xfrm>
            <a:custGeom>
              <a:avLst/>
              <a:gdLst/>
              <a:ahLst/>
              <a:cxnLst/>
              <a:rect l="0" t="0" r="0" b="0"/>
              <a:pathLst>
                <a:path w="118886" h="143580">
                  <a:moveTo>
                    <a:pt x="10935" y="16579"/>
                  </a:moveTo>
                  <a:lnTo>
                    <a:pt x="10935" y="16579"/>
                  </a:lnTo>
                  <a:lnTo>
                    <a:pt x="0" y="177"/>
                  </a:lnTo>
                  <a:lnTo>
                    <a:pt x="117" y="0"/>
                  </a:lnTo>
                  <a:lnTo>
                    <a:pt x="2129" y="1684"/>
                  </a:lnTo>
                  <a:lnTo>
                    <a:pt x="28747" y="41890"/>
                  </a:lnTo>
                  <a:lnTo>
                    <a:pt x="56899" y="80052"/>
                  </a:lnTo>
                  <a:lnTo>
                    <a:pt x="91276" y="124132"/>
                  </a:lnTo>
                  <a:lnTo>
                    <a:pt x="103322" y="134936"/>
                  </a:lnTo>
                  <a:lnTo>
                    <a:pt x="118885" y="143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893"/>
            <p:cNvSpPr/>
            <p:nvPr>
              <p:custDataLst>
                <p:tags r:id="rId8"/>
              </p:custDataLst>
            </p:nvPr>
          </p:nvSpPr>
          <p:spPr>
            <a:xfrm>
              <a:off x="7402085" y="4293224"/>
              <a:ext cx="211566" cy="334963"/>
            </a:xfrm>
            <a:custGeom>
              <a:avLst/>
              <a:gdLst/>
              <a:ahLst/>
              <a:cxnLst/>
              <a:rect l="0" t="0" r="0" b="0"/>
              <a:pathLst>
                <a:path w="211566" h="334963">
                  <a:moveTo>
                    <a:pt x="211565" y="24776"/>
                  </a:moveTo>
                  <a:lnTo>
                    <a:pt x="211565" y="24776"/>
                  </a:lnTo>
                  <a:lnTo>
                    <a:pt x="211564" y="15938"/>
                  </a:lnTo>
                  <a:lnTo>
                    <a:pt x="205920" y="10029"/>
                  </a:lnTo>
                  <a:lnTo>
                    <a:pt x="201451" y="6478"/>
                  </a:lnTo>
                  <a:lnTo>
                    <a:pt x="174936" y="1480"/>
                  </a:lnTo>
                  <a:lnTo>
                    <a:pt x="133528" y="0"/>
                  </a:lnTo>
                  <a:lnTo>
                    <a:pt x="95622" y="6303"/>
                  </a:lnTo>
                  <a:lnTo>
                    <a:pt x="72163" y="17107"/>
                  </a:lnTo>
                  <a:lnTo>
                    <a:pt x="63060" y="27012"/>
                  </a:lnTo>
                  <a:lnTo>
                    <a:pt x="56663" y="40587"/>
                  </a:lnTo>
                  <a:lnTo>
                    <a:pt x="48688" y="83794"/>
                  </a:lnTo>
                  <a:lnTo>
                    <a:pt x="47123" y="122461"/>
                  </a:lnTo>
                  <a:lnTo>
                    <a:pt x="44779" y="165197"/>
                  </a:lnTo>
                  <a:lnTo>
                    <a:pt x="37733" y="209140"/>
                  </a:lnTo>
                  <a:lnTo>
                    <a:pt x="26710" y="249677"/>
                  </a:lnTo>
                  <a:lnTo>
                    <a:pt x="10342" y="291607"/>
                  </a:lnTo>
                  <a:lnTo>
                    <a:pt x="0" y="316223"/>
                  </a:lnTo>
                  <a:lnTo>
                    <a:pt x="649" y="323171"/>
                  </a:lnTo>
                  <a:lnTo>
                    <a:pt x="3221" y="326011"/>
                  </a:lnTo>
                  <a:lnTo>
                    <a:pt x="11723" y="331049"/>
                  </a:lnTo>
                  <a:lnTo>
                    <a:pt x="46684" y="334962"/>
                  </a:lnTo>
                  <a:lnTo>
                    <a:pt x="89882" y="334935"/>
                  </a:lnTo>
                  <a:lnTo>
                    <a:pt x="121970" y="332428"/>
                  </a:lnTo>
                  <a:lnTo>
                    <a:pt x="205215" y="323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894"/>
            <p:cNvSpPr/>
            <p:nvPr>
              <p:custDataLst>
                <p:tags r:id="rId9"/>
              </p:custDataLst>
            </p:nvPr>
          </p:nvSpPr>
          <p:spPr>
            <a:xfrm>
              <a:off x="7054850" y="4515112"/>
              <a:ext cx="203201" cy="6089"/>
            </a:xfrm>
            <a:custGeom>
              <a:avLst/>
              <a:gdLst/>
              <a:ahLst/>
              <a:cxnLst/>
              <a:rect l="0" t="0" r="0" b="0"/>
              <a:pathLst>
                <a:path w="203201" h="6089">
                  <a:moveTo>
                    <a:pt x="0" y="6088"/>
                  </a:moveTo>
                  <a:lnTo>
                    <a:pt x="0" y="6088"/>
                  </a:lnTo>
                  <a:lnTo>
                    <a:pt x="19441" y="1724"/>
                  </a:lnTo>
                  <a:lnTo>
                    <a:pt x="63615" y="326"/>
                  </a:lnTo>
                  <a:lnTo>
                    <a:pt x="101181" y="0"/>
                  </a:lnTo>
                  <a:lnTo>
                    <a:pt x="141395" y="1736"/>
                  </a:lnTo>
                  <a:lnTo>
                    <a:pt x="2032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895"/>
            <p:cNvSpPr/>
            <p:nvPr>
              <p:custDataLst>
                <p:tags r:id="rId10"/>
              </p:custDataLst>
            </p:nvPr>
          </p:nvSpPr>
          <p:spPr>
            <a:xfrm>
              <a:off x="7102835" y="4351049"/>
              <a:ext cx="206016" cy="277196"/>
            </a:xfrm>
            <a:custGeom>
              <a:avLst/>
              <a:gdLst/>
              <a:ahLst/>
              <a:cxnLst/>
              <a:rect l="0" t="0" r="0" b="0"/>
              <a:pathLst>
                <a:path w="206016" h="277196">
                  <a:moveTo>
                    <a:pt x="206015" y="24101"/>
                  </a:moveTo>
                  <a:lnTo>
                    <a:pt x="206015" y="24101"/>
                  </a:lnTo>
                  <a:lnTo>
                    <a:pt x="185311" y="5278"/>
                  </a:lnTo>
                  <a:lnTo>
                    <a:pt x="181629" y="3086"/>
                  </a:lnTo>
                  <a:lnTo>
                    <a:pt x="159591" y="0"/>
                  </a:lnTo>
                  <a:lnTo>
                    <a:pt x="120540" y="4733"/>
                  </a:lnTo>
                  <a:lnTo>
                    <a:pt x="80737" y="18525"/>
                  </a:lnTo>
                  <a:lnTo>
                    <a:pt x="71696" y="22500"/>
                  </a:lnTo>
                  <a:lnTo>
                    <a:pt x="57888" y="36324"/>
                  </a:lnTo>
                  <a:lnTo>
                    <a:pt x="37525" y="73944"/>
                  </a:lnTo>
                  <a:lnTo>
                    <a:pt x="24984" y="120416"/>
                  </a:lnTo>
                  <a:lnTo>
                    <a:pt x="17928" y="157767"/>
                  </a:lnTo>
                  <a:lnTo>
                    <a:pt x="9224" y="204550"/>
                  </a:lnTo>
                  <a:lnTo>
                    <a:pt x="0" y="247981"/>
                  </a:lnTo>
                  <a:lnTo>
                    <a:pt x="1093" y="257188"/>
                  </a:lnTo>
                  <a:lnTo>
                    <a:pt x="3784" y="260631"/>
                  </a:lnTo>
                  <a:lnTo>
                    <a:pt x="12418" y="266338"/>
                  </a:lnTo>
                  <a:lnTo>
                    <a:pt x="52533" y="275045"/>
                  </a:lnTo>
                  <a:lnTo>
                    <a:pt x="99391" y="277195"/>
                  </a:lnTo>
                  <a:lnTo>
                    <a:pt x="139615" y="277127"/>
                  </a:lnTo>
                  <a:lnTo>
                    <a:pt x="180615" y="27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935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4" name="SMARTInkShape-Group592"/>
          <p:cNvGrpSpPr/>
          <p:nvPr/>
        </p:nvGrpSpPr>
        <p:grpSpPr>
          <a:xfrm>
            <a:off x="787008" y="375173"/>
            <a:ext cx="2102243" cy="531973"/>
            <a:chOff x="787008" y="375173"/>
            <a:chExt cx="2102243" cy="531973"/>
          </a:xfrm>
        </p:grpSpPr>
        <p:sp>
          <p:nvSpPr>
            <p:cNvPr id="3" name="SMARTInkShape-2896"/>
            <p:cNvSpPr/>
            <p:nvPr>
              <p:custDataLst>
                <p:tags r:id="rId142"/>
              </p:custDataLst>
            </p:nvPr>
          </p:nvSpPr>
          <p:spPr>
            <a:xfrm>
              <a:off x="2758879" y="692150"/>
              <a:ext cx="130372" cy="24518"/>
            </a:xfrm>
            <a:custGeom>
              <a:avLst/>
              <a:gdLst/>
              <a:ahLst/>
              <a:cxnLst/>
              <a:rect l="0" t="0" r="0" b="0"/>
              <a:pathLst>
                <a:path w="13037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3414"/>
                  </a:lnTo>
                  <a:lnTo>
                    <a:pt x="4646" y="24517"/>
                  </a:lnTo>
                  <a:lnTo>
                    <a:pt x="51392" y="15087"/>
                  </a:lnTo>
                  <a:lnTo>
                    <a:pt x="90095" y="7646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97"/>
            <p:cNvSpPr/>
            <p:nvPr>
              <p:custDataLst>
                <p:tags r:id="rId143"/>
              </p:custDataLst>
            </p:nvPr>
          </p:nvSpPr>
          <p:spPr>
            <a:xfrm>
              <a:off x="2342654" y="375173"/>
              <a:ext cx="201985" cy="402691"/>
            </a:xfrm>
            <a:custGeom>
              <a:avLst/>
              <a:gdLst/>
              <a:ahLst/>
              <a:cxnLst/>
              <a:rect l="0" t="0" r="0" b="0"/>
              <a:pathLst>
                <a:path w="201985" h="402691">
                  <a:moveTo>
                    <a:pt x="13196" y="12177"/>
                  </a:moveTo>
                  <a:lnTo>
                    <a:pt x="13196" y="12177"/>
                  </a:lnTo>
                  <a:lnTo>
                    <a:pt x="810" y="3449"/>
                  </a:lnTo>
                  <a:lnTo>
                    <a:pt x="0" y="2125"/>
                  </a:lnTo>
                  <a:lnTo>
                    <a:pt x="165" y="1242"/>
                  </a:lnTo>
                  <a:lnTo>
                    <a:pt x="13882" y="0"/>
                  </a:lnTo>
                  <a:lnTo>
                    <a:pt x="44507" y="5355"/>
                  </a:lnTo>
                  <a:lnTo>
                    <a:pt x="72176" y="16114"/>
                  </a:lnTo>
                  <a:lnTo>
                    <a:pt x="87387" y="26627"/>
                  </a:lnTo>
                  <a:lnTo>
                    <a:pt x="104480" y="54558"/>
                  </a:lnTo>
                  <a:lnTo>
                    <a:pt x="121852" y="93017"/>
                  </a:lnTo>
                  <a:lnTo>
                    <a:pt x="134160" y="125011"/>
                  </a:lnTo>
                  <a:lnTo>
                    <a:pt x="147391" y="161103"/>
                  </a:lnTo>
                  <a:lnTo>
                    <a:pt x="162679" y="200663"/>
                  </a:lnTo>
                  <a:lnTo>
                    <a:pt x="177000" y="239882"/>
                  </a:lnTo>
                  <a:lnTo>
                    <a:pt x="189714" y="277068"/>
                  </a:lnTo>
                  <a:lnTo>
                    <a:pt x="201984" y="324359"/>
                  </a:lnTo>
                  <a:lnTo>
                    <a:pt x="200348" y="349656"/>
                  </a:lnTo>
                  <a:lnTo>
                    <a:pt x="193036" y="368895"/>
                  </a:lnTo>
                  <a:lnTo>
                    <a:pt x="188123" y="376989"/>
                  </a:lnTo>
                  <a:lnTo>
                    <a:pt x="167612" y="389745"/>
                  </a:lnTo>
                  <a:lnTo>
                    <a:pt x="138270" y="398707"/>
                  </a:lnTo>
                  <a:lnTo>
                    <a:pt x="101710" y="402690"/>
                  </a:lnTo>
                  <a:lnTo>
                    <a:pt x="61686" y="398191"/>
                  </a:lnTo>
                  <a:lnTo>
                    <a:pt x="38596" y="39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98"/>
            <p:cNvSpPr/>
            <p:nvPr>
              <p:custDataLst>
                <p:tags r:id="rId144"/>
              </p:custDataLst>
            </p:nvPr>
          </p:nvSpPr>
          <p:spPr>
            <a:xfrm>
              <a:off x="2110387" y="415729"/>
              <a:ext cx="93064" cy="320872"/>
            </a:xfrm>
            <a:custGeom>
              <a:avLst/>
              <a:gdLst/>
              <a:ahLst/>
              <a:cxnLst/>
              <a:rect l="0" t="0" r="0" b="0"/>
              <a:pathLst>
                <a:path w="93064" h="320872">
                  <a:moveTo>
                    <a:pt x="93063" y="3371"/>
                  </a:moveTo>
                  <a:lnTo>
                    <a:pt x="93063" y="3371"/>
                  </a:lnTo>
                  <a:lnTo>
                    <a:pt x="79579" y="0"/>
                  </a:lnTo>
                  <a:lnTo>
                    <a:pt x="65433" y="3989"/>
                  </a:lnTo>
                  <a:lnTo>
                    <a:pt x="57710" y="8017"/>
                  </a:lnTo>
                  <a:lnTo>
                    <a:pt x="45365" y="23780"/>
                  </a:lnTo>
                  <a:lnTo>
                    <a:pt x="28600" y="58337"/>
                  </a:lnTo>
                  <a:lnTo>
                    <a:pt x="13991" y="101737"/>
                  </a:lnTo>
                  <a:lnTo>
                    <a:pt x="7825" y="134578"/>
                  </a:lnTo>
                  <a:lnTo>
                    <a:pt x="2733" y="170341"/>
                  </a:lnTo>
                  <a:lnTo>
                    <a:pt x="0" y="203639"/>
                  </a:lnTo>
                  <a:lnTo>
                    <a:pt x="2224" y="250152"/>
                  </a:lnTo>
                  <a:lnTo>
                    <a:pt x="13701" y="289569"/>
                  </a:lnTo>
                  <a:lnTo>
                    <a:pt x="29563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99"/>
            <p:cNvSpPr/>
            <p:nvPr>
              <p:custDataLst>
                <p:tags r:id="rId145"/>
              </p:custDataLst>
            </p:nvPr>
          </p:nvSpPr>
          <p:spPr>
            <a:xfrm>
              <a:off x="816458" y="495639"/>
              <a:ext cx="218593" cy="411507"/>
            </a:xfrm>
            <a:custGeom>
              <a:avLst/>
              <a:gdLst/>
              <a:ahLst/>
              <a:cxnLst/>
              <a:rect l="0" t="0" r="0" b="0"/>
              <a:pathLst>
                <a:path w="218593" h="411507">
                  <a:moveTo>
                    <a:pt x="212242" y="12361"/>
                  </a:moveTo>
                  <a:lnTo>
                    <a:pt x="212242" y="12361"/>
                  </a:lnTo>
                  <a:lnTo>
                    <a:pt x="212242" y="8990"/>
                  </a:lnTo>
                  <a:lnTo>
                    <a:pt x="210360" y="5454"/>
                  </a:lnTo>
                  <a:lnTo>
                    <a:pt x="208871" y="3523"/>
                  </a:lnTo>
                  <a:lnTo>
                    <a:pt x="203453" y="1377"/>
                  </a:lnTo>
                  <a:lnTo>
                    <a:pt x="188477" y="0"/>
                  </a:lnTo>
                  <a:lnTo>
                    <a:pt x="141980" y="4732"/>
                  </a:lnTo>
                  <a:lnTo>
                    <a:pt x="96606" y="12500"/>
                  </a:lnTo>
                  <a:lnTo>
                    <a:pt x="62817" y="26984"/>
                  </a:lnTo>
                  <a:lnTo>
                    <a:pt x="37205" y="48052"/>
                  </a:lnTo>
                  <a:lnTo>
                    <a:pt x="26733" y="69616"/>
                  </a:lnTo>
                  <a:lnTo>
                    <a:pt x="16871" y="111405"/>
                  </a:lnTo>
                  <a:lnTo>
                    <a:pt x="12521" y="143869"/>
                  </a:lnTo>
                  <a:lnTo>
                    <a:pt x="10588" y="179465"/>
                  </a:lnTo>
                  <a:lnTo>
                    <a:pt x="7848" y="220214"/>
                  </a:lnTo>
                  <a:lnTo>
                    <a:pt x="4278" y="262785"/>
                  </a:lnTo>
                  <a:lnTo>
                    <a:pt x="339" y="302872"/>
                  </a:lnTo>
                  <a:lnTo>
                    <a:pt x="0" y="336210"/>
                  </a:lnTo>
                  <a:lnTo>
                    <a:pt x="5657" y="375016"/>
                  </a:lnTo>
                  <a:lnTo>
                    <a:pt x="8902" y="385364"/>
                  </a:lnTo>
                  <a:lnTo>
                    <a:pt x="21915" y="400625"/>
                  </a:lnTo>
                  <a:lnTo>
                    <a:pt x="30324" y="406671"/>
                  </a:lnTo>
                  <a:lnTo>
                    <a:pt x="52838" y="411506"/>
                  </a:lnTo>
                  <a:lnTo>
                    <a:pt x="82129" y="410598"/>
                  </a:lnTo>
                  <a:lnTo>
                    <a:pt x="121018" y="405490"/>
                  </a:lnTo>
                  <a:lnTo>
                    <a:pt x="160409" y="396635"/>
                  </a:lnTo>
                  <a:lnTo>
                    <a:pt x="218592" y="380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00"/>
            <p:cNvSpPr/>
            <p:nvPr>
              <p:custDataLst>
                <p:tags r:id="rId146"/>
              </p:custDataLst>
            </p:nvPr>
          </p:nvSpPr>
          <p:spPr>
            <a:xfrm>
              <a:off x="787008" y="736600"/>
              <a:ext cx="152793" cy="38101"/>
            </a:xfrm>
            <a:custGeom>
              <a:avLst/>
              <a:gdLst/>
              <a:ahLst/>
              <a:cxnLst/>
              <a:rect l="0" t="0" r="0" b="0"/>
              <a:pathLst>
                <a:path w="152793" h="38101">
                  <a:moveTo>
                    <a:pt x="6742" y="38100"/>
                  </a:moveTo>
                  <a:lnTo>
                    <a:pt x="6742" y="38100"/>
                  </a:lnTo>
                  <a:lnTo>
                    <a:pt x="0" y="38100"/>
                  </a:lnTo>
                  <a:lnTo>
                    <a:pt x="131" y="37394"/>
                  </a:lnTo>
                  <a:lnTo>
                    <a:pt x="14661" y="32325"/>
                  </a:lnTo>
                  <a:lnTo>
                    <a:pt x="60123" y="21494"/>
                  </a:lnTo>
                  <a:lnTo>
                    <a:pt x="105491" y="10964"/>
                  </a:lnTo>
                  <a:lnTo>
                    <a:pt x="152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01"/>
            <p:cNvSpPr/>
            <p:nvPr>
              <p:custDataLst>
                <p:tags r:id="rId147"/>
              </p:custDataLst>
            </p:nvPr>
          </p:nvSpPr>
          <p:spPr>
            <a:xfrm>
              <a:off x="1107373" y="419983"/>
              <a:ext cx="232478" cy="397201"/>
            </a:xfrm>
            <a:custGeom>
              <a:avLst/>
              <a:gdLst/>
              <a:ahLst/>
              <a:cxnLst/>
              <a:rect l="0" t="0" r="0" b="0"/>
              <a:pathLst>
                <a:path w="232478" h="397201">
                  <a:moveTo>
                    <a:pt x="232477" y="5467"/>
                  </a:moveTo>
                  <a:lnTo>
                    <a:pt x="232477" y="5467"/>
                  </a:lnTo>
                  <a:lnTo>
                    <a:pt x="229106" y="2096"/>
                  </a:lnTo>
                  <a:lnTo>
                    <a:pt x="216897" y="0"/>
                  </a:lnTo>
                  <a:lnTo>
                    <a:pt x="169871" y="5066"/>
                  </a:lnTo>
                  <a:lnTo>
                    <a:pt x="132553" y="15069"/>
                  </a:lnTo>
                  <a:lnTo>
                    <a:pt x="97707" y="31091"/>
                  </a:lnTo>
                  <a:lnTo>
                    <a:pt x="77775" y="49278"/>
                  </a:lnTo>
                  <a:lnTo>
                    <a:pt x="49127" y="90399"/>
                  </a:lnTo>
                  <a:lnTo>
                    <a:pt x="37588" y="135629"/>
                  </a:lnTo>
                  <a:lnTo>
                    <a:pt x="30642" y="177070"/>
                  </a:lnTo>
                  <a:lnTo>
                    <a:pt x="19960" y="224078"/>
                  </a:lnTo>
                  <a:lnTo>
                    <a:pt x="8564" y="268894"/>
                  </a:lnTo>
                  <a:lnTo>
                    <a:pt x="1111" y="308592"/>
                  </a:lnTo>
                  <a:lnTo>
                    <a:pt x="0" y="342304"/>
                  </a:lnTo>
                  <a:lnTo>
                    <a:pt x="4741" y="361430"/>
                  </a:lnTo>
                  <a:lnTo>
                    <a:pt x="15315" y="375575"/>
                  </a:lnTo>
                  <a:lnTo>
                    <a:pt x="22085" y="381322"/>
                  </a:lnTo>
                  <a:lnTo>
                    <a:pt x="58582" y="392782"/>
                  </a:lnTo>
                  <a:lnTo>
                    <a:pt x="90985" y="396329"/>
                  </a:lnTo>
                  <a:lnTo>
                    <a:pt x="124436" y="397200"/>
                  </a:lnTo>
                  <a:lnTo>
                    <a:pt x="181677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02"/>
            <p:cNvSpPr/>
            <p:nvPr>
              <p:custDataLst>
                <p:tags r:id="rId148"/>
              </p:custDataLst>
            </p:nvPr>
          </p:nvSpPr>
          <p:spPr>
            <a:xfrm>
              <a:off x="1279329" y="501650"/>
              <a:ext cx="251022" cy="247651"/>
            </a:xfrm>
            <a:custGeom>
              <a:avLst/>
              <a:gdLst/>
              <a:ahLst/>
              <a:cxnLst/>
              <a:rect l="0" t="0" r="0" b="0"/>
              <a:pathLst>
                <a:path w="251022" h="2476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7281" y="22322"/>
                  </a:lnTo>
                  <a:lnTo>
                    <a:pt x="83974" y="57022"/>
                  </a:lnTo>
                  <a:lnTo>
                    <a:pt x="119628" y="86256"/>
                  </a:lnTo>
                  <a:lnTo>
                    <a:pt x="155230" y="118064"/>
                  </a:lnTo>
                  <a:lnTo>
                    <a:pt x="187515" y="151015"/>
                  </a:lnTo>
                  <a:lnTo>
                    <a:pt x="223346" y="194558"/>
                  </a:lnTo>
                  <a:lnTo>
                    <a:pt x="25102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03"/>
            <p:cNvSpPr/>
            <p:nvPr>
              <p:custDataLst>
                <p:tags r:id="rId149"/>
              </p:custDataLst>
            </p:nvPr>
          </p:nvSpPr>
          <p:spPr>
            <a:xfrm>
              <a:off x="1377950" y="520700"/>
              <a:ext cx="146051" cy="266701"/>
            </a:xfrm>
            <a:custGeom>
              <a:avLst/>
              <a:gdLst/>
              <a:ahLst/>
              <a:cxnLst/>
              <a:rect l="0" t="0" r="0" b="0"/>
              <a:pathLst>
                <a:path w="146051" h="266701">
                  <a:moveTo>
                    <a:pt x="146050" y="0"/>
                  </a:moveTo>
                  <a:lnTo>
                    <a:pt x="146050" y="0"/>
                  </a:lnTo>
                  <a:lnTo>
                    <a:pt x="135205" y="706"/>
                  </a:lnTo>
                  <a:lnTo>
                    <a:pt x="125002" y="3371"/>
                  </a:lnTo>
                  <a:lnTo>
                    <a:pt x="100616" y="22322"/>
                  </a:lnTo>
                  <a:lnTo>
                    <a:pt x="67677" y="63764"/>
                  </a:lnTo>
                  <a:lnTo>
                    <a:pt x="43484" y="101953"/>
                  </a:lnTo>
                  <a:lnTo>
                    <a:pt x="21443" y="143384"/>
                  </a:lnTo>
                  <a:lnTo>
                    <a:pt x="6943" y="182965"/>
                  </a:lnTo>
                  <a:lnTo>
                    <a:pt x="1440" y="21796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04"/>
            <p:cNvSpPr/>
            <p:nvPr>
              <p:custDataLst>
                <p:tags r:id="rId150"/>
              </p:custDataLst>
            </p:nvPr>
          </p:nvSpPr>
          <p:spPr>
            <a:xfrm>
              <a:off x="1657350" y="622300"/>
              <a:ext cx="171451" cy="18168"/>
            </a:xfrm>
            <a:custGeom>
              <a:avLst/>
              <a:gdLst/>
              <a:ahLst/>
              <a:cxnLst/>
              <a:rect l="0" t="0" r="0" b="0"/>
              <a:pathLst>
                <a:path w="17145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22322" y="18167"/>
                  </a:lnTo>
                  <a:lnTo>
                    <a:pt x="63764" y="15417"/>
                  </a:lnTo>
                  <a:lnTo>
                    <a:pt x="98189" y="12026"/>
                  </a:lnTo>
                  <a:lnTo>
                    <a:pt x="141982" y="615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05"/>
            <p:cNvSpPr/>
            <p:nvPr>
              <p:custDataLst>
                <p:tags r:id="rId151"/>
              </p:custDataLst>
            </p:nvPr>
          </p:nvSpPr>
          <p:spPr>
            <a:xfrm>
              <a:off x="1720458" y="501650"/>
              <a:ext cx="25793" cy="279401"/>
            </a:xfrm>
            <a:custGeom>
              <a:avLst/>
              <a:gdLst/>
              <a:ahLst/>
              <a:cxnLst/>
              <a:rect l="0" t="0" r="0" b="0"/>
              <a:pathLst>
                <a:path w="25793" h="279401">
                  <a:moveTo>
                    <a:pt x="6742" y="0"/>
                  </a:moveTo>
                  <a:lnTo>
                    <a:pt x="6742" y="0"/>
                  </a:lnTo>
                  <a:lnTo>
                    <a:pt x="0" y="6742"/>
                  </a:lnTo>
                  <a:lnTo>
                    <a:pt x="453" y="21341"/>
                  </a:lnTo>
                  <a:lnTo>
                    <a:pt x="6760" y="60886"/>
                  </a:lnTo>
                  <a:lnTo>
                    <a:pt x="10983" y="97616"/>
                  </a:lnTo>
                  <a:lnTo>
                    <a:pt x="15212" y="137459"/>
                  </a:lnTo>
                  <a:lnTo>
                    <a:pt x="19443" y="176804"/>
                  </a:lnTo>
                  <a:lnTo>
                    <a:pt x="22970" y="214046"/>
                  </a:lnTo>
                  <a:lnTo>
                    <a:pt x="24956" y="257841"/>
                  </a:lnTo>
                  <a:lnTo>
                    <a:pt x="25792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06"/>
            <p:cNvSpPr/>
            <p:nvPr>
              <p:custDataLst>
                <p:tags r:id="rId152"/>
              </p:custDataLst>
            </p:nvPr>
          </p:nvSpPr>
          <p:spPr>
            <a:xfrm>
              <a:off x="1974850" y="444500"/>
              <a:ext cx="127001" cy="127001"/>
            </a:xfrm>
            <a:custGeom>
              <a:avLst/>
              <a:gdLst/>
              <a:ahLst/>
              <a:cxnLst/>
              <a:rect l="0" t="0" r="0" b="0"/>
              <a:pathLst>
                <a:path w="127001" h="127001">
                  <a:moveTo>
                    <a:pt x="0" y="0"/>
                  </a:moveTo>
                  <a:lnTo>
                    <a:pt x="0" y="0"/>
                  </a:lnTo>
                  <a:lnTo>
                    <a:pt x="42716" y="33878"/>
                  </a:lnTo>
                  <a:lnTo>
                    <a:pt x="84742" y="77875"/>
                  </a:lnTo>
                  <a:lnTo>
                    <a:pt x="1270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593"/>
          <p:cNvGrpSpPr/>
          <p:nvPr/>
        </p:nvGrpSpPr>
        <p:grpSpPr>
          <a:xfrm>
            <a:off x="2801369" y="335897"/>
            <a:ext cx="2107182" cy="413404"/>
            <a:chOff x="2801369" y="335897"/>
            <a:chExt cx="2107182" cy="413404"/>
          </a:xfrm>
        </p:grpSpPr>
        <p:sp>
          <p:nvSpPr>
            <p:cNvPr id="15" name="SMARTInkShape-2907"/>
            <p:cNvSpPr/>
            <p:nvPr>
              <p:custDataLst>
                <p:tags r:id="rId133"/>
              </p:custDataLst>
            </p:nvPr>
          </p:nvSpPr>
          <p:spPr>
            <a:xfrm>
              <a:off x="2801369" y="603250"/>
              <a:ext cx="94232" cy="12701"/>
            </a:xfrm>
            <a:custGeom>
              <a:avLst/>
              <a:gdLst/>
              <a:ahLst/>
              <a:cxnLst/>
              <a:rect l="0" t="0" r="0" b="0"/>
              <a:pathLst>
                <a:path w="94232" h="12701">
                  <a:moveTo>
                    <a:pt x="11681" y="12700"/>
                  </a:moveTo>
                  <a:lnTo>
                    <a:pt x="11681" y="12700"/>
                  </a:lnTo>
                  <a:lnTo>
                    <a:pt x="1568" y="12700"/>
                  </a:lnTo>
                  <a:lnTo>
                    <a:pt x="0" y="11994"/>
                  </a:lnTo>
                  <a:lnTo>
                    <a:pt x="366" y="10819"/>
                  </a:lnTo>
                  <a:lnTo>
                    <a:pt x="2021" y="9329"/>
                  </a:lnTo>
                  <a:lnTo>
                    <a:pt x="43822" y="2574"/>
                  </a:lnTo>
                  <a:lnTo>
                    <a:pt x="942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08"/>
            <p:cNvSpPr/>
            <p:nvPr>
              <p:custDataLst>
                <p:tags r:id="rId134"/>
              </p:custDataLst>
            </p:nvPr>
          </p:nvSpPr>
          <p:spPr>
            <a:xfrm>
              <a:off x="4819650" y="5524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33226" y="1020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09"/>
            <p:cNvSpPr/>
            <p:nvPr>
              <p:custDataLst>
                <p:tags r:id="rId135"/>
              </p:custDataLst>
            </p:nvPr>
          </p:nvSpPr>
          <p:spPr>
            <a:xfrm>
              <a:off x="4464050" y="450850"/>
              <a:ext cx="19051" cy="241301"/>
            </a:xfrm>
            <a:custGeom>
              <a:avLst/>
              <a:gdLst/>
              <a:ahLst/>
              <a:cxnLst/>
              <a:rect l="0" t="0" r="0" b="0"/>
              <a:pathLst>
                <a:path w="19051" h="241301">
                  <a:moveTo>
                    <a:pt x="0" y="0"/>
                  </a:moveTo>
                  <a:lnTo>
                    <a:pt x="0" y="0"/>
                  </a:lnTo>
                  <a:lnTo>
                    <a:pt x="6907" y="38300"/>
                  </a:lnTo>
                  <a:lnTo>
                    <a:pt x="12865" y="81904"/>
                  </a:lnTo>
                  <a:lnTo>
                    <a:pt x="16301" y="116129"/>
                  </a:lnTo>
                  <a:lnTo>
                    <a:pt x="17828" y="150156"/>
                  </a:lnTo>
                  <a:lnTo>
                    <a:pt x="15317" y="194304"/>
                  </a:lnTo>
                  <a:lnTo>
                    <a:pt x="190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10"/>
            <p:cNvSpPr/>
            <p:nvPr>
              <p:custDataLst>
                <p:tags r:id="rId136"/>
              </p:custDataLst>
            </p:nvPr>
          </p:nvSpPr>
          <p:spPr>
            <a:xfrm>
              <a:off x="4368800" y="577850"/>
              <a:ext cx="234951" cy="3659"/>
            </a:xfrm>
            <a:custGeom>
              <a:avLst/>
              <a:gdLst/>
              <a:ahLst/>
              <a:cxnLst/>
              <a:rect l="0" t="0" r="0" b="0"/>
              <a:pathLst>
                <a:path w="234951" h="3659">
                  <a:moveTo>
                    <a:pt x="0" y="0"/>
                  </a:moveTo>
                  <a:lnTo>
                    <a:pt x="0" y="0"/>
                  </a:lnTo>
                  <a:lnTo>
                    <a:pt x="39001" y="0"/>
                  </a:lnTo>
                  <a:lnTo>
                    <a:pt x="72602" y="0"/>
                  </a:lnTo>
                  <a:lnTo>
                    <a:pt x="116699" y="1881"/>
                  </a:lnTo>
                  <a:lnTo>
                    <a:pt x="162638" y="3658"/>
                  </a:lnTo>
                  <a:lnTo>
                    <a:pt x="199519" y="2096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11"/>
            <p:cNvSpPr/>
            <p:nvPr>
              <p:custDataLst>
                <p:tags r:id="rId137"/>
              </p:custDataLst>
            </p:nvPr>
          </p:nvSpPr>
          <p:spPr>
            <a:xfrm>
              <a:off x="3911208" y="335897"/>
              <a:ext cx="240780" cy="413404"/>
            </a:xfrm>
            <a:custGeom>
              <a:avLst/>
              <a:gdLst/>
              <a:ahLst/>
              <a:cxnLst/>
              <a:rect l="0" t="0" r="0" b="0"/>
              <a:pathLst>
                <a:path w="240780" h="413404">
                  <a:moveTo>
                    <a:pt x="6742" y="45103"/>
                  </a:moveTo>
                  <a:lnTo>
                    <a:pt x="6742" y="45103"/>
                  </a:lnTo>
                  <a:lnTo>
                    <a:pt x="0" y="41732"/>
                  </a:lnTo>
                  <a:lnTo>
                    <a:pt x="130" y="38622"/>
                  </a:lnTo>
                  <a:lnTo>
                    <a:pt x="5920" y="29523"/>
                  </a:lnTo>
                  <a:lnTo>
                    <a:pt x="37935" y="15871"/>
                  </a:lnTo>
                  <a:lnTo>
                    <a:pt x="83169" y="2888"/>
                  </a:lnTo>
                  <a:lnTo>
                    <a:pt x="115733" y="0"/>
                  </a:lnTo>
                  <a:lnTo>
                    <a:pt x="160156" y="4223"/>
                  </a:lnTo>
                  <a:lnTo>
                    <a:pt x="182876" y="11412"/>
                  </a:lnTo>
                  <a:lnTo>
                    <a:pt x="200029" y="21662"/>
                  </a:lnTo>
                  <a:lnTo>
                    <a:pt x="212827" y="38918"/>
                  </a:lnTo>
                  <a:lnTo>
                    <a:pt x="221808" y="61404"/>
                  </a:lnTo>
                  <a:lnTo>
                    <a:pt x="227569" y="103242"/>
                  </a:lnTo>
                  <a:lnTo>
                    <a:pt x="231417" y="137265"/>
                  </a:lnTo>
                  <a:lnTo>
                    <a:pt x="233598" y="173553"/>
                  </a:lnTo>
                  <a:lnTo>
                    <a:pt x="234566" y="210847"/>
                  </a:lnTo>
                  <a:lnTo>
                    <a:pt x="234997" y="248589"/>
                  </a:lnTo>
                  <a:lnTo>
                    <a:pt x="238611" y="295425"/>
                  </a:lnTo>
                  <a:lnTo>
                    <a:pt x="240779" y="332742"/>
                  </a:lnTo>
                  <a:lnTo>
                    <a:pt x="234680" y="362771"/>
                  </a:lnTo>
                  <a:lnTo>
                    <a:pt x="220231" y="378905"/>
                  </a:lnTo>
                  <a:lnTo>
                    <a:pt x="198287" y="392426"/>
                  </a:lnTo>
                  <a:lnTo>
                    <a:pt x="157022" y="406561"/>
                  </a:lnTo>
                  <a:lnTo>
                    <a:pt x="114692" y="413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12"/>
            <p:cNvSpPr/>
            <p:nvPr>
              <p:custDataLst>
                <p:tags r:id="rId138"/>
              </p:custDataLst>
            </p:nvPr>
          </p:nvSpPr>
          <p:spPr>
            <a:xfrm>
              <a:off x="3721100" y="469900"/>
              <a:ext cx="146051" cy="209551"/>
            </a:xfrm>
            <a:custGeom>
              <a:avLst/>
              <a:gdLst/>
              <a:ahLst/>
              <a:cxnLst/>
              <a:rect l="0" t="0" r="0" b="0"/>
              <a:pathLst>
                <a:path w="146051" h="209551">
                  <a:moveTo>
                    <a:pt x="146050" y="0"/>
                  </a:moveTo>
                  <a:lnTo>
                    <a:pt x="146050" y="0"/>
                  </a:lnTo>
                  <a:lnTo>
                    <a:pt x="120702" y="1411"/>
                  </a:lnTo>
                  <a:lnTo>
                    <a:pt x="101859" y="6742"/>
                  </a:lnTo>
                  <a:lnTo>
                    <a:pt x="64674" y="34532"/>
                  </a:lnTo>
                  <a:lnTo>
                    <a:pt x="40503" y="65912"/>
                  </a:lnTo>
                  <a:lnTo>
                    <a:pt x="20118" y="101261"/>
                  </a:lnTo>
                  <a:lnTo>
                    <a:pt x="6354" y="133435"/>
                  </a:lnTo>
                  <a:lnTo>
                    <a:pt x="785" y="17931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13"/>
            <p:cNvSpPr/>
            <p:nvPr>
              <p:custDataLst>
                <p:tags r:id="rId139"/>
              </p:custDataLst>
            </p:nvPr>
          </p:nvSpPr>
          <p:spPr>
            <a:xfrm>
              <a:off x="3666929" y="438150"/>
              <a:ext cx="187522" cy="228601"/>
            </a:xfrm>
            <a:custGeom>
              <a:avLst/>
              <a:gdLst/>
              <a:ahLst/>
              <a:cxnLst/>
              <a:rect l="0" t="0" r="0" b="0"/>
              <a:pathLst>
                <a:path w="187522" h="228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0004" y="32534"/>
                  </a:lnTo>
                  <a:lnTo>
                    <a:pt x="42749" y="63143"/>
                  </a:lnTo>
                  <a:lnTo>
                    <a:pt x="71202" y="97913"/>
                  </a:lnTo>
                  <a:lnTo>
                    <a:pt x="101251" y="133123"/>
                  </a:lnTo>
                  <a:lnTo>
                    <a:pt x="141263" y="179301"/>
                  </a:lnTo>
                  <a:lnTo>
                    <a:pt x="18752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914"/>
            <p:cNvSpPr/>
            <p:nvPr>
              <p:custDataLst>
                <p:tags r:id="rId140"/>
              </p:custDataLst>
            </p:nvPr>
          </p:nvSpPr>
          <p:spPr>
            <a:xfrm>
              <a:off x="3520715" y="351756"/>
              <a:ext cx="194036" cy="338490"/>
            </a:xfrm>
            <a:custGeom>
              <a:avLst/>
              <a:gdLst/>
              <a:ahLst/>
              <a:cxnLst/>
              <a:rect l="0" t="0" r="0" b="0"/>
              <a:pathLst>
                <a:path w="194036" h="338490">
                  <a:moveTo>
                    <a:pt x="194035" y="16544"/>
                  </a:moveTo>
                  <a:lnTo>
                    <a:pt x="194035" y="16544"/>
                  </a:lnTo>
                  <a:lnTo>
                    <a:pt x="178121" y="7110"/>
                  </a:lnTo>
                  <a:lnTo>
                    <a:pt x="155766" y="657"/>
                  </a:lnTo>
                  <a:lnTo>
                    <a:pt x="116965" y="0"/>
                  </a:lnTo>
                  <a:lnTo>
                    <a:pt x="98399" y="3547"/>
                  </a:lnTo>
                  <a:lnTo>
                    <a:pt x="85443" y="9827"/>
                  </a:lnTo>
                  <a:lnTo>
                    <a:pt x="76862" y="21084"/>
                  </a:lnTo>
                  <a:lnTo>
                    <a:pt x="65605" y="54678"/>
                  </a:lnTo>
                  <a:lnTo>
                    <a:pt x="58772" y="91657"/>
                  </a:lnTo>
                  <a:lnTo>
                    <a:pt x="52279" y="137264"/>
                  </a:lnTo>
                  <a:lnTo>
                    <a:pt x="39144" y="183154"/>
                  </a:lnTo>
                  <a:lnTo>
                    <a:pt x="27828" y="215006"/>
                  </a:lnTo>
                  <a:lnTo>
                    <a:pt x="11438" y="259027"/>
                  </a:lnTo>
                  <a:lnTo>
                    <a:pt x="0" y="302136"/>
                  </a:lnTo>
                  <a:lnTo>
                    <a:pt x="1390" y="322395"/>
                  </a:lnTo>
                  <a:lnTo>
                    <a:pt x="4927" y="326983"/>
                  </a:lnTo>
                  <a:lnTo>
                    <a:pt x="16383" y="333963"/>
                  </a:lnTo>
                  <a:lnTo>
                    <a:pt x="55555" y="338489"/>
                  </a:lnTo>
                  <a:lnTo>
                    <a:pt x="87568" y="337666"/>
                  </a:lnTo>
                  <a:lnTo>
                    <a:pt x="136885" y="33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15"/>
            <p:cNvSpPr/>
            <p:nvPr>
              <p:custDataLst>
                <p:tags r:id="rId141"/>
              </p:custDataLst>
            </p:nvPr>
          </p:nvSpPr>
          <p:spPr>
            <a:xfrm>
              <a:off x="3197029" y="565150"/>
              <a:ext cx="155772" cy="44451"/>
            </a:xfrm>
            <a:custGeom>
              <a:avLst/>
              <a:gdLst/>
              <a:ahLst/>
              <a:cxnLst/>
              <a:rect l="0" t="0" r="0" b="0"/>
              <a:pathLst>
                <a:path w="1557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2535" y="38675"/>
                  </a:lnTo>
                  <a:lnTo>
                    <a:pt x="25780" y="28549"/>
                  </a:lnTo>
                  <a:lnTo>
                    <a:pt x="73040" y="16612"/>
                  </a:lnTo>
                  <a:lnTo>
                    <a:pt x="113827" y="8324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2916"/>
          <p:cNvSpPr/>
          <p:nvPr>
            <p:custDataLst>
              <p:tags r:id="rId1"/>
            </p:custDataLst>
          </p:nvPr>
        </p:nvSpPr>
        <p:spPr>
          <a:xfrm>
            <a:off x="3204673" y="363879"/>
            <a:ext cx="173528" cy="331991"/>
          </a:xfrm>
          <a:custGeom>
            <a:avLst/>
            <a:gdLst/>
            <a:ahLst/>
            <a:cxnLst/>
            <a:rect l="0" t="0" r="0" b="0"/>
            <a:pathLst>
              <a:path w="173528" h="331991">
                <a:moveTo>
                  <a:pt x="173527" y="29821"/>
                </a:moveTo>
                <a:lnTo>
                  <a:pt x="173527" y="29821"/>
                </a:lnTo>
                <a:lnTo>
                  <a:pt x="166785" y="16337"/>
                </a:lnTo>
                <a:lnTo>
                  <a:pt x="157830" y="7836"/>
                </a:lnTo>
                <a:lnTo>
                  <a:pt x="152479" y="4581"/>
                </a:lnTo>
                <a:lnTo>
                  <a:pt x="128093" y="0"/>
                </a:lnTo>
                <a:lnTo>
                  <a:pt x="95153" y="5385"/>
                </a:lnTo>
                <a:lnTo>
                  <a:pt x="65325" y="22659"/>
                </a:lnTo>
                <a:lnTo>
                  <a:pt x="51119" y="41455"/>
                </a:lnTo>
                <a:lnTo>
                  <a:pt x="35187" y="77718"/>
                </a:lnTo>
                <a:lnTo>
                  <a:pt x="23411" y="121624"/>
                </a:lnTo>
                <a:lnTo>
                  <a:pt x="17909" y="153878"/>
                </a:lnTo>
                <a:lnTo>
                  <a:pt x="13112" y="187028"/>
                </a:lnTo>
                <a:lnTo>
                  <a:pt x="6444" y="234053"/>
                </a:lnTo>
                <a:lnTo>
                  <a:pt x="0" y="275895"/>
                </a:lnTo>
                <a:lnTo>
                  <a:pt x="364" y="308362"/>
                </a:lnTo>
                <a:lnTo>
                  <a:pt x="5168" y="315704"/>
                </a:lnTo>
                <a:lnTo>
                  <a:pt x="21795" y="325743"/>
                </a:lnTo>
                <a:lnTo>
                  <a:pt x="65069" y="331990"/>
                </a:lnTo>
                <a:lnTo>
                  <a:pt x="98042" y="329689"/>
                </a:lnTo>
                <a:lnTo>
                  <a:pt x="148127" y="3219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595"/>
          <p:cNvGrpSpPr/>
          <p:nvPr/>
        </p:nvGrpSpPr>
        <p:grpSpPr>
          <a:xfrm>
            <a:off x="4830185" y="338607"/>
            <a:ext cx="943043" cy="429744"/>
            <a:chOff x="4830185" y="338607"/>
            <a:chExt cx="943043" cy="429744"/>
          </a:xfrm>
        </p:grpSpPr>
        <p:sp>
          <p:nvSpPr>
            <p:cNvPr id="26" name="SMARTInkShape-2917"/>
            <p:cNvSpPr/>
            <p:nvPr>
              <p:custDataLst>
                <p:tags r:id="rId128"/>
              </p:custDataLst>
            </p:nvPr>
          </p:nvSpPr>
          <p:spPr>
            <a:xfrm>
              <a:off x="5562600" y="350290"/>
              <a:ext cx="210628" cy="418061"/>
            </a:xfrm>
            <a:custGeom>
              <a:avLst/>
              <a:gdLst/>
              <a:ahLst/>
              <a:cxnLst/>
              <a:rect l="0" t="0" r="0" b="0"/>
              <a:pathLst>
                <a:path w="210628" h="418061">
                  <a:moveTo>
                    <a:pt x="82550" y="30710"/>
                  </a:moveTo>
                  <a:lnTo>
                    <a:pt x="82550" y="30710"/>
                  </a:lnTo>
                  <a:lnTo>
                    <a:pt x="75808" y="23968"/>
                  </a:lnTo>
                  <a:lnTo>
                    <a:pt x="74527" y="20571"/>
                  </a:lnTo>
                  <a:lnTo>
                    <a:pt x="74987" y="13033"/>
                  </a:lnTo>
                  <a:lnTo>
                    <a:pt x="78919" y="9753"/>
                  </a:lnTo>
                  <a:lnTo>
                    <a:pt x="92696" y="4227"/>
                  </a:lnTo>
                  <a:lnTo>
                    <a:pt x="134648" y="0"/>
                  </a:lnTo>
                  <a:lnTo>
                    <a:pt x="166268" y="679"/>
                  </a:lnTo>
                  <a:lnTo>
                    <a:pt x="184904" y="5839"/>
                  </a:lnTo>
                  <a:lnTo>
                    <a:pt x="196950" y="14717"/>
                  </a:lnTo>
                  <a:lnTo>
                    <a:pt x="201150" y="20048"/>
                  </a:lnTo>
                  <a:lnTo>
                    <a:pt x="203934" y="35379"/>
                  </a:lnTo>
                  <a:lnTo>
                    <a:pt x="196603" y="80708"/>
                  </a:lnTo>
                  <a:lnTo>
                    <a:pt x="189449" y="112198"/>
                  </a:lnTo>
                  <a:lnTo>
                    <a:pt x="183683" y="147360"/>
                  </a:lnTo>
                  <a:lnTo>
                    <a:pt x="183473" y="184155"/>
                  </a:lnTo>
                  <a:lnTo>
                    <a:pt x="183848" y="221674"/>
                  </a:lnTo>
                  <a:lnTo>
                    <a:pt x="185427" y="257400"/>
                  </a:lnTo>
                  <a:lnTo>
                    <a:pt x="194249" y="300607"/>
                  </a:lnTo>
                  <a:lnTo>
                    <a:pt x="207991" y="345288"/>
                  </a:lnTo>
                  <a:lnTo>
                    <a:pt x="210627" y="354728"/>
                  </a:lnTo>
                  <a:lnTo>
                    <a:pt x="210269" y="363139"/>
                  </a:lnTo>
                  <a:lnTo>
                    <a:pt x="204225" y="378128"/>
                  </a:lnTo>
                  <a:lnTo>
                    <a:pt x="185076" y="388083"/>
                  </a:lnTo>
                  <a:lnTo>
                    <a:pt x="154222" y="395565"/>
                  </a:lnTo>
                  <a:lnTo>
                    <a:pt x="109936" y="403594"/>
                  </a:lnTo>
                  <a:lnTo>
                    <a:pt x="65323" y="409984"/>
                  </a:lnTo>
                  <a:lnTo>
                    <a:pt x="0" y="418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18"/>
            <p:cNvSpPr/>
            <p:nvPr>
              <p:custDataLst>
                <p:tags r:id="rId129"/>
              </p:custDataLst>
            </p:nvPr>
          </p:nvSpPr>
          <p:spPr>
            <a:xfrm>
              <a:off x="5505450" y="391879"/>
              <a:ext cx="95251" cy="268522"/>
            </a:xfrm>
            <a:custGeom>
              <a:avLst/>
              <a:gdLst/>
              <a:ahLst/>
              <a:cxnLst/>
              <a:rect l="0" t="0" r="0" b="0"/>
              <a:pathLst>
                <a:path w="95251" h="268522">
                  <a:moveTo>
                    <a:pt x="95250" y="8171"/>
                  </a:moveTo>
                  <a:lnTo>
                    <a:pt x="95250" y="8171"/>
                  </a:lnTo>
                  <a:lnTo>
                    <a:pt x="85137" y="1429"/>
                  </a:lnTo>
                  <a:lnTo>
                    <a:pt x="72646" y="0"/>
                  </a:lnTo>
                  <a:lnTo>
                    <a:pt x="57687" y="2423"/>
                  </a:lnTo>
                  <a:lnTo>
                    <a:pt x="41630" y="8203"/>
                  </a:lnTo>
                  <a:lnTo>
                    <a:pt x="28851" y="23002"/>
                  </a:lnTo>
                  <a:lnTo>
                    <a:pt x="23467" y="32875"/>
                  </a:lnTo>
                  <a:lnTo>
                    <a:pt x="19367" y="55134"/>
                  </a:lnTo>
                  <a:lnTo>
                    <a:pt x="19143" y="97110"/>
                  </a:lnTo>
                  <a:lnTo>
                    <a:pt x="19091" y="130249"/>
                  </a:lnTo>
                  <a:lnTo>
                    <a:pt x="18356" y="175968"/>
                  </a:lnTo>
                  <a:lnTo>
                    <a:pt x="13279" y="215933"/>
                  </a:lnTo>
                  <a:lnTo>
                    <a:pt x="1351" y="262011"/>
                  </a:lnTo>
                  <a:lnTo>
                    <a:pt x="0" y="26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19"/>
            <p:cNvSpPr/>
            <p:nvPr>
              <p:custDataLst>
                <p:tags r:id="rId130"/>
              </p:custDataLst>
            </p:nvPr>
          </p:nvSpPr>
          <p:spPr>
            <a:xfrm>
              <a:off x="5403850" y="40005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0" y="0"/>
                  </a:moveTo>
                  <a:lnTo>
                    <a:pt x="0" y="0"/>
                  </a:lnTo>
                  <a:lnTo>
                    <a:pt x="21047" y="36628"/>
                  </a:lnTo>
                  <a:lnTo>
                    <a:pt x="54278" y="82102"/>
                  </a:lnTo>
                  <a:lnTo>
                    <a:pt x="889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20"/>
            <p:cNvSpPr/>
            <p:nvPr>
              <p:custDataLst>
                <p:tags r:id="rId131"/>
              </p:custDataLst>
            </p:nvPr>
          </p:nvSpPr>
          <p:spPr>
            <a:xfrm>
              <a:off x="5171422" y="338607"/>
              <a:ext cx="226079" cy="332400"/>
            </a:xfrm>
            <a:custGeom>
              <a:avLst/>
              <a:gdLst/>
              <a:ahLst/>
              <a:cxnLst/>
              <a:rect l="0" t="0" r="0" b="0"/>
              <a:pathLst>
                <a:path w="226079" h="332400">
                  <a:moveTo>
                    <a:pt x="226078" y="16993"/>
                  </a:moveTo>
                  <a:lnTo>
                    <a:pt x="226078" y="16993"/>
                  </a:lnTo>
                  <a:lnTo>
                    <a:pt x="197935" y="2503"/>
                  </a:lnTo>
                  <a:lnTo>
                    <a:pt x="170388" y="0"/>
                  </a:lnTo>
                  <a:lnTo>
                    <a:pt x="127276" y="3236"/>
                  </a:lnTo>
                  <a:lnTo>
                    <a:pt x="103669" y="5861"/>
                  </a:lnTo>
                  <a:lnTo>
                    <a:pt x="92652" y="9929"/>
                  </a:lnTo>
                  <a:lnTo>
                    <a:pt x="83051" y="16440"/>
                  </a:lnTo>
                  <a:lnTo>
                    <a:pt x="75962" y="25920"/>
                  </a:lnTo>
                  <a:lnTo>
                    <a:pt x="68005" y="46919"/>
                  </a:lnTo>
                  <a:lnTo>
                    <a:pt x="58995" y="92362"/>
                  </a:lnTo>
                  <a:lnTo>
                    <a:pt x="45809" y="134418"/>
                  </a:lnTo>
                  <a:lnTo>
                    <a:pt x="31867" y="181529"/>
                  </a:lnTo>
                  <a:lnTo>
                    <a:pt x="23110" y="214533"/>
                  </a:lnTo>
                  <a:lnTo>
                    <a:pt x="10247" y="259203"/>
                  </a:lnTo>
                  <a:lnTo>
                    <a:pt x="0" y="302531"/>
                  </a:lnTo>
                  <a:lnTo>
                    <a:pt x="2362" y="316995"/>
                  </a:lnTo>
                  <a:lnTo>
                    <a:pt x="4967" y="322828"/>
                  </a:lnTo>
                  <a:lnTo>
                    <a:pt x="10938" y="326716"/>
                  </a:lnTo>
                  <a:lnTo>
                    <a:pt x="40272" y="332189"/>
                  </a:lnTo>
                  <a:lnTo>
                    <a:pt x="80635" y="332399"/>
                  </a:lnTo>
                  <a:lnTo>
                    <a:pt x="122384" y="325563"/>
                  </a:lnTo>
                  <a:lnTo>
                    <a:pt x="143528" y="321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21"/>
            <p:cNvSpPr/>
            <p:nvPr>
              <p:custDataLst>
                <p:tags r:id="rId132"/>
              </p:custDataLst>
            </p:nvPr>
          </p:nvSpPr>
          <p:spPr>
            <a:xfrm>
              <a:off x="4830185" y="340828"/>
              <a:ext cx="186316" cy="336993"/>
            </a:xfrm>
            <a:custGeom>
              <a:avLst/>
              <a:gdLst/>
              <a:ahLst/>
              <a:cxnLst/>
              <a:rect l="0" t="0" r="0" b="0"/>
              <a:pathLst>
                <a:path w="186316" h="336993">
                  <a:moveTo>
                    <a:pt x="186315" y="27472"/>
                  </a:moveTo>
                  <a:lnTo>
                    <a:pt x="186315" y="27472"/>
                  </a:lnTo>
                  <a:lnTo>
                    <a:pt x="157480" y="10879"/>
                  </a:lnTo>
                  <a:lnTo>
                    <a:pt x="119967" y="0"/>
                  </a:lnTo>
                  <a:lnTo>
                    <a:pt x="98453" y="361"/>
                  </a:lnTo>
                  <a:lnTo>
                    <a:pt x="65188" y="25162"/>
                  </a:lnTo>
                  <a:lnTo>
                    <a:pt x="40907" y="57048"/>
                  </a:lnTo>
                  <a:lnTo>
                    <a:pt x="28147" y="92209"/>
                  </a:lnTo>
                  <a:lnTo>
                    <a:pt x="19898" y="132810"/>
                  </a:lnTo>
                  <a:lnTo>
                    <a:pt x="16356" y="179490"/>
                  </a:lnTo>
                  <a:lnTo>
                    <a:pt x="11936" y="225698"/>
                  </a:lnTo>
                  <a:lnTo>
                    <a:pt x="6157" y="263927"/>
                  </a:lnTo>
                  <a:lnTo>
                    <a:pt x="0" y="301264"/>
                  </a:lnTo>
                  <a:lnTo>
                    <a:pt x="1427" y="306661"/>
                  </a:lnTo>
                  <a:lnTo>
                    <a:pt x="3790" y="310965"/>
                  </a:lnTo>
                  <a:lnTo>
                    <a:pt x="20599" y="323764"/>
                  </a:lnTo>
                  <a:lnTo>
                    <a:pt x="50195" y="333122"/>
                  </a:lnTo>
                  <a:lnTo>
                    <a:pt x="95889" y="336992"/>
                  </a:lnTo>
                  <a:lnTo>
                    <a:pt x="136160" y="331397"/>
                  </a:lnTo>
                  <a:lnTo>
                    <a:pt x="160915" y="325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596"/>
          <p:cNvGrpSpPr/>
          <p:nvPr/>
        </p:nvGrpSpPr>
        <p:grpSpPr>
          <a:xfrm>
            <a:off x="826383" y="1387758"/>
            <a:ext cx="837318" cy="625193"/>
            <a:chOff x="826383" y="1387758"/>
            <a:chExt cx="837318" cy="625193"/>
          </a:xfrm>
        </p:grpSpPr>
        <p:sp>
          <p:nvSpPr>
            <p:cNvPr id="32" name="SMARTInkShape-2922"/>
            <p:cNvSpPr/>
            <p:nvPr>
              <p:custDataLst>
                <p:tags r:id="rId118"/>
              </p:custDataLst>
            </p:nvPr>
          </p:nvSpPr>
          <p:spPr>
            <a:xfrm>
              <a:off x="1226706" y="1587500"/>
              <a:ext cx="123291" cy="197520"/>
            </a:xfrm>
            <a:custGeom>
              <a:avLst/>
              <a:gdLst/>
              <a:ahLst/>
              <a:cxnLst/>
              <a:rect l="0" t="0" r="0" b="0"/>
              <a:pathLst>
                <a:path w="123291" h="197520">
                  <a:moveTo>
                    <a:pt x="81394" y="50800"/>
                  </a:moveTo>
                  <a:lnTo>
                    <a:pt x="81394" y="50800"/>
                  </a:lnTo>
                  <a:lnTo>
                    <a:pt x="39299" y="84057"/>
                  </a:lnTo>
                  <a:lnTo>
                    <a:pt x="14123" y="116628"/>
                  </a:lnTo>
                  <a:lnTo>
                    <a:pt x="0" y="153090"/>
                  </a:lnTo>
                  <a:lnTo>
                    <a:pt x="320" y="163443"/>
                  </a:lnTo>
                  <a:lnTo>
                    <a:pt x="8202" y="180591"/>
                  </a:lnTo>
                  <a:lnTo>
                    <a:pt x="24875" y="191505"/>
                  </a:lnTo>
                  <a:lnTo>
                    <a:pt x="46397" y="197297"/>
                  </a:lnTo>
                  <a:lnTo>
                    <a:pt x="70073" y="197519"/>
                  </a:lnTo>
                  <a:lnTo>
                    <a:pt x="90944" y="191503"/>
                  </a:lnTo>
                  <a:lnTo>
                    <a:pt x="100461" y="186935"/>
                  </a:lnTo>
                  <a:lnTo>
                    <a:pt x="112916" y="174334"/>
                  </a:lnTo>
                  <a:lnTo>
                    <a:pt x="120098" y="158621"/>
                  </a:lnTo>
                  <a:lnTo>
                    <a:pt x="123290" y="139878"/>
                  </a:lnTo>
                  <a:lnTo>
                    <a:pt x="119065" y="119788"/>
                  </a:lnTo>
                  <a:lnTo>
                    <a:pt x="104785" y="84882"/>
                  </a:lnTo>
                  <a:lnTo>
                    <a:pt x="99105" y="71404"/>
                  </a:lnTo>
                  <a:lnTo>
                    <a:pt x="96556" y="43259"/>
                  </a:lnTo>
                  <a:lnTo>
                    <a:pt x="100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23"/>
            <p:cNvSpPr/>
            <p:nvPr>
              <p:custDataLst>
                <p:tags r:id="rId119"/>
              </p:custDataLst>
            </p:nvPr>
          </p:nvSpPr>
          <p:spPr>
            <a:xfrm>
              <a:off x="1418116" y="1419221"/>
              <a:ext cx="86835" cy="396880"/>
            </a:xfrm>
            <a:custGeom>
              <a:avLst/>
              <a:gdLst/>
              <a:ahLst/>
              <a:cxnLst/>
              <a:rect l="0" t="0" r="0" b="0"/>
              <a:pathLst>
                <a:path w="86835" h="396880">
                  <a:moveTo>
                    <a:pt x="86834" y="28579"/>
                  </a:moveTo>
                  <a:lnTo>
                    <a:pt x="86834" y="28579"/>
                  </a:lnTo>
                  <a:lnTo>
                    <a:pt x="53635" y="3964"/>
                  </a:lnTo>
                  <a:lnTo>
                    <a:pt x="38683" y="0"/>
                  </a:lnTo>
                  <a:lnTo>
                    <a:pt x="24511" y="2001"/>
                  </a:lnTo>
                  <a:lnTo>
                    <a:pt x="17769" y="4511"/>
                  </a:lnTo>
                  <a:lnTo>
                    <a:pt x="12568" y="10417"/>
                  </a:lnTo>
                  <a:lnTo>
                    <a:pt x="4908" y="28268"/>
                  </a:lnTo>
                  <a:lnTo>
                    <a:pt x="0" y="72231"/>
                  </a:lnTo>
                  <a:lnTo>
                    <a:pt x="734" y="111009"/>
                  </a:lnTo>
                  <a:lnTo>
                    <a:pt x="4117" y="154115"/>
                  </a:lnTo>
                  <a:lnTo>
                    <a:pt x="10325" y="199143"/>
                  </a:lnTo>
                  <a:lnTo>
                    <a:pt x="19669" y="243144"/>
                  </a:lnTo>
                  <a:lnTo>
                    <a:pt x="30171" y="285514"/>
                  </a:lnTo>
                  <a:lnTo>
                    <a:pt x="39543" y="325511"/>
                  </a:lnTo>
                  <a:lnTo>
                    <a:pt x="46011" y="366874"/>
                  </a:lnTo>
                  <a:lnTo>
                    <a:pt x="48734" y="396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24"/>
            <p:cNvSpPr/>
            <p:nvPr>
              <p:custDataLst>
                <p:tags r:id="rId120"/>
              </p:custDataLst>
            </p:nvPr>
          </p:nvSpPr>
          <p:spPr>
            <a:xfrm>
              <a:off x="1390258" y="1670050"/>
              <a:ext cx="140093" cy="50801"/>
            </a:xfrm>
            <a:custGeom>
              <a:avLst/>
              <a:gdLst/>
              <a:ahLst/>
              <a:cxnLst/>
              <a:rect l="0" t="0" r="0" b="0"/>
              <a:pathLst>
                <a:path w="140093" h="50801">
                  <a:moveTo>
                    <a:pt x="6742" y="50800"/>
                  </a:moveTo>
                  <a:lnTo>
                    <a:pt x="6742" y="50800"/>
                  </a:lnTo>
                  <a:lnTo>
                    <a:pt x="0" y="47429"/>
                  </a:lnTo>
                  <a:lnTo>
                    <a:pt x="131" y="45025"/>
                  </a:lnTo>
                  <a:lnTo>
                    <a:pt x="5920" y="38590"/>
                  </a:lnTo>
                  <a:lnTo>
                    <a:pt x="41306" y="27035"/>
                  </a:lnTo>
                  <a:lnTo>
                    <a:pt x="78078" y="16955"/>
                  </a:lnTo>
                  <a:lnTo>
                    <a:pt x="140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25"/>
            <p:cNvSpPr/>
            <p:nvPr>
              <p:custDataLst>
                <p:tags r:id="rId121"/>
              </p:custDataLst>
            </p:nvPr>
          </p:nvSpPr>
          <p:spPr>
            <a:xfrm>
              <a:off x="857250" y="1898650"/>
              <a:ext cx="558801" cy="114301"/>
            </a:xfrm>
            <a:custGeom>
              <a:avLst/>
              <a:gdLst/>
              <a:ahLst/>
              <a:cxnLst/>
              <a:rect l="0" t="0" r="0" b="0"/>
              <a:pathLst>
                <a:path w="558801" h="114301">
                  <a:moveTo>
                    <a:pt x="0" y="114300"/>
                  </a:moveTo>
                  <a:lnTo>
                    <a:pt x="0" y="114300"/>
                  </a:lnTo>
                  <a:lnTo>
                    <a:pt x="6742" y="114300"/>
                  </a:lnTo>
                  <a:lnTo>
                    <a:pt x="34511" y="104892"/>
                  </a:lnTo>
                  <a:lnTo>
                    <a:pt x="80955" y="88952"/>
                  </a:lnTo>
                  <a:lnTo>
                    <a:pt x="111120" y="79763"/>
                  </a:lnTo>
                  <a:lnTo>
                    <a:pt x="143930" y="70108"/>
                  </a:lnTo>
                  <a:lnTo>
                    <a:pt x="181326" y="60850"/>
                  </a:lnTo>
                  <a:lnTo>
                    <a:pt x="221778" y="51856"/>
                  </a:lnTo>
                  <a:lnTo>
                    <a:pt x="264269" y="43037"/>
                  </a:lnTo>
                  <a:lnTo>
                    <a:pt x="306707" y="35041"/>
                  </a:lnTo>
                  <a:lnTo>
                    <a:pt x="349110" y="27594"/>
                  </a:lnTo>
                  <a:lnTo>
                    <a:pt x="391490" y="20513"/>
                  </a:lnTo>
                  <a:lnTo>
                    <a:pt x="428916" y="15086"/>
                  </a:lnTo>
                  <a:lnTo>
                    <a:pt x="463038" y="10763"/>
                  </a:lnTo>
                  <a:lnTo>
                    <a:pt x="494959" y="7175"/>
                  </a:lnTo>
                  <a:lnTo>
                    <a:pt x="558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26"/>
            <p:cNvSpPr/>
            <p:nvPr>
              <p:custDataLst>
                <p:tags r:id="rId122"/>
              </p:custDataLst>
            </p:nvPr>
          </p:nvSpPr>
          <p:spPr>
            <a:xfrm>
              <a:off x="1069779" y="1885950"/>
              <a:ext cx="447872" cy="127001"/>
            </a:xfrm>
            <a:custGeom>
              <a:avLst/>
              <a:gdLst/>
              <a:ahLst/>
              <a:cxnLst/>
              <a:rect l="0" t="0" r="0" b="0"/>
              <a:pathLst>
                <a:path w="447872" h="127001">
                  <a:moveTo>
                    <a:pt x="3371" y="127000"/>
                  </a:moveTo>
                  <a:lnTo>
                    <a:pt x="3371" y="127000"/>
                  </a:lnTo>
                  <a:lnTo>
                    <a:pt x="0" y="123629"/>
                  </a:lnTo>
                  <a:lnTo>
                    <a:pt x="40988" y="109688"/>
                  </a:lnTo>
                  <a:lnTo>
                    <a:pt x="81473" y="96493"/>
                  </a:lnTo>
                  <a:lnTo>
                    <a:pt x="108356" y="89023"/>
                  </a:lnTo>
                  <a:lnTo>
                    <a:pt x="138977" y="81221"/>
                  </a:lnTo>
                  <a:lnTo>
                    <a:pt x="172092" y="73197"/>
                  </a:lnTo>
                  <a:lnTo>
                    <a:pt x="207574" y="64320"/>
                  </a:lnTo>
                  <a:lnTo>
                    <a:pt x="244634" y="54875"/>
                  </a:lnTo>
                  <a:lnTo>
                    <a:pt x="282746" y="45050"/>
                  </a:lnTo>
                  <a:lnTo>
                    <a:pt x="318032" y="35677"/>
                  </a:lnTo>
                  <a:lnTo>
                    <a:pt x="351434" y="26607"/>
                  </a:lnTo>
                  <a:lnTo>
                    <a:pt x="383580" y="17738"/>
                  </a:lnTo>
                  <a:lnTo>
                    <a:pt x="4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27"/>
            <p:cNvSpPr/>
            <p:nvPr>
              <p:custDataLst>
                <p:tags r:id="rId123"/>
              </p:custDataLst>
            </p:nvPr>
          </p:nvSpPr>
          <p:spPr>
            <a:xfrm>
              <a:off x="1663700" y="1600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28"/>
            <p:cNvSpPr/>
            <p:nvPr>
              <p:custDataLst>
                <p:tags r:id="rId124"/>
              </p:custDataLst>
            </p:nvPr>
          </p:nvSpPr>
          <p:spPr>
            <a:xfrm>
              <a:off x="1638300" y="1816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29"/>
            <p:cNvSpPr/>
            <p:nvPr>
              <p:custDataLst>
                <p:tags r:id="rId125"/>
              </p:custDataLst>
            </p:nvPr>
          </p:nvSpPr>
          <p:spPr>
            <a:xfrm>
              <a:off x="1065676" y="1651000"/>
              <a:ext cx="146170" cy="161300"/>
            </a:xfrm>
            <a:custGeom>
              <a:avLst/>
              <a:gdLst/>
              <a:ahLst/>
              <a:cxnLst/>
              <a:rect l="0" t="0" r="0" b="0"/>
              <a:pathLst>
                <a:path w="146170" h="161300">
                  <a:moveTo>
                    <a:pt x="83674" y="0"/>
                  </a:moveTo>
                  <a:lnTo>
                    <a:pt x="83674" y="0"/>
                  </a:lnTo>
                  <a:lnTo>
                    <a:pt x="39482" y="21048"/>
                  </a:lnTo>
                  <a:lnTo>
                    <a:pt x="12411" y="52176"/>
                  </a:lnTo>
                  <a:lnTo>
                    <a:pt x="2613" y="78693"/>
                  </a:lnTo>
                  <a:lnTo>
                    <a:pt x="0" y="92678"/>
                  </a:lnTo>
                  <a:lnTo>
                    <a:pt x="4623" y="117626"/>
                  </a:lnTo>
                  <a:lnTo>
                    <a:pt x="9806" y="129217"/>
                  </a:lnTo>
                  <a:lnTo>
                    <a:pt x="28737" y="145860"/>
                  </a:lnTo>
                  <a:lnTo>
                    <a:pt x="52907" y="156549"/>
                  </a:lnTo>
                  <a:lnTo>
                    <a:pt x="77761" y="161299"/>
                  </a:lnTo>
                  <a:lnTo>
                    <a:pt x="102918" y="155885"/>
                  </a:lnTo>
                  <a:lnTo>
                    <a:pt x="125388" y="144071"/>
                  </a:lnTo>
                  <a:lnTo>
                    <a:pt x="140078" y="129413"/>
                  </a:lnTo>
                  <a:lnTo>
                    <a:pt x="143855" y="121553"/>
                  </a:lnTo>
                  <a:lnTo>
                    <a:pt x="146169" y="105294"/>
                  </a:lnTo>
                  <a:lnTo>
                    <a:pt x="139201" y="86779"/>
                  </a:lnTo>
                  <a:lnTo>
                    <a:pt x="111732" y="46148"/>
                  </a:lnTo>
                  <a:lnTo>
                    <a:pt x="7732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30"/>
            <p:cNvSpPr/>
            <p:nvPr>
              <p:custDataLst>
                <p:tags r:id="rId126"/>
              </p:custDataLst>
            </p:nvPr>
          </p:nvSpPr>
          <p:spPr>
            <a:xfrm>
              <a:off x="980879" y="1663700"/>
              <a:ext cx="104972" cy="166555"/>
            </a:xfrm>
            <a:custGeom>
              <a:avLst/>
              <a:gdLst/>
              <a:ahLst/>
              <a:cxnLst/>
              <a:rect l="0" t="0" r="0" b="0"/>
              <a:pathLst>
                <a:path w="104972" h="166555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36007" y="40490"/>
                  </a:lnTo>
                  <a:lnTo>
                    <a:pt x="55531" y="79181"/>
                  </a:lnTo>
                  <a:lnTo>
                    <a:pt x="63511" y="123023"/>
                  </a:lnTo>
                  <a:lnTo>
                    <a:pt x="62504" y="153809"/>
                  </a:lnTo>
                  <a:lnTo>
                    <a:pt x="60432" y="159689"/>
                  </a:lnTo>
                  <a:lnTo>
                    <a:pt x="57640" y="163609"/>
                  </a:lnTo>
                  <a:lnTo>
                    <a:pt x="54367" y="166223"/>
                  </a:lnTo>
                  <a:lnTo>
                    <a:pt x="50774" y="166554"/>
                  </a:lnTo>
                  <a:lnTo>
                    <a:pt x="43018" y="163159"/>
                  </a:lnTo>
                  <a:lnTo>
                    <a:pt x="44203" y="119605"/>
                  </a:lnTo>
                  <a:lnTo>
                    <a:pt x="51857" y="82085"/>
                  </a:lnTo>
                  <a:lnTo>
                    <a:pt x="64432" y="47771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31"/>
            <p:cNvSpPr/>
            <p:nvPr>
              <p:custDataLst>
                <p:tags r:id="rId127"/>
              </p:custDataLst>
            </p:nvPr>
          </p:nvSpPr>
          <p:spPr>
            <a:xfrm>
              <a:off x="826383" y="1387758"/>
              <a:ext cx="138072" cy="482383"/>
            </a:xfrm>
            <a:custGeom>
              <a:avLst/>
              <a:gdLst/>
              <a:ahLst/>
              <a:cxnLst/>
              <a:rect l="0" t="0" r="0" b="0"/>
              <a:pathLst>
                <a:path w="138072" h="482383">
                  <a:moveTo>
                    <a:pt x="5467" y="250542"/>
                  </a:moveTo>
                  <a:lnTo>
                    <a:pt x="5467" y="250542"/>
                  </a:lnTo>
                  <a:lnTo>
                    <a:pt x="1103" y="240403"/>
                  </a:lnTo>
                  <a:lnTo>
                    <a:pt x="0" y="232865"/>
                  </a:lnTo>
                  <a:lnTo>
                    <a:pt x="1116" y="230996"/>
                  </a:lnTo>
                  <a:lnTo>
                    <a:pt x="3272" y="230456"/>
                  </a:lnTo>
                  <a:lnTo>
                    <a:pt x="6121" y="230801"/>
                  </a:lnTo>
                  <a:lnTo>
                    <a:pt x="20242" y="254884"/>
                  </a:lnTo>
                  <a:lnTo>
                    <a:pt x="29908" y="285398"/>
                  </a:lnTo>
                  <a:lnTo>
                    <a:pt x="38907" y="321772"/>
                  </a:lnTo>
                  <a:lnTo>
                    <a:pt x="47611" y="359106"/>
                  </a:lnTo>
                  <a:lnTo>
                    <a:pt x="54301" y="396865"/>
                  </a:lnTo>
                  <a:lnTo>
                    <a:pt x="60153" y="444415"/>
                  </a:lnTo>
                  <a:lnTo>
                    <a:pt x="62130" y="479025"/>
                  </a:lnTo>
                  <a:lnTo>
                    <a:pt x="61587" y="481886"/>
                  </a:lnTo>
                  <a:lnTo>
                    <a:pt x="60519" y="482382"/>
                  </a:lnTo>
                  <a:lnTo>
                    <a:pt x="59102" y="481302"/>
                  </a:lnTo>
                  <a:lnTo>
                    <a:pt x="56121" y="441259"/>
                  </a:lnTo>
                  <a:lnTo>
                    <a:pt x="53145" y="403979"/>
                  </a:lnTo>
                  <a:lnTo>
                    <a:pt x="52069" y="379645"/>
                  </a:lnTo>
                  <a:lnTo>
                    <a:pt x="51352" y="352133"/>
                  </a:lnTo>
                  <a:lnTo>
                    <a:pt x="50873" y="322502"/>
                  </a:lnTo>
                  <a:lnTo>
                    <a:pt x="51260" y="289343"/>
                  </a:lnTo>
                  <a:lnTo>
                    <a:pt x="52224" y="253832"/>
                  </a:lnTo>
                  <a:lnTo>
                    <a:pt x="53571" y="216752"/>
                  </a:lnTo>
                  <a:lnTo>
                    <a:pt x="55881" y="180037"/>
                  </a:lnTo>
                  <a:lnTo>
                    <a:pt x="58832" y="143567"/>
                  </a:lnTo>
                  <a:lnTo>
                    <a:pt x="62210" y="107258"/>
                  </a:lnTo>
                  <a:lnTo>
                    <a:pt x="65168" y="78820"/>
                  </a:lnTo>
                  <a:lnTo>
                    <a:pt x="70336" y="35932"/>
                  </a:lnTo>
                  <a:lnTo>
                    <a:pt x="75039" y="4323"/>
                  </a:lnTo>
                  <a:lnTo>
                    <a:pt x="76542" y="1729"/>
                  </a:lnTo>
                  <a:lnTo>
                    <a:pt x="78251" y="0"/>
                  </a:lnTo>
                  <a:lnTo>
                    <a:pt x="82212" y="1670"/>
                  </a:lnTo>
                  <a:lnTo>
                    <a:pt x="94139" y="11051"/>
                  </a:lnTo>
                  <a:lnTo>
                    <a:pt x="120091" y="49054"/>
                  </a:lnTo>
                  <a:lnTo>
                    <a:pt x="132376" y="86438"/>
                  </a:lnTo>
                  <a:lnTo>
                    <a:pt x="138071" y="128218"/>
                  </a:lnTo>
                  <a:lnTo>
                    <a:pt x="135898" y="170305"/>
                  </a:lnTo>
                  <a:lnTo>
                    <a:pt x="126466" y="208766"/>
                  </a:lnTo>
                  <a:lnTo>
                    <a:pt x="112161" y="243264"/>
                  </a:lnTo>
                  <a:lnTo>
                    <a:pt x="84979" y="282958"/>
                  </a:lnTo>
                  <a:lnTo>
                    <a:pt x="49917" y="30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97"/>
          <p:cNvGrpSpPr/>
          <p:nvPr/>
        </p:nvGrpSpPr>
        <p:grpSpPr>
          <a:xfrm>
            <a:off x="2260600" y="1431990"/>
            <a:ext cx="1494657" cy="422211"/>
            <a:chOff x="2260600" y="1431990"/>
            <a:chExt cx="1494657" cy="422211"/>
          </a:xfrm>
        </p:grpSpPr>
        <p:sp>
          <p:nvSpPr>
            <p:cNvPr id="43" name="SMARTInkShape-2932"/>
            <p:cNvSpPr/>
            <p:nvPr>
              <p:custDataLst>
                <p:tags r:id="rId108"/>
              </p:custDataLst>
            </p:nvPr>
          </p:nvSpPr>
          <p:spPr>
            <a:xfrm>
              <a:off x="2261498" y="1460917"/>
              <a:ext cx="189603" cy="354790"/>
            </a:xfrm>
            <a:custGeom>
              <a:avLst/>
              <a:gdLst/>
              <a:ahLst/>
              <a:cxnLst/>
              <a:rect l="0" t="0" r="0" b="0"/>
              <a:pathLst>
                <a:path w="189603" h="354790">
                  <a:moveTo>
                    <a:pt x="189602" y="18633"/>
                  </a:moveTo>
                  <a:lnTo>
                    <a:pt x="189602" y="18633"/>
                  </a:lnTo>
                  <a:lnTo>
                    <a:pt x="189602" y="4327"/>
                  </a:lnTo>
                  <a:lnTo>
                    <a:pt x="188896" y="2746"/>
                  </a:lnTo>
                  <a:lnTo>
                    <a:pt x="187721" y="1692"/>
                  </a:lnTo>
                  <a:lnTo>
                    <a:pt x="186231" y="989"/>
                  </a:lnTo>
                  <a:lnTo>
                    <a:pt x="170651" y="0"/>
                  </a:lnTo>
                  <a:lnTo>
                    <a:pt x="124893" y="10510"/>
                  </a:lnTo>
                  <a:lnTo>
                    <a:pt x="84194" y="26339"/>
                  </a:lnTo>
                  <a:lnTo>
                    <a:pt x="50577" y="45140"/>
                  </a:lnTo>
                  <a:lnTo>
                    <a:pt x="33974" y="60282"/>
                  </a:lnTo>
                  <a:lnTo>
                    <a:pt x="23303" y="78301"/>
                  </a:lnTo>
                  <a:lnTo>
                    <a:pt x="17619" y="98069"/>
                  </a:lnTo>
                  <a:lnTo>
                    <a:pt x="17837" y="143267"/>
                  </a:lnTo>
                  <a:lnTo>
                    <a:pt x="16178" y="184913"/>
                  </a:lnTo>
                  <a:lnTo>
                    <a:pt x="9335" y="228533"/>
                  </a:lnTo>
                  <a:lnTo>
                    <a:pt x="2134" y="270855"/>
                  </a:lnTo>
                  <a:lnTo>
                    <a:pt x="0" y="308325"/>
                  </a:lnTo>
                  <a:lnTo>
                    <a:pt x="912" y="328713"/>
                  </a:lnTo>
                  <a:lnTo>
                    <a:pt x="6021" y="342478"/>
                  </a:lnTo>
                  <a:lnTo>
                    <a:pt x="16758" y="351418"/>
                  </a:lnTo>
                  <a:lnTo>
                    <a:pt x="23573" y="354789"/>
                  </a:lnTo>
                  <a:lnTo>
                    <a:pt x="63503" y="352793"/>
                  </a:lnTo>
                  <a:lnTo>
                    <a:pt x="99456" y="346830"/>
                  </a:lnTo>
                  <a:lnTo>
                    <a:pt x="135426" y="339476"/>
                  </a:lnTo>
                  <a:lnTo>
                    <a:pt x="189602" y="3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33"/>
            <p:cNvSpPr/>
            <p:nvPr>
              <p:custDataLst>
                <p:tags r:id="rId109"/>
              </p:custDataLst>
            </p:nvPr>
          </p:nvSpPr>
          <p:spPr>
            <a:xfrm>
              <a:off x="2260600" y="168910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37037" y="17935"/>
                  </a:lnTo>
                  <a:lnTo>
                    <a:pt x="69378" y="10793"/>
                  </a:lnTo>
                  <a:lnTo>
                    <a:pt x="107270" y="526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34"/>
            <p:cNvSpPr/>
            <p:nvPr>
              <p:custDataLst>
                <p:tags r:id="rId110"/>
              </p:custDataLst>
            </p:nvPr>
          </p:nvSpPr>
          <p:spPr>
            <a:xfrm>
              <a:off x="2532883" y="1439046"/>
              <a:ext cx="165868" cy="375015"/>
            </a:xfrm>
            <a:custGeom>
              <a:avLst/>
              <a:gdLst/>
              <a:ahLst/>
              <a:cxnLst/>
              <a:rect l="0" t="0" r="0" b="0"/>
              <a:pathLst>
                <a:path w="165868" h="375015">
                  <a:moveTo>
                    <a:pt x="165867" y="27804"/>
                  </a:moveTo>
                  <a:lnTo>
                    <a:pt x="165867" y="27804"/>
                  </a:lnTo>
                  <a:lnTo>
                    <a:pt x="138763" y="700"/>
                  </a:lnTo>
                  <a:lnTo>
                    <a:pt x="126775" y="0"/>
                  </a:lnTo>
                  <a:lnTo>
                    <a:pt x="97075" y="5300"/>
                  </a:lnTo>
                  <a:lnTo>
                    <a:pt x="73910" y="14473"/>
                  </a:lnTo>
                  <a:lnTo>
                    <a:pt x="55914" y="29498"/>
                  </a:lnTo>
                  <a:lnTo>
                    <a:pt x="45015" y="50727"/>
                  </a:lnTo>
                  <a:lnTo>
                    <a:pt x="40689" y="85004"/>
                  </a:lnTo>
                  <a:lnTo>
                    <a:pt x="39677" y="116021"/>
                  </a:lnTo>
                  <a:lnTo>
                    <a:pt x="38521" y="150973"/>
                  </a:lnTo>
                  <a:lnTo>
                    <a:pt x="35656" y="187673"/>
                  </a:lnTo>
                  <a:lnTo>
                    <a:pt x="30149" y="225151"/>
                  </a:lnTo>
                  <a:lnTo>
                    <a:pt x="22998" y="261564"/>
                  </a:lnTo>
                  <a:lnTo>
                    <a:pt x="11038" y="308419"/>
                  </a:lnTo>
                  <a:lnTo>
                    <a:pt x="0" y="350927"/>
                  </a:lnTo>
                  <a:lnTo>
                    <a:pt x="256" y="357519"/>
                  </a:lnTo>
                  <a:lnTo>
                    <a:pt x="3248" y="362620"/>
                  </a:lnTo>
                  <a:lnTo>
                    <a:pt x="14100" y="370169"/>
                  </a:lnTo>
                  <a:lnTo>
                    <a:pt x="39446" y="375014"/>
                  </a:lnTo>
                  <a:lnTo>
                    <a:pt x="85391" y="371581"/>
                  </a:lnTo>
                  <a:lnTo>
                    <a:pt x="140467" y="364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35"/>
            <p:cNvSpPr/>
            <p:nvPr>
              <p:custDataLst>
                <p:tags r:id="rId111"/>
              </p:custDataLst>
            </p:nvPr>
          </p:nvSpPr>
          <p:spPr>
            <a:xfrm>
              <a:off x="2686050" y="1562100"/>
              <a:ext cx="190501" cy="184151"/>
            </a:xfrm>
            <a:custGeom>
              <a:avLst/>
              <a:gdLst/>
              <a:ahLst/>
              <a:cxnLst/>
              <a:rect l="0" t="0" r="0" b="0"/>
              <a:pathLst>
                <a:path w="190501" h="184151">
                  <a:moveTo>
                    <a:pt x="0" y="0"/>
                  </a:moveTo>
                  <a:lnTo>
                    <a:pt x="0" y="0"/>
                  </a:lnTo>
                  <a:lnTo>
                    <a:pt x="45466" y="27789"/>
                  </a:lnTo>
                  <a:lnTo>
                    <a:pt x="82851" y="63110"/>
                  </a:lnTo>
                  <a:lnTo>
                    <a:pt x="120739" y="104856"/>
                  </a:lnTo>
                  <a:lnTo>
                    <a:pt x="160623" y="151658"/>
                  </a:lnTo>
                  <a:lnTo>
                    <a:pt x="1905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36"/>
            <p:cNvSpPr/>
            <p:nvPr>
              <p:custDataLst>
                <p:tags r:id="rId112"/>
              </p:custDataLst>
            </p:nvPr>
          </p:nvSpPr>
          <p:spPr>
            <a:xfrm>
              <a:off x="2762250" y="1552379"/>
              <a:ext cx="127001" cy="251022"/>
            </a:xfrm>
            <a:custGeom>
              <a:avLst/>
              <a:gdLst/>
              <a:ahLst/>
              <a:cxnLst/>
              <a:rect l="0" t="0" r="0" b="0"/>
              <a:pathLst>
                <a:path w="127001" h="251022">
                  <a:moveTo>
                    <a:pt x="127000" y="3371"/>
                  </a:moveTo>
                  <a:lnTo>
                    <a:pt x="127000" y="3371"/>
                  </a:lnTo>
                  <a:lnTo>
                    <a:pt x="116887" y="0"/>
                  </a:lnTo>
                  <a:lnTo>
                    <a:pt x="106278" y="227"/>
                  </a:lnTo>
                  <a:lnTo>
                    <a:pt x="100485" y="1275"/>
                  </a:lnTo>
                  <a:lnTo>
                    <a:pt x="75478" y="19605"/>
                  </a:lnTo>
                  <a:lnTo>
                    <a:pt x="45725" y="64233"/>
                  </a:lnTo>
                  <a:lnTo>
                    <a:pt x="28789" y="102152"/>
                  </a:lnTo>
                  <a:lnTo>
                    <a:pt x="14912" y="141113"/>
                  </a:lnTo>
                  <a:lnTo>
                    <a:pt x="4040" y="177243"/>
                  </a:lnTo>
                  <a:lnTo>
                    <a:pt x="100" y="222576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37"/>
            <p:cNvSpPr/>
            <p:nvPr>
              <p:custDataLst>
                <p:tags r:id="rId113"/>
              </p:custDataLst>
            </p:nvPr>
          </p:nvSpPr>
          <p:spPr>
            <a:xfrm>
              <a:off x="3014645" y="1663700"/>
              <a:ext cx="179406" cy="31751"/>
            </a:xfrm>
            <a:custGeom>
              <a:avLst/>
              <a:gdLst/>
              <a:ahLst/>
              <a:cxnLst/>
              <a:rect l="0" t="0" r="0" b="0"/>
              <a:pathLst>
                <a:path w="179406" h="31751">
                  <a:moveTo>
                    <a:pt x="14305" y="31750"/>
                  </a:moveTo>
                  <a:lnTo>
                    <a:pt x="14305" y="31750"/>
                  </a:lnTo>
                  <a:lnTo>
                    <a:pt x="2372" y="26724"/>
                  </a:lnTo>
                  <a:lnTo>
                    <a:pt x="0" y="26283"/>
                  </a:lnTo>
                  <a:lnTo>
                    <a:pt x="535" y="24577"/>
                  </a:lnTo>
                  <a:lnTo>
                    <a:pt x="6774" y="18919"/>
                  </a:lnTo>
                  <a:lnTo>
                    <a:pt x="44646" y="8859"/>
                  </a:lnTo>
                  <a:lnTo>
                    <a:pt x="88284" y="3644"/>
                  </a:lnTo>
                  <a:lnTo>
                    <a:pt x="131396" y="4529"/>
                  </a:lnTo>
                  <a:lnTo>
                    <a:pt x="1794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38"/>
            <p:cNvSpPr/>
            <p:nvPr>
              <p:custDataLst>
                <p:tags r:id="rId114"/>
              </p:custDataLst>
            </p:nvPr>
          </p:nvSpPr>
          <p:spPr>
            <a:xfrm>
              <a:off x="3093235" y="1581150"/>
              <a:ext cx="30966" cy="177801"/>
            </a:xfrm>
            <a:custGeom>
              <a:avLst/>
              <a:gdLst/>
              <a:ahLst/>
              <a:cxnLst/>
              <a:rect l="0" t="0" r="0" b="0"/>
              <a:pathLst>
                <a:path w="30966" h="177801">
                  <a:moveTo>
                    <a:pt x="18265" y="0"/>
                  </a:moveTo>
                  <a:lnTo>
                    <a:pt x="18265" y="0"/>
                  </a:lnTo>
                  <a:lnTo>
                    <a:pt x="8152" y="0"/>
                  </a:lnTo>
                  <a:lnTo>
                    <a:pt x="5173" y="706"/>
                  </a:lnTo>
                  <a:lnTo>
                    <a:pt x="3187" y="1882"/>
                  </a:lnTo>
                  <a:lnTo>
                    <a:pt x="1863" y="3371"/>
                  </a:lnTo>
                  <a:lnTo>
                    <a:pt x="0" y="18951"/>
                  </a:lnTo>
                  <a:lnTo>
                    <a:pt x="8098" y="60345"/>
                  </a:lnTo>
                  <a:lnTo>
                    <a:pt x="11489" y="100351"/>
                  </a:lnTo>
                  <a:lnTo>
                    <a:pt x="17355" y="137919"/>
                  </a:lnTo>
                  <a:lnTo>
                    <a:pt x="3096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39"/>
            <p:cNvSpPr/>
            <p:nvPr>
              <p:custDataLst>
                <p:tags r:id="rId115"/>
              </p:custDataLst>
            </p:nvPr>
          </p:nvSpPr>
          <p:spPr>
            <a:xfrm>
              <a:off x="3319274" y="1485900"/>
              <a:ext cx="109727" cy="133351"/>
            </a:xfrm>
            <a:custGeom>
              <a:avLst/>
              <a:gdLst/>
              <a:ahLst/>
              <a:cxnLst/>
              <a:rect l="0" t="0" r="0" b="0"/>
              <a:pathLst>
                <a:path w="109727" h="133351">
                  <a:moveTo>
                    <a:pt x="14476" y="0"/>
                  </a:moveTo>
                  <a:lnTo>
                    <a:pt x="14476" y="0"/>
                  </a:lnTo>
                  <a:lnTo>
                    <a:pt x="7734" y="0"/>
                  </a:lnTo>
                  <a:lnTo>
                    <a:pt x="2543" y="1882"/>
                  </a:lnTo>
                  <a:lnTo>
                    <a:pt x="170" y="3371"/>
                  </a:lnTo>
                  <a:lnTo>
                    <a:pt x="0" y="5775"/>
                  </a:lnTo>
                  <a:lnTo>
                    <a:pt x="3574" y="12209"/>
                  </a:lnTo>
                  <a:lnTo>
                    <a:pt x="37038" y="52687"/>
                  </a:lnTo>
                  <a:lnTo>
                    <a:pt x="81130" y="98896"/>
                  </a:lnTo>
                  <a:lnTo>
                    <a:pt x="10972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40"/>
            <p:cNvSpPr/>
            <p:nvPr>
              <p:custDataLst>
                <p:tags r:id="rId116"/>
              </p:custDataLst>
            </p:nvPr>
          </p:nvSpPr>
          <p:spPr>
            <a:xfrm>
              <a:off x="3430446" y="1490823"/>
              <a:ext cx="81105" cy="280828"/>
            </a:xfrm>
            <a:custGeom>
              <a:avLst/>
              <a:gdLst/>
              <a:ahLst/>
              <a:cxnLst/>
              <a:rect l="0" t="0" r="0" b="0"/>
              <a:pathLst>
                <a:path w="81105" h="280828">
                  <a:moveTo>
                    <a:pt x="81104" y="26827"/>
                  </a:moveTo>
                  <a:lnTo>
                    <a:pt x="81104" y="26827"/>
                  </a:lnTo>
                  <a:lnTo>
                    <a:pt x="76740" y="16688"/>
                  </a:lnTo>
                  <a:lnTo>
                    <a:pt x="74637" y="5870"/>
                  </a:lnTo>
                  <a:lnTo>
                    <a:pt x="71644" y="344"/>
                  </a:lnTo>
                  <a:lnTo>
                    <a:pt x="68447" y="0"/>
                  </a:lnTo>
                  <a:lnTo>
                    <a:pt x="59251" y="3380"/>
                  </a:lnTo>
                  <a:lnTo>
                    <a:pt x="42173" y="16587"/>
                  </a:lnTo>
                  <a:lnTo>
                    <a:pt x="27079" y="40648"/>
                  </a:lnTo>
                  <a:lnTo>
                    <a:pt x="10747" y="85453"/>
                  </a:lnTo>
                  <a:lnTo>
                    <a:pt x="5930" y="123220"/>
                  </a:lnTo>
                  <a:lnTo>
                    <a:pt x="1053" y="165376"/>
                  </a:lnTo>
                  <a:lnTo>
                    <a:pt x="0" y="207735"/>
                  </a:lnTo>
                  <a:lnTo>
                    <a:pt x="4548" y="241845"/>
                  </a:lnTo>
                  <a:lnTo>
                    <a:pt x="14519" y="264573"/>
                  </a:lnTo>
                  <a:lnTo>
                    <a:pt x="30304" y="280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41"/>
            <p:cNvSpPr/>
            <p:nvPr>
              <p:custDataLst>
                <p:tags r:id="rId117"/>
              </p:custDataLst>
            </p:nvPr>
          </p:nvSpPr>
          <p:spPr>
            <a:xfrm>
              <a:off x="3583165" y="1431990"/>
              <a:ext cx="172092" cy="422211"/>
            </a:xfrm>
            <a:custGeom>
              <a:avLst/>
              <a:gdLst/>
              <a:ahLst/>
              <a:cxnLst/>
              <a:rect l="0" t="0" r="0" b="0"/>
              <a:pathLst>
                <a:path w="172092" h="422211">
                  <a:moveTo>
                    <a:pt x="10935" y="9460"/>
                  </a:moveTo>
                  <a:lnTo>
                    <a:pt x="10935" y="9460"/>
                  </a:lnTo>
                  <a:lnTo>
                    <a:pt x="4193" y="9460"/>
                  </a:lnTo>
                  <a:lnTo>
                    <a:pt x="2207" y="8754"/>
                  </a:lnTo>
                  <a:lnTo>
                    <a:pt x="883" y="7579"/>
                  </a:lnTo>
                  <a:lnTo>
                    <a:pt x="0" y="6089"/>
                  </a:lnTo>
                  <a:lnTo>
                    <a:pt x="2234" y="5096"/>
                  </a:lnTo>
                  <a:lnTo>
                    <a:pt x="40485" y="0"/>
                  </a:lnTo>
                  <a:lnTo>
                    <a:pt x="79035" y="1091"/>
                  </a:lnTo>
                  <a:lnTo>
                    <a:pt x="111625" y="5883"/>
                  </a:lnTo>
                  <a:lnTo>
                    <a:pt x="126477" y="13515"/>
                  </a:lnTo>
                  <a:lnTo>
                    <a:pt x="132413" y="18513"/>
                  </a:lnTo>
                  <a:lnTo>
                    <a:pt x="134959" y="25373"/>
                  </a:lnTo>
                  <a:lnTo>
                    <a:pt x="134026" y="42403"/>
                  </a:lnTo>
                  <a:lnTo>
                    <a:pt x="121928" y="87855"/>
                  </a:lnTo>
                  <a:lnTo>
                    <a:pt x="111477" y="130682"/>
                  </a:lnTo>
                  <a:lnTo>
                    <a:pt x="108536" y="164936"/>
                  </a:lnTo>
                  <a:lnTo>
                    <a:pt x="109112" y="201327"/>
                  </a:lnTo>
                  <a:lnTo>
                    <a:pt x="113130" y="238668"/>
                  </a:lnTo>
                  <a:lnTo>
                    <a:pt x="121972" y="276430"/>
                  </a:lnTo>
                  <a:lnTo>
                    <a:pt x="142220" y="323277"/>
                  </a:lnTo>
                  <a:lnTo>
                    <a:pt x="162723" y="363969"/>
                  </a:lnTo>
                  <a:lnTo>
                    <a:pt x="172091" y="389353"/>
                  </a:lnTo>
                  <a:lnTo>
                    <a:pt x="170583" y="395366"/>
                  </a:lnTo>
                  <a:lnTo>
                    <a:pt x="161382" y="405811"/>
                  </a:lnTo>
                  <a:lnTo>
                    <a:pt x="144123" y="411394"/>
                  </a:lnTo>
                  <a:lnTo>
                    <a:pt x="101919" y="418349"/>
                  </a:lnTo>
                  <a:lnTo>
                    <a:pt x="80785" y="422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98"/>
          <p:cNvGrpSpPr/>
          <p:nvPr/>
        </p:nvGrpSpPr>
        <p:grpSpPr>
          <a:xfrm>
            <a:off x="4028879" y="1649917"/>
            <a:ext cx="238322" cy="128084"/>
            <a:chOff x="4028879" y="1649917"/>
            <a:chExt cx="238322" cy="128084"/>
          </a:xfrm>
        </p:grpSpPr>
        <p:sp>
          <p:nvSpPr>
            <p:cNvPr id="54" name="SMARTInkShape-2942"/>
            <p:cNvSpPr/>
            <p:nvPr>
              <p:custDataLst>
                <p:tags r:id="rId106"/>
              </p:custDataLst>
            </p:nvPr>
          </p:nvSpPr>
          <p:spPr>
            <a:xfrm>
              <a:off x="4028879" y="1649917"/>
              <a:ext cx="187522" cy="26484"/>
            </a:xfrm>
            <a:custGeom>
              <a:avLst/>
              <a:gdLst/>
              <a:ahLst/>
              <a:cxnLst/>
              <a:rect l="0" t="0" r="0" b="0"/>
              <a:pathLst>
                <a:path w="187522" h="26484">
                  <a:moveTo>
                    <a:pt x="3371" y="26483"/>
                  </a:moveTo>
                  <a:lnTo>
                    <a:pt x="3371" y="26483"/>
                  </a:lnTo>
                  <a:lnTo>
                    <a:pt x="0" y="26483"/>
                  </a:lnTo>
                  <a:lnTo>
                    <a:pt x="3990" y="22720"/>
                  </a:lnTo>
                  <a:lnTo>
                    <a:pt x="15640" y="16344"/>
                  </a:lnTo>
                  <a:lnTo>
                    <a:pt x="52789" y="5526"/>
                  </a:lnTo>
                  <a:lnTo>
                    <a:pt x="90716" y="0"/>
                  </a:lnTo>
                  <a:lnTo>
                    <a:pt x="129680" y="837"/>
                  </a:lnTo>
                  <a:lnTo>
                    <a:pt x="187521" y="7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43"/>
            <p:cNvSpPr/>
            <p:nvPr>
              <p:custDataLst>
                <p:tags r:id="rId107"/>
              </p:custDataLst>
            </p:nvPr>
          </p:nvSpPr>
          <p:spPr>
            <a:xfrm>
              <a:off x="4054279" y="1752600"/>
              <a:ext cx="212922" cy="25401"/>
            </a:xfrm>
            <a:custGeom>
              <a:avLst/>
              <a:gdLst/>
              <a:ahLst/>
              <a:cxnLst/>
              <a:rect l="0" t="0" r="0" b="0"/>
              <a:pathLst>
                <a:path w="2129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0688" y="21637"/>
                  </a:lnTo>
                  <a:lnTo>
                    <a:pt x="74964" y="13466"/>
                  </a:lnTo>
                  <a:lnTo>
                    <a:pt x="114918" y="8807"/>
                  </a:lnTo>
                  <a:lnTo>
                    <a:pt x="138414" y="6577"/>
                  </a:lnTo>
                  <a:lnTo>
                    <a:pt x="179807" y="2923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599"/>
          <p:cNvGrpSpPr/>
          <p:nvPr/>
        </p:nvGrpSpPr>
        <p:grpSpPr>
          <a:xfrm>
            <a:off x="4753191" y="1367800"/>
            <a:ext cx="1668141" cy="732756"/>
            <a:chOff x="4753191" y="1367800"/>
            <a:chExt cx="1668141" cy="732756"/>
          </a:xfrm>
        </p:grpSpPr>
        <p:sp>
          <p:nvSpPr>
            <p:cNvPr id="57" name="SMARTInkShape-2944"/>
            <p:cNvSpPr/>
            <p:nvPr>
              <p:custDataLst>
                <p:tags r:id="rId98"/>
              </p:custDataLst>
            </p:nvPr>
          </p:nvSpPr>
          <p:spPr>
            <a:xfrm>
              <a:off x="6327579" y="1618283"/>
              <a:ext cx="93753" cy="299418"/>
            </a:xfrm>
            <a:custGeom>
              <a:avLst/>
              <a:gdLst/>
              <a:ahLst/>
              <a:cxnLst/>
              <a:rect l="0" t="0" r="0" b="0"/>
              <a:pathLst>
                <a:path w="93753" h="299418">
                  <a:moveTo>
                    <a:pt x="3371" y="7317"/>
                  </a:moveTo>
                  <a:lnTo>
                    <a:pt x="3371" y="7317"/>
                  </a:lnTo>
                  <a:lnTo>
                    <a:pt x="0" y="575"/>
                  </a:lnTo>
                  <a:lnTo>
                    <a:pt x="1123" y="0"/>
                  </a:lnTo>
                  <a:lnTo>
                    <a:pt x="8016" y="3124"/>
                  </a:lnTo>
                  <a:lnTo>
                    <a:pt x="41238" y="39728"/>
                  </a:lnTo>
                  <a:lnTo>
                    <a:pt x="66298" y="73463"/>
                  </a:lnTo>
                  <a:lnTo>
                    <a:pt x="84490" y="111974"/>
                  </a:lnTo>
                  <a:lnTo>
                    <a:pt x="93752" y="153315"/>
                  </a:lnTo>
                  <a:lnTo>
                    <a:pt x="90813" y="197558"/>
                  </a:lnTo>
                  <a:lnTo>
                    <a:pt x="74925" y="235567"/>
                  </a:lnTo>
                  <a:lnTo>
                    <a:pt x="52106" y="265395"/>
                  </a:lnTo>
                  <a:lnTo>
                    <a:pt x="3371" y="299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45"/>
            <p:cNvSpPr/>
            <p:nvPr>
              <p:custDataLst>
                <p:tags r:id="rId99"/>
              </p:custDataLst>
            </p:nvPr>
          </p:nvSpPr>
          <p:spPr>
            <a:xfrm>
              <a:off x="6107095" y="1676400"/>
              <a:ext cx="142982" cy="424156"/>
            </a:xfrm>
            <a:custGeom>
              <a:avLst/>
              <a:gdLst/>
              <a:ahLst/>
              <a:cxnLst/>
              <a:rect l="0" t="0" r="0" b="0"/>
              <a:pathLst>
                <a:path w="142982" h="424156">
                  <a:moveTo>
                    <a:pt x="14305" y="0"/>
                  </a:moveTo>
                  <a:lnTo>
                    <a:pt x="14305" y="0"/>
                  </a:lnTo>
                  <a:lnTo>
                    <a:pt x="4871" y="16620"/>
                  </a:lnTo>
                  <a:lnTo>
                    <a:pt x="0" y="33257"/>
                  </a:lnTo>
                  <a:lnTo>
                    <a:pt x="3402" y="65828"/>
                  </a:lnTo>
                  <a:lnTo>
                    <a:pt x="13457" y="84290"/>
                  </a:lnTo>
                  <a:lnTo>
                    <a:pt x="20089" y="92177"/>
                  </a:lnTo>
                  <a:lnTo>
                    <a:pt x="36867" y="100940"/>
                  </a:lnTo>
                  <a:lnTo>
                    <a:pt x="46280" y="103276"/>
                  </a:lnTo>
                  <a:lnTo>
                    <a:pt x="66145" y="100228"/>
                  </a:lnTo>
                  <a:lnTo>
                    <a:pt x="86029" y="91112"/>
                  </a:lnTo>
                  <a:lnTo>
                    <a:pt x="104273" y="77654"/>
                  </a:lnTo>
                  <a:lnTo>
                    <a:pt x="116144" y="62265"/>
                  </a:lnTo>
                  <a:lnTo>
                    <a:pt x="122361" y="46723"/>
                  </a:lnTo>
                  <a:lnTo>
                    <a:pt x="122773" y="32760"/>
                  </a:lnTo>
                  <a:lnTo>
                    <a:pt x="120483" y="28190"/>
                  </a:lnTo>
                  <a:lnTo>
                    <a:pt x="116841" y="25143"/>
                  </a:lnTo>
                  <a:lnTo>
                    <a:pt x="112295" y="23112"/>
                  </a:lnTo>
                  <a:lnTo>
                    <a:pt x="107854" y="23875"/>
                  </a:lnTo>
                  <a:lnTo>
                    <a:pt x="99156" y="30367"/>
                  </a:lnTo>
                  <a:lnTo>
                    <a:pt x="89697" y="49292"/>
                  </a:lnTo>
                  <a:lnTo>
                    <a:pt x="92263" y="68474"/>
                  </a:lnTo>
                  <a:lnTo>
                    <a:pt x="101845" y="106837"/>
                  </a:lnTo>
                  <a:lnTo>
                    <a:pt x="107540" y="139911"/>
                  </a:lnTo>
                  <a:lnTo>
                    <a:pt x="114774" y="180481"/>
                  </a:lnTo>
                  <a:lnTo>
                    <a:pt x="124573" y="222501"/>
                  </a:lnTo>
                  <a:lnTo>
                    <a:pt x="134575" y="264695"/>
                  </a:lnTo>
                  <a:lnTo>
                    <a:pt x="141371" y="306966"/>
                  </a:lnTo>
                  <a:lnTo>
                    <a:pt x="142981" y="341746"/>
                  </a:lnTo>
                  <a:lnTo>
                    <a:pt x="138039" y="383245"/>
                  </a:lnTo>
                  <a:lnTo>
                    <a:pt x="127097" y="418759"/>
                  </a:lnTo>
                  <a:lnTo>
                    <a:pt x="123367" y="422401"/>
                  </a:lnTo>
                  <a:lnTo>
                    <a:pt x="118762" y="424123"/>
                  </a:lnTo>
                  <a:lnTo>
                    <a:pt x="108708" y="424155"/>
                  </a:lnTo>
                  <a:lnTo>
                    <a:pt x="99536" y="421817"/>
                  </a:lnTo>
                  <a:lnTo>
                    <a:pt x="95820" y="418794"/>
                  </a:lnTo>
                  <a:lnTo>
                    <a:pt x="8415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46"/>
            <p:cNvSpPr/>
            <p:nvPr>
              <p:custDataLst>
                <p:tags r:id="rId100"/>
              </p:custDataLst>
            </p:nvPr>
          </p:nvSpPr>
          <p:spPr>
            <a:xfrm>
              <a:off x="5952059" y="1689100"/>
              <a:ext cx="42342" cy="171451"/>
            </a:xfrm>
            <a:custGeom>
              <a:avLst/>
              <a:gdLst/>
              <a:ahLst/>
              <a:cxnLst/>
              <a:rect l="0" t="0" r="0" b="0"/>
              <a:pathLst>
                <a:path w="42342" h="171451">
                  <a:moveTo>
                    <a:pt x="16941" y="0"/>
                  </a:moveTo>
                  <a:lnTo>
                    <a:pt x="16941" y="0"/>
                  </a:lnTo>
                  <a:lnTo>
                    <a:pt x="10199" y="0"/>
                  </a:lnTo>
                  <a:lnTo>
                    <a:pt x="5008" y="1881"/>
                  </a:lnTo>
                  <a:lnTo>
                    <a:pt x="2636" y="3371"/>
                  </a:lnTo>
                  <a:lnTo>
                    <a:pt x="0" y="14433"/>
                  </a:lnTo>
                  <a:lnTo>
                    <a:pt x="1678" y="53651"/>
                  </a:lnTo>
                  <a:lnTo>
                    <a:pt x="10223" y="93116"/>
                  </a:lnTo>
                  <a:lnTo>
                    <a:pt x="25753" y="139148"/>
                  </a:lnTo>
                  <a:lnTo>
                    <a:pt x="4234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47"/>
            <p:cNvSpPr/>
            <p:nvPr>
              <p:custDataLst>
                <p:tags r:id="rId101"/>
              </p:custDataLst>
            </p:nvPr>
          </p:nvSpPr>
          <p:spPr>
            <a:xfrm>
              <a:off x="5857679" y="1778000"/>
              <a:ext cx="200222" cy="6351"/>
            </a:xfrm>
            <a:custGeom>
              <a:avLst/>
              <a:gdLst/>
              <a:ahLst/>
              <a:cxnLst/>
              <a:rect l="0" t="0" r="0" b="0"/>
              <a:pathLst>
                <a:path w="2002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8" y="5644"/>
                  </a:lnTo>
                  <a:lnTo>
                    <a:pt x="4646" y="2979"/>
                  </a:lnTo>
                  <a:lnTo>
                    <a:pt x="45615" y="588"/>
                  </a:lnTo>
                  <a:lnTo>
                    <a:pt x="77886" y="261"/>
                  </a:lnTo>
                  <a:lnTo>
                    <a:pt x="111512" y="116"/>
                  </a:lnTo>
                  <a:lnTo>
                    <a:pt x="158415" y="34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48"/>
            <p:cNvSpPr/>
            <p:nvPr>
              <p:custDataLst>
                <p:tags r:id="rId102"/>
              </p:custDataLst>
            </p:nvPr>
          </p:nvSpPr>
          <p:spPr>
            <a:xfrm>
              <a:off x="5580811" y="1665312"/>
              <a:ext cx="130513" cy="202235"/>
            </a:xfrm>
            <a:custGeom>
              <a:avLst/>
              <a:gdLst/>
              <a:ahLst/>
              <a:cxnLst/>
              <a:rect l="0" t="0" r="0" b="0"/>
              <a:pathLst>
                <a:path w="130513" h="202235">
                  <a:moveTo>
                    <a:pt x="45289" y="30138"/>
                  </a:moveTo>
                  <a:lnTo>
                    <a:pt x="45289" y="30138"/>
                  </a:lnTo>
                  <a:lnTo>
                    <a:pt x="35237" y="13178"/>
                  </a:lnTo>
                  <a:lnTo>
                    <a:pt x="34354" y="10365"/>
                  </a:lnTo>
                  <a:lnTo>
                    <a:pt x="34471" y="7784"/>
                  </a:lnTo>
                  <a:lnTo>
                    <a:pt x="36483" y="3034"/>
                  </a:lnTo>
                  <a:lnTo>
                    <a:pt x="38713" y="2191"/>
                  </a:lnTo>
                  <a:lnTo>
                    <a:pt x="44953" y="3136"/>
                  </a:lnTo>
                  <a:lnTo>
                    <a:pt x="59771" y="21118"/>
                  </a:lnTo>
                  <a:lnTo>
                    <a:pt x="70825" y="55531"/>
                  </a:lnTo>
                  <a:lnTo>
                    <a:pt x="68456" y="100378"/>
                  </a:lnTo>
                  <a:lnTo>
                    <a:pt x="58643" y="132852"/>
                  </a:lnTo>
                  <a:lnTo>
                    <a:pt x="44169" y="163278"/>
                  </a:lnTo>
                  <a:lnTo>
                    <a:pt x="13657" y="198280"/>
                  </a:lnTo>
                  <a:lnTo>
                    <a:pt x="9384" y="201499"/>
                  </a:lnTo>
                  <a:lnTo>
                    <a:pt x="5830" y="202234"/>
                  </a:lnTo>
                  <a:lnTo>
                    <a:pt x="2755" y="201313"/>
                  </a:lnTo>
                  <a:lnTo>
                    <a:pt x="0" y="199288"/>
                  </a:lnTo>
                  <a:lnTo>
                    <a:pt x="985" y="194410"/>
                  </a:lnTo>
                  <a:lnTo>
                    <a:pt x="24726" y="155589"/>
                  </a:lnTo>
                  <a:lnTo>
                    <a:pt x="43911" y="124700"/>
                  </a:lnTo>
                  <a:lnTo>
                    <a:pt x="66549" y="87453"/>
                  </a:lnTo>
                  <a:lnTo>
                    <a:pt x="88840" y="53024"/>
                  </a:lnTo>
                  <a:lnTo>
                    <a:pt x="121782" y="7534"/>
                  </a:lnTo>
                  <a:lnTo>
                    <a:pt x="128675" y="807"/>
                  </a:lnTo>
                  <a:lnTo>
                    <a:pt x="130512" y="0"/>
                  </a:lnTo>
                  <a:lnTo>
                    <a:pt x="111101" y="40664"/>
                  </a:lnTo>
                  <a:lnTo>
                    <a:pt x="99939" y="71505"/>
                  </a:lnTo>
                  <a:lnTo>
                    <a:pt x="97330" y="101675"/>
                  </a:lnTo>
                  <a:lnTo>
                    <a:pt x="104166" y="127784"/>
                  </a:lnTo>
                  <a:lnTo>
                    <a:pt x="121489" y="163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49"/>
            <p:cNvSpPr/>
            <p:nvPr>
              <p:custDataLst>
                <p:tags r:id="rId103"/>
              </p:custDataLst>
            </p:nvPr>
          </p:nvSpPr>
          <p:spPr>
            <a:xfrm>
              <a:off x="5426436" y="1583855"/>
              <a:ext cx="98065" cy="333846"/>
            </a:xfrm>
            <a:custGeom>
              <a:avLst/>
              <a:gdLst/>
              <a:ahLst/>
              <a:cxnLst/>
              <a:rect l="0" t="0" r="0" b="0"/>
              <a:pathLst>
                <a:path w="98065" h="333846">
                  <a:moveTo>
                    <a:pt x="91714" y="41745"/>
                  </a:moveTo>
                  <a:lnTo>
                    <a:pt x="91714" y="41745"/>
                  </a:lnTo>
                  <a:lnTo>
                    <a:pt x="95085" y="35003"/>
                  </a:lnTo>
                  <a:lnTo>
                    <a:pt x="94858" y="26048"/>
                  </a:lnTo>
                  <a:lnTo>
                    <a:pt x="88964" y="6424"/>
                  </a:lnTo>
                  <a:lnTo>
                    <a:pt x="85082" y="1352"/>
                  </a:lnTo>
                  <a:lnTo>
                    <a:pt x="83059" y="0"/>
                  </a:lnTo>
                  <a:lnTo>
                    <a:pt x="79595" y="509"/>
                  </a:lnTo>
                  <a:lnTo>
                    <a:pt x="70100" y="4838"/>
                  </a:lnTo>
                  <a:lnTo>
                    <a:pt x="49483" y="28693"/>
                  </a:lnTo>
                  <a:lnTo>
                    <a:pt x="25500" y="76056"/>
                  </a:lnTo>
                  <a:lnTo>
                    <a:pt x="10780" y="122140"/>
                  </a:lnTo>
                  <a:lnTo>
                    <a:pt x="3892" y="148259"/>
                  </a:lnTo>
                  <a:lnTo>
                    <a:pt x="710" y="173432"/>
                  </a:lnTo>
                  <a:lnTo>
                    <a:pt x="0" y="197975"/>
                  </a:lnTo>
                  <a:lnTo>
                    <a:pt x="4386" y="243120"/>
                  </a:lnTo>
                  <a:lnTo>
                    <a:pt x="15742" y="279647"/>
                  </a:lnTo>
                  <a:lnTo>
                    <a:pt x="41374" y="317864"/>
                  </a:lnTo>
                  <a:lnTo>
                    <a:pt x="51804" y="324602"/>
                  </a:lnTo>
                  <a:lnTo>
                    <a:pt x="98064" y="333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50"/>
            <p:cNvSpPr/>
            <p:nvPr>
              <p:custDataLst>
                <p:tags r:id="rId104"/>
              </p:custDataLst>
            </p:nvPr>
          </p:nvSpPr>
          <p:spPr>
            <a:xfrm>
              <a:off x="5099050" y="1367800"/>
              <a:ext cx="139701" cy="676901"/>
            </a:xfrm>
            <a:custGeom>
              <a:avLst/>
              <a:gdLst/>
              <a:ahLst/>
              <a:cxnLst/>
              <a:rect l="0" t="0" r="0" b="0"/>
              <a:pathLst>
                <a:path w="139701" h="676901">
                  <a:moveTo>
                    <a:pt x="139700" y="29200"/>
                  </a:moveTo>
                  <a:lnTo>
                    <a:pt x="139700" y="29200"/>
                  </a:lnTo>
                  <a:lnTo>
                    <a:pt x="136329" y="19087"/>
                  </a:lnTo>
                  <a:lnTo>
                    <a:pt x="129030" y="10359"/>
                  </a:lnTo>
                  <a:lnTo>
                    <a:pt x="124120" y="6056"/>
                  </a:lnTo>
                  <a:lnTo>
                    <a:pt x="111138" y="1275"/>
                  </a:lnTo>
                  <a:lnTo>
                    <a:pt x="103725" y="0"/>
                  </a:lnTo>
                  <a:lnTo>
                    <a:pt x="73067" y="4948"/>
                  </a:lnTo>
                  <a:lnTo>
                    <a:pt x="53170" y="17245"/>
                  </a:lnTo>
                  <a:lnTo>
                    <a:pt x="34920" y="36587"/>
                  </a:lnTo>
                  <a:lnTo>
                    <a:pt x="17402" y="63998"/>
                  </a:lnTo>
                  <a:lnTo>
                    <a:pt x="7734" y="102521"/>
                  </a:lnTo>
                  <a:lnTo>
                    <a:pt x="4143" y="146454"/>
                  </a:lnTo>
                  <a:lnTo>
                    <a:pt x="4899" y="189498"/>
                  </a:lnTo>
                  <a:lnTo>
                    <a:pt x="7586" y="234029"/>
                  </a:lnTo>
                  <a:lnTo>
                    <a:pt x="11838" y="279691"/>
                  </a:lnTo>
                  <a:lnTo>
                    <a:pt x="18432" y="325855"/>
                  </a:lnTo>
                  <a:lnTo>
                    <a:pt x="27948" y="372243"/>
                  </a:lnTo>
                  <a:lnTo>
                    <a:pt x="40643" y="418025"/>
                  </a:lnTo>
                  <a:lnTo>
                    <a:pt x="58045" y="461890"/>
                  </a:lnTo>
                  <a:lnTo>
                    <a:pt x="71894" y="503024"/>
                  </a:lnTo>
                  <a:lnTo>
                    <a:pt x="81342" y="541060"/>
                  </a:lnTo>
                  <a:lnTo>
                    <a:pt x="85541" y="574429"/>
                  </a:lnTo>
                  <a:lnTo>
                    <a:pt x="77791" y="617610"/>
                  </a:lnTo>
                  <a:lnTo>
                    <a:pt x="63972" y="640436"/>
                  </a:lnTo>
                  <a:lnTo>
                    <a:pt x="46071" y="657872"/>
                  </a:lnTo>
                  <a:lnTo>
                    <a:pt x="13360" y="672932"/>
                  </a:lnTo>
                  <a:lnTo>
                    <a:pt x="0" y="67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51"/>
            <p:cNvSpPr/>
            <p:nvPr>
              <p:custDataLst>
                <p:tags r:id="rId105"/>
              </p:custDataLst>
            </p:nvPr>
          </p:nvSpPr>
          <p:spPr>
            <a:xfrm>
              <a:off x="4753191" y="1400472"/>
              <a:ext cx="131985" cy="650579"/>
            </a:xfrm>
            <a:custGeom>
              <a:avLst/>
              <a:gdLst/>
              <a:ahLst/>
              <a:cxnLst/>
              <a:rect l="0" t="0" r="0" b="0"/>
              <a:pathLst>
                <a:path w="131985" h="650579">
                  <a:moveTo>
                    <a:pt x="104559" y="104478"/>
                  </a:moveTo>
                  <a:lnTo>
                    <a:pt x="104559" y="104478"/>
                  </a:lnTo>
                  <a:lnTo>
                    <a:pt x="109585" y="83755"/>
                  </a:lnTo>
                  <a:lnTo>
                    <a:pt x="108635" y="64001"/>
                  </a:lnTo>
                  <a:lnTo>
                    <a:pt x="98622" y="28671"/>
                  </a:lnTo>
                  <a:lnTo>
                    <a:pt x="87121" y="8247"/>
                  </a:lnTo>
                  <a:lnTo>
                    <a:pt x="81645" y="4341"/>
                  </a:lnTo>
                  <a:lnTo>
                    <a:pt x="68034" y="0"/>
                  </a:lnTo>
                  <a:lnTo>
                    <a:pt x="52577" y="3716"/>
                  </a:lnTo>
                  <a:lnTo>
                    <a:pt x="44505" y="7670"/>
                  </a:lnTo>
                  <a:lnTo>
                    <a:pt x="23030" y="30090"/>
                  </a:lnTo>
                  <a:lnTo>
                    <a:pt x="6632" y="72559"/>
                  </a:lnTo>
                  <a:lnTo>
                    <a:pt x="1064" y="109107"/>
                  </a:lnTo>
                  <a:lnTo>
                    <a:pt x="0" y="149574"/>
                  </a:lnTo>
                  <a:lnTo>
                    <a:pt x="4231" y="193430"/>
                  </a:lnTo>
                  <a:lnTo>
                    <a:pt x="16459" y="238792"/>
                  </a:lnTo>
                  <a:lnTo>
                    <a:pt x="34359" y="284117"/>
                  </a:lnTo>
                  <a:lnTo>
                    <a:pt x="56426" y="327781"/>
                  </a:lnTo>
                  <a:lnTo>
                    <a:pt x="78462" y="374468"/>
                  </a:lnTo>
                  <a:lnTo>
                    <a:pt x="99310" y="422029"/>
                  </a:lnTo>
                  <a:lnTo>
                    <a:pt x="117984" y="466686"/>
                  </a:lnTo>
                  <a:lnTo>
                    <a:pt x="128165" y="510052"/>
                  </a:lnTo>
                  <a:lnTo>
                    <a:pt x="131984" y="550728"/>
                  </a:lnTo>
                  <a:lnTo>
                    <a:pt x="131329" y="585268"/>
                  </a:lnTo>
                  <a:lnTo>
                    <a:pt x="120251" y="622368"/>
                  </a:lnTo>
                  <a:lnTo>
                    <a:pt x="107536" y="638276"/>
                  </a:lnTo>
                  <a:lnTo>
                    <a:pt x="100193" y="644493"/>
                  </a:lnTo>
                  <a:lnTo>
                    <a:pt x="93182" y="647933"/>
                  </a:lnTo>
                  <a:lnTo>
                    <a:pt x="66459" y="650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2952"/>
          <p:cNvSpPr/>
          <p:nvPr>
            <p:custDataLst>
              <p:tags r:id="rId2"/>
            </p:custDataLst>
          </p:nvPr>
        </p:nvSpPr>
        <p:spPr>
          <a:xfrm>
            <a:off x="5138033" y="2179194"/>
            <a:ext cx="202318" cy="156349"/>
          </a:xfrm>
          <a:custGeom>
            <a:avLst/>
            <a:gdLst/>
            <a:ahLst/>
            <a:cxnLst/>
            <a:rect l="0" t="0" r="0" b="0"/>
            <a:pathLst>
              <a:path w="202318" h="156349">
                <a:moveTo>
                  <a:pt x="5467" y="11556"/>
                </a:moveTo>
                <a:lnTo>
                  <a:pt x="5467" y="11556"/>
                </a:lnTo>
                <a:lnTo>
                  <a:pt x="2096" y="8185"/>
                </a:lnTo>
                <a:lnTo>
                  <a:pt x="441" y="4648"/>
                </a:lnTo>
                <a:lnTo>
                  <a:pt x="0" y="2718"/>
                </a:lnTo>
                <a:lnTo>
                  <a:pt x="411" y="1430"/>
                </a:lnTo>
                <a:lnTo>
                  <a:pt x="1391" y="572"/>
                </a:lnTo>
                <a:lnTo>
                  <a:pt x="2749" y="0"/>
                </a:lnTo>
                <a:lnTo>
                  <a:pt x="4360" y="324"/>
                </a:lnTo>
                <a:lnTo>
                  <a:pt x="24180" y="14537"/>
                </a:lnTo>
                <a:lnTo>
                  <a:pt x="49145" y="47684"/>
                </a:lnTo>
                <a:lnTo>
                  <a:pt x="62467" y="77843"/>
                </a:lnTo>
                <a:lnTo>
                  <a:pt x="66078" y="98637"/>
                </a:lnTo>
                <a:lnTo>
                  <a:pt x="62038" y="117757"/>
                </a:lnTo>
                <a:lnTo>
                  <a:pt x="52482" y="134956"/>
                </a:lnTo>
                <a:lnTo>
                  <a:pt x="38827" y="149656"/>
                </a:lnTo>
                <a:lnTo>
                  <a:pt x="31940" y="153717"/>
                </a:lnTo>
                <a:lnTo>
                  <a:pt x="18643" y="156348"/>
                </a:lnTo>
                <a:lnTo>
                  <a:pt x="14251" y="156062"/>
                </a:lnTo>
                <a:lnTo>
                  <a:pt x="11324" y="155165"/>
                </a:lnTo>
                <a:lnTo>
                  <a:pt x="9371" y="153862"/>
                </a:lnTo>
                <a:lnTo>
                  <a:pt x="7202" y="144888"/>
                </a:lnTo>
                <a:lnTo>
                  <a:pt x="7649" y="130787"/>
                </a:lnTo>
                <a:lnTo>
                  <a:pt x="12552" y="112760"/>
                </a:lnTo>
                <a:lnTo>
                  <a:pt x="29987" y="86149"/>
                </a:lnTo>
                <a:lnTo>
                  <a:pt x="65527" y="47509"/>
                </a:lnTo>
                <a:lnTo>
                  <a:pt x="110113" y="2189"/>
                </a:lnTo>
                <a:lnTo>
                  <a:pt x="109804" y="1784"/>
                </a:lnTo>
                <a:lnTo>
                  <a:pt x="105696" y="3215"/>
                </a:lnTo>
                <a:lnTo>
                  <a:pt x="95450" y="18100"/>
                </a:lnTo>
                <a:lnTo>
                  <a:pt x="83477" y="43755"/>
                </a:lnTo>
                <a:lnTo>
                  <a:pt x="82706" y="61615"/>
                </a:lnTo>
                <a:lnTo>
                  <a:pt x="84477" y="70329"/>
                </a:lnTo>
                <a:lnTo>
                  <a:pt x="93970" y="85655"/>
                </a:lnTo>
                <a:lnTo>
                  <a:pt x="100452" y="92705"/>
                </a:lnTo>
                <a:lnTo>
                  <a:pt x="120825" y="102420"/>
                </a:lnTo>
                <a:lnTo>
                  <a:pt x="146343" y="107679"/>
                </a:lnTo>
                <a:lnTo>
                  <a:pt x="202317" y="1068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Shape-2953"/>
          <p:cNvSpPr/>
          <p:nvPr>
            <p:custDataLst>
              <p:tags r:id="rId3"/>
            </p:custDataLst>
          </p:nvPr>
        </p:nvSpPr>
        <p:spPr>
          <a:xfrm>
            <a:off x="4710508" y="2203789"/>
            <a:ext cx="106164" cy="340620"/>
          </a:xfrm>
          <a:custGeom>
            <a:avLst/>
            <a:gdLst/>
            <a:ahLst/>
            <a:cxnLst/>
            <a:rect l="0" t="0" r="0" b="0"/>
            <a:pathLst>
              <a:path w="106164" h="340620">
                <a:moveTo>
                  <a:pt x="13892" y="12361"/>
                </a:moveTo>
                <a:lnTo>
                  <a:pt x="13892" y="12361"/>
                </a:lnTo>
                <a:lnTo>
                  <a:pt x="13892" y="8990"/>
                </a:lnTo>
                <a:lnTo>
                  <a:pt x="12010" y="5453"/>
                </a:lnTo>
                <a:lnTo>
                  <a:pt x="8425" y="805"/>
                </a:lnTo>
                <a:lnTo>
                  <a:pt x="6053" y="169"/>
                </a:lnTo>
                <a:lnTo>
                  <a:pt x="4432" y="0"/>
                </a:lnTo>
                <a:lnTo>
                  <a:pt x="3352" y="2004"/>
                </a:lnTo>
                <a:lnTo>
                  <a:pt x="1318" y="48940"/>
                </a:lnTo>
                <a:lnTo>
                  <a:pt x="1276" y="60030"/>
                </a:lnTo>
                <a:lnTo>
                  <a:pt x="8755" y="77997"/>
                </a:lnTo>
                <a:lnTo>
                  <a:pt x="21487" y="91627"/>
                </a:lnTo>
                <a:lnTo>
                  <a:pt x="36553" y="100037"/>
                </a:lnTo>
                <a:lnTo>
                  <a:pt x="52656" y="102363"/>
                </a:lnTo>
                <a:lnTo>
                  <a:pt x="60901" y="101996"/>
                </a:lnTo>
                <a:lnTo>
                  <a:pt x="75707" y="95943"/>
                </a:lnTo>
                <a:lnTo>
                  <a:pt x="94061" y="80635"/>
                </a:lnTo>
                <a:lnTo>
                  <a:pt x="99088" y="74810"/>
                </a:lnTo>
                <a:lnTo>
                  <a:pt x="104674" y="60812"/>
                </a:lnTo>
                <a:lnTo>
                  <a:pt x="106163" y="53129"/>
                </a:lnTo>
                <a:lnTo>
                  <a:pt x="105745" y="47301"/>
                </a:lnTo>
                <a:lnTo>
                  <a:pt x="104055" y="42710"/>
                </a:lnTo>
                <a:lnTo>
                  <a:pt x="101517" y="38943"/>
                </a:lnTo>
                <a:lnTo>
                  <a:pt x="99825" y="37844"/>
                </a:lnTo>
                <a:lnTo>
                  <a:pt x="98697" y="38522"/>
                </a:lnTo>
                <a:lnTo>
                  <a:pt x="93516" y="56491"/>
                </a:lnTo>
                <a:lnTo>
                  <a:pt x="91473" y="98062"/>
                </a:lnTo>
                <a:lnTo>
                  <a:pt x="94656" y="140216"/>
                </a:lnTo>
                <a:lnTo>
                  <a:pt x="95648" y="174313"/>
                </a:lnTo>
                <a:lnTo>
                  <a:pt x="97971" y="210634"/>
                </a:lnTo>
                <a:lnTo>
                  <a:pt x="99944" y="246532"/>
                </a:lnTo>
                <a:lnTo>
                  <a:pt x="96382" y="293098"/>
                </a:lnTo>
                <a:lnTo>
                  <a:pt x="90301" y="318226"/>
                </a:lnTo>
                <a:lnTo>
                  <a:pt x="84587" y="327043"/>
                </a:lnTo>
                <a:lnTo>
                  <a:pt x="68830" y="338722"/>
                </a:lnTo>
                <a:lnTo>
                  <a:pt x="50068" y="340619"/>
                </a:lnTo>
                <a:lnTo>
                  <a:pt x="23434" y="333754"/>
                </a:lnTo>
                <a:lnTo>
                  <a:pt x="16020" y="330340"/>
                </a:lnTo>
                <a:lnTo>
                  <a:pt x="10372" y="324536"/>
                </a:lnTo>
                <a:lnTo>
                  <a:pt x="2214" y="308679"/>
                </a:lnTo>
                <a:lnTo>
                  <a:pt x="0" y="293636"/>
                </a:lnTo>
                <a:lnTo>
                  <a:pt x="397" y="286661"/>
                </a:lnTo>
                <a:lnTo>
                  <a:pt x="3484" y="281305"/>
                </a:lnTo>
                <a:lnTo>
                  <a:pt x="26592" y="2663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604"/>
          <p:cNvGrpSpPr/>
          <p:nvPr/>
        </p:nvGrpSpPr>
        <p:grpSpPr>
          <a:xfrm>
            <a:off x="6427965" y="615950"/>
            <a:ext cx="252236" cy="126118"/>
            <a:chOff x="6427965" y="615950"/>
            <a:chExt cx="252236" cy="126118"/>
          </a:xfrm>
        </p:grpSpPr>
        <p:sp>
          <p:nvSpPr>
            <p:cNvPr id="68" name="SMARTInkShape-2954"/>
            <p:cNvSpPr/>
            <p:nvPr>
              <p:custDataLst>
                <p:tags r:id="rId96"/>
              </p:custDataLst>
            </p:nvPr>
          </p:nvSpPr>
          <p:spPr>
            <a:xfrm>
              <a:off x="6433433" y="615950"/>
              <a:ext cx="189618" cy="6351"/>
            </a:xfrm>
            <a:custGeom>
              <a:avLst/>
              <a:gdLst/>
              <a:ahLst/>
              <a:cxnLst/>
              <a:rect l="0" t="0" r="0" b="0"/>
              <a:pathLst>
                <a:path w="1896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7323" y="0"/>
                  </a:lnTo>
                  <a:lnTo>
                    <a:pt x="89522" y="0"/>
                  </a:lnTo>
                  <a:lnTo>
                    <a:pt x="134403" y="0"/>
                  </a:lnTo>
                  <a:lnTo>
                    <a:pt x="1896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955"/>
            <p:cNvSpPr/>
            <p:nvPr>
              <p:custDataLst>
                <p:tags r:id="rId97"/>
              </p:custDataLst>
            </p:nvPr>
          </p:nvSpPr>
          <p:spPr>
            <a:xfrm>
              <a:off x="6427965" y="685800"/>
              <a:ext cx="252236" cy="56268"/>
            </a:xfrm>
            <a:custGeom>
              <a:avLst/>
              <a:gdLst/>
              <a:ahLst/>
              <a:cxnLst/>
              <a:rect l="0" t="0" r="0" b="0"/>
              <a:pathLst>
                <a:path w="252236" h="56268">
                  <a:moveTo>
                    <a:pt x="10935" y="50800"/>
                  </a:moveTo>
                  <a:lnTo>
                    <a:pt x="10935" y="50800"/>
                  </a:lnTo>
                  <a:lnTo>
                    <a:pt x="4193" y="50800"/>
                  </a:lnTo>
                  <a:lnTo>
                    <a:pt x="2206" y="51506"/>
                  </a:lnTo>
                  <a:lnTo>
                    <a:pt x="884" y="52681"/>
                  </a:lnTo>
                  <a:lnTo>
                    <a:pt x="0" y="54171"/>
                  </a:lnTo>
                  <a:lnTo>
                    <a:pt x="823" y="55164"/>
                  </a:lnTo>
                  <a:lnTo>
                    <a:pt x="5500" y="56267"/>
                  </a:lnTo>
                  <a:lnTo>
                    <a:pt x="36292" y="50146"/>
                  </a:lnTo>
                  <a:lnTo>
                    <a:pt x="76767" y="39456"/>
                  </a:lnTo>
                  <a:lnTo>
                    <a:pt x="101390" y="32654"/>
                  </a:lnTo>
                  <a:lnTo>
                    <a:pt x="129094" y="26003"/>
                  </a:lnTo>
                  <a:lnTo>
                    <a:pt x="158852" y="19452"/>
                  </a:lnTo>
                  <a:lnTo>
                    <a:pt x="189979" y="12968"/>
                  </a:lnTo>
                  <a:lnTo>
                    <a:pt x="252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605"/>
          <p:cNvGrpSpPr/>
          <p:nvPr/>
        </p:nvGrpSpPr>
        <p:grpSpPr>
          <a:xfrm>
            <a:off x="7112000" y="310459"/>
            <a:ext cx="1123443" cy="750153"/>
            <a:chOff x="7112000" y="310459"/>
            <a:chExt cx="1123443" cy="750153"/>
          </a:xfrm>
        </p:grpSpPr>
        <p:sp>
          <p:nvSpPr>
            <p:cNvPr id="71" name="SMARTInkShape-2956"/>
            <p:cNvSpPr/>
            <p:nvPr>
              <p:custDataLst>
                <p:tags r:id="rId88"/>
              </p:custDataLst>
            </p:nvPr>
          </p:nvSpPr>
          <p:spPr>
            <a:xfrm>
              <a:off x="7112000" y="943080"/>
              <a:ext cx="165101" cy="117532"/>
            </a:xfrm>
            <a:custGeom>
              <a:avLst/>
              <a:gdLst/>
              <a:ahLst/>
              <a:cxnLst/>
              <a:rect l="0" t="0" r="0" b="0"/>
              <a:pathLst>
                <a:path w="165101" h="117532">
                  <a:moveTo>
                    <a:pt x="0" y="9420"/>
                  </a:moveTo>
                  <a:lnTo>
                    <a:pt x="0" y="9420"/>
                  </a:lnTo>
                  <a:lnTo>
                    <a:pt x="28835" y="0"/>
                  </a:lnTo>
                  <a:lnTo>
                    <a:pt x="42684" y="1235"/>
                  </a:lnTo>
                  <a:lnTo>
                    <a:pt x="62976" y="9268"/>
                  </a:lnTo>
                  <a:lnTo>
                    <a:pt x="74085" y="20406"/>
                  </a:lnTo>
                  <a:lnTo>
                    <a:pt x="79024" y="27328"/>
                  </a:lnTo>
                  <a:lnTo>
                    <a:pt x="82628" y="44425"/>
                  </a:lnTo>
                  <a:lnTo>
                    <a:pt x="82602" y="53923"/>
                  </a:lnTo>
                  <a:lnTo>
                    <a:pt x="76929" y="72003"/>
                  </a:lnTo>
                  <a:lnTo>
                    <a:pt x="66646" y="88740"/>
                  </a:lnTo>
                  <a:lnTo>
                    <a:pt x="39045" y="116553"/>
                  </a:lnTo>
                  <a:lnTo>
                    <a:pt x="35908" y="117531"/>
                  </a:lnTo>
                  <a:lnTo>
                    <a:pt x="33110" y="116772"/>
                  </a:lnTo>
                  <a:lnTo>
                    <a:pt x="30540" y="114854"/>
                  </a:lnTo>
                  <a:lnTo>
                    <a:pt x="30238" y="111460"/>
                  </a:lnTo>
                  <a:lnTo>
                    <a:pt x="33665" y="102043"/>
                  </a:lnTo>
                  <a:lnTo>
                    <a:pt x="58207" y="73682"/>
                  </a:lnTo>
                  <a:lnTo>
                    <a:pt x="96295" y="40902"/>
                  </a:lnTo>
                  <a:lnTo>
                    <a:pt x="131684" y="11057"/>
                  </a:lnTo>
                  <a:lnTo>
                    <a:pt x="134355" y="9806"/>
                  </a:lnTo>
                  <a:lnTo>
                    <a:pt x="136137" y="9677"/>
                  </a:lnTo>
                  <a:lnTo>
                    <a:pt x="135913" y="11708"/>
                  </a:lnTo>
                  <a:lnTo>
                    <a:pt x="115712" y="54933"/>
                  </a:lnTo>
                  <a:lnTo>
                    <a:pt x="113124" y="63045"/>
                  </a:lnTo>
                  <a:lnTo>
                    <a:pt x="113516" y="69865"/>
                  </a:lnTo>
                  <a:lnTo>
                    <a:pt x="119596" y="81205"/>
                  </a:lnTo>
                  <a:lnTo>
                    <a:pt x="134997" y="89067"/>
                  </a:lnTo>
                  <a:lnTo>
                    <a:pt x="165100" y="9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957"/>
            <p:cNvSpPr/>
            <p:nvPr>
              <p:custDataLst>
                <p:tags r:id="rId89"/>
              </p:custDataLst>
            </p:nvPr>
          </p:nvSpPr>
          <p:spPr>
            <a:xfrm>
              <a:off x="8009821" y="552450"/>
              <a:ext cx="143580" cy="123594"/>
            </a:xfrm>
            <a:custGeom>
              <a:avLst/>
              <a:gdLst/>
              <a:ahLst/>
              <a:cxnLst/>
              <a:rect l="0" t="0" r="0" b="0"/>
              <a:pathLst>
                <a:path w="143580" h="123594">
                  <a:moveTo>
                    <a:pt x="16579" y="0"/>
                  </a:moveTo>
                  <a:lnTo>
                    <a:pt x="16579" y="0"/>
                  </a:lnTo>
                  <a:lnTo>
                    <a:pt x="0" y="0"/>
                  </a:lnTo>
                  <a:lnTo>
                    <a:pt x="20084" y="3371"/>
                  </a:lnTo>
                  <a:lnTo>
                    <a:pt x="41136" y="12209"/>
                  </a:lnTo>
                  <a:lnTo>
                    <a:pt x="52423" y="25417"/>
                  </a:lnTo>
                  <a:lnTo>
                    <a:pt x="57408" y="33878"/>
                  </a:lnTo>
                  <a:lnTo>
                    <a:pt x="59184" y="54568"/>
                  </a:lnTo>
                  <a:lnTo>
                    <a:pt x="54565" y="76464"/>
                  </a:lnTo>
                  <a:lnTo>
                    <a:pt x="36234" y="109753"/>
                  </a:lnTo>
                  <a:lnTo>
                    <a:pt x="27430" y="119335"/>
                  </a:lnTo>
                  <a:lnTo>
                    <a:pt x="18815" y="123593"/>
                  </a:lnTo>
                  <a:lnTo>
                    <a:pt x="17363" y="123318"/>
                  </a:lnTo>
                  <a:lnTo>
                    <a:pt x="17808" y="121723"/>
                  </a:lnTo>
                  <a:lnTo>
                    <a:pt x="43201" y="77270"/>
                  </a:lnTo>
                  <a:lnTo>
                    <a:pt x="77548" y="31055"/>
                  </a:lnTo>
                  <a:lnTo>
                    <a:pt x="92108" y="15003"/>
                  </a:lnTo>
                  <a:lnTo>
                    <a:pt x="94448" y="13529"/>
                  </a:lnTo>
                  <a:lnTo>
                    <a:pt x="96008" y="13253"/>
                  </a:lnTo>
                  <a:lnTo>
                    <a:pt x="97049" y="14480"/>
                  </a:lnTo>
                  <a:lnTo>
                    <a:pt x="98204" y="19606"/>
                  </a:lnTo>
                  <a:lnTo>
                    <a:pt x="90836" y="50385"/>
                  </a:lnTo>
                  <a:lnTo>
                    <a:pt x="91485" y="56874"/>
                  </a:lnTo>
                  <a:lnTo>
                    <a:pt x="94738" y="62610"/>
                  </a:lnTo>
                  <a:lnTo>
                    <a:pt x="112801" y="77426"/>
                  </a:lnTo>
                  <a:lnTo>
                    <a:pt x="14357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958"/>
            <p:cNvSpPr/>
            <p:nvPr>
              <p:custDataLst>
                <p:tags r:id="rId90"/>
              </p:custDataLst>
            </p:nvPr>
          </p:nvSpPr>
          <p:spPr>
            <a:xfrm>
              <a:off x="8159750" y="431800"/>
              <a:ext cx="75693" cy="323851"/>
            </a:xfrm>
            <a:custGeom>
              <a:avLst/>
              <a:gdLst/>
              <a:ahLst/>
              <a:cxnLst/>
              <a:rect l="0" t="0" r="0" b="0"/>
              <a:pathLst>
                <a:path w="75693" h="323851">
                  <a:moveTo>
                    <a:pt x="63500" y="0"/>
                  </a:moveTo>
                  <a:lnTo>
                    <a:pt x="63500" y="0"/>
                  </a:lnTo>
                  <a:lnTo>
                    <a:pt x="68569" y="13667"/>
                  </a:lnTo>
                  <a:lnTo>
                    <a:pt x="73626" y="48421"/>
                  </a:lnTo>
                  <a:lnTo>
                    <a:pt x="75056" y="80787"/>
                  </a:lnTo>
                  <a:lnTo>
                    <a:pt x="75692" y="120102"/>
                  </a:lnTo>
                  <a:lnTo>
                    <a:pt x="73857" y="162034"/>
                  </a:lnTo>
                  <a:lnTo>
                    <a:pt x="65987" y="201837"/>
                  </a:lnTo>
                  <a:lnTo>
                    <a:pt x="51670" y="238813"/>
                  </a:lnTo>
                  <a:lnTo>
                    <a:pt x="25657" y="28571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959"/>
            <p:cNvSpPr/>
            <p:nvPr>
              <p:custDataLst>
                <p:tags r:id="rId91"/>
              </p:custDataLst>
            </p:nvPr>
          </p:nvSpPr>
          <p:spPr>
            <a:xfrm>
              <a:off x="7907094" y="419100"/>
              <a:ext cx="74857" cy="292101"/>
            </a:xfrm>
            <a:custGeom>
              <a:avLst/>
              <a:gdLst/>
              <a:ahLst/>
              <a:cxnLst/>
              <a:rect l="0" t="0" r="0" b="0"/>
              <a:pathLst>
                <a:path w="74857" h="292101">
                  <a:moveTo>
                    <a:pt x="74856" y="0"/>
                  </a:moveTo>
                  <a:lnTo>
                    <a:pt x="74856" y="0"/>
                  </a:lnTo>
                  <a:lnTo>
                    <a:pt x="51712" y="0"/>
                  </a:lnTo>
                  <a:lnTo>
                    <a:pt x="41286" y="9407"/>
                  </a:lnTo>
                  <a:lnTo>
                    <a:pt x="13975" y="54305"/>
                  </a:lnTo>
                  <a:lnTo>
                    <a:pt x="5465" y="88811"/>
                  </a:lnTo>
                  <a:lnTo>
                    <a:pt x="1681" y="127666"/>
                  </a:lnTo>
                  <a:lnTo>
                    <a:pt x="0" y="168453"/>
                  </a:lnTo>
                  <a:lnTo>
                    <a:pt x="4897" y="206337"/>
                  </a:lnTo>
                  <a:lnTo>
                    <a:pt x="14836" y="239166"/>
                  </a:lnTo>
                  <a:lnTo>
                    <a:pt x="28660" y="263165"/>
                  </a:lnTo>
                  <a:lnTo>
                    <a:pt x="44211" y="277594"/>
                  </a:lnTo>
                  <a:lnTo>
                    <a:pt x="68506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960"/>
            <p:cNvSpPr/>
            <p:nvPr>
              <p:custDataLst>
                <p:tags r:id="rId92"/>
              </p:custDataLst>
            </p:nvPr>
          </p:nvSpPr>
          <p:spPr>
            <a:xfrm>
              <a:off x="7680129" y="603250"/>
              <a:ext cx="168472" cy="63501"/>
            </a:xfrm>
            <a:custGeom>
              <a:avLst/>
              <a:gdLst/>
              <a:ahLst/>
              <a:cxnLst/>
              <a:rect l="0" t="0" r="0" b="0"/>
              <a:pathLst>
                <a:path w="16847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0129"/>
                  </a:lnTo>
                  <a:lnTo>
                    <a:pt x="1829" y="57725"/>
                  </a:lnTo>
                  <a:lnTo>
                    <a:pt x="19299" y="47599"/>
                  </a:lnTo>
                  <a:lnTo>
                    <a:pt x="52776" y="34957"/>
                  </a:lnTo>
                  <a:lnTo>
                    <a:pt x="84595" y="24003"/>
                  </a:lnTo>
                  <a:lnTo>
                    <a:pt x="118022" y="13961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61"/>
            <p:cNvSpPr/>
            <p:nvPr>
              <p:custDataLst>
                <p:tags r:id="rId93"/>
              </p:custDataLst>
            </p:nvPr>
          </p:nvSpPr>
          <p:spPr>
            <a:xfrm>
              <a:off x="7378700" y="571740"/>
              <a:ext cx="158751" cy="171835"/>
            </a:xfrm>
            <a:custGeom>
              <a:avLst/>
              <a:gdLst/>
              <a:ahLst/>
              <a:cxnLst/>
              <a:rect l="0" t="0" r="0" b="0"/>
              <a:pathLst>
                <a:path w="158751" h="171835">
                  <a:moveTo>
                    <a:pt x="0" y="37860"/>
                  </a:moveTo>
                  <a:lnTo>
                    <a:pt x="0" y="37860"/>
                  </a:lnTo>
                  <a:lnTo>
                    <a:pt x="0" y="34489"/>
                  </a:lnTo>
                  <a:lnTo>
                    <a:pt x="3763" y="30952"/>
                  </a:lnTo>
                  <a:lnTo>
                    <a:pt x="6742" y="29022"/>
                  </a:lnTo>
                  <a:lnTo>
                    <a:pt x="17577" y="28758"/>
                  </a:lnTo>
                  <a:lnTo>
                    <a:pt x="31096" y="31698"/>
                  </a:lnTo>
                  <a:lnTo>
                    <a:pt x="44159" y="37708"/>
                  </a:lnTo>
                  <a:lnTo>
                    <a:pt x="63413" y="55768"/>
                  </a:lnTo>
                  <a:lnTo>
                    <a:pt x="70517" y="74747"/>
                  </a:lnTo>
                  <a:lnTo>
                    <a:pt x="72412" y="85734"/>
                  </a:lnTo>
                  <a:lnTo>
                    <a:pt x="66990" y="109232"/>
                  </a:lnTo>
                  <a:lnTo>
                    <a:pt x="43884" y="152069"/>
                  </a:lnTo>
                  <a:lnTo>
                    <a:pt x="31974" y="168910"/>
                  </a:lnTo>
                  <a:lnTo>
                    <a:pt x="29077" y="171087"/>
                  </a:lnTo>
                  <a:lnTo>
                    <a:pt x="26441" y="171834"/>
                  </a:lnTo>
                  <a:lnTo>
                    <a:pt x="23977" y="171626"/>
                  </a:lnTo>
                  <a:lnTo>
                    <a:pt x="28766" y="160106"/>
                  </a:lnTo>
                  <a:lnTo>
                    <a:pt x="45447" y="126057"/>
                  </a:lnTo>
                  <a:lnTo>
                    <a:pt x="67558" y="82102"/>
                  </a:lnTo>
                  <a:lnTo>
                    <a:pt x="94571" y="39680"/>
                  </a:lnTo>
                  <a:lnTo>
                    <a:pt x="118361" y="120"/>
                  </a:lnTo>
                  <a:lnTo>
                    <a:pt x="119124" y="0"/>
                  </a:lnTo>
                  <a:lnTo>
                    <a:pt x="106634" y="38092"/>
                  </a:lnTo>
                  <a:lnTo>
                    <a:pt x="101015" y="63363"/>
                  </a:lnTo>
                  <a:lnTo>
                    <a:pt x="100869" y="88706"/>
                  </a:lnTo>
                  <a:lnTo>
                    <a:pt x="111496" y="123403"/>
                  </a:lnTo>
                  <a:lnTo>
                    <a:pt x="127870" y="139614"/>
                  </a:lnTo>
                  <a:lnTo>
                    <a:pt x="158750" y="158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62"/>
            <p:cNvSpPr/>
            <p:nvPr>
              <p:custDataLst>
                <p:tags r:id="rId94"/>
              </p:custDataLst>
            </p:nvPr>
          </p:nvSpPr>
          <p:spPr>
            <a:xfrm>
              <a:off x="7755142" y="431310"/>
              <a:ext cx="99809" cy="317991"/>
            </a:xfrm>
            <a:custGeom>
              <a:avLst/>
              <a:gdLst/>
              <a:ahLst/>
              <a:cxnLst/>
              <a:rect l="0" t="0" r="0" b="0"/>
              <a:pathLst>
                <a:path w="99809" h="317991">
                  <a:moveTo>
                    <a:pt x="99808" y="44940"/>
                  </a:moveTo>
                  <a:lnTo>
                    <a:pt x="99808" y="44940"/>
                  </a:lnTo>
                  <a:lnTo>
                    <a:pt x="91019" y="19192"/>
                  </a:lnTo>
                  <a:lnTo>
                    <a:pt x="87598" y="12958"/>
                  </a:lnTo>
                  <a:lnTo>
                    <a:pt x="70628" y="4150"/>
                  </a:lnTo>
                  <a:lnTo>
                    <a:pt x="48738" y="0"/>
                  </a:lnTo>
                  <a:lnTo>
                    <a:pt x="29603" y="2859"/>
                  </a:lnTo>
                  <a:lnTo>
                    <a:pt x="22665" y="7714"/>
                  </a:lnTo>
                  <a:lnTo>
                    <a:pt x="13075" y="22515"/>
                  </a:lnTo>
                  <a:lnTo>
                    <a:pt x="3710" y="60795"/>
                  </a:lnTo>
                  <a:lnTo>
                    <a:pt x="653" y="93614"/>
                  </a:lnTo>
                  <a:lnTo>
                    <a:pt x="0" y="130073"/>
                  </a:lnTo>
                  <a:lnTo>
                    <a:pt x="2062" y="169795"/>
                  </a:lnTo>
                  <a:lnTo>
                    <a:pt x="9093" y="207205"/>
                  </a:lnTo>
                  <a:lnTo>
                    <a:pt x="18567" y="241236"/>
                  </a:lnTo>
                  <a:lnTo>
                    <a:pt x="30425" y="282078"/>
                  </a:lnTo>
                  <a:lnTo>
                    <a:pt x="36308" y="317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63"/>
            <p:cNvSpPr/>
            <p:nvPr>
              <p:custDataLst>
                <p:tags r:id="rId95"/>
              </p:custDataLst>
            </p:nvPr>
          </p:nvSpPr>
          <p:spPr>
            <a:xfrm>
              <a:off x="7235275" y="310459"/>
              <a:ext cx="111676" cy="521392"/>
            </a:xfrm>
            <a:custGeom>
              <a:avLst/>
              <a:gdLst/>
              <a:ahLst/>
              <a:cxnLst/>
              <a:rect l="0" t="0" r="0" b="0"/>
              <a:pathLst>
                <a:path w="111676" h="521392">
                  <a:moveTo>
                    <a:pt x="111675" y="19741"/>
                  </a:moveTo>
                  <a:lnTo>
                    <a:pt x="111675" y="19741"/>
                  </a:lnTo>
                  <a:lnTo>
                    <a:pt x="69056" y="195"/>
                  </a:lnTo>
                  <a:lnTo>
                    <a:pt x="55338" y="0"/>
                  </a:lnTo>
                  <a:lnTo>
                    <a:pt x="35716" y="7228"/>
                  </a:lnTo>
                  <a:lnTo>
                    <a:pt x="24763" y="23822"/>
                  </a:lnTo>
                  <a:lnTo>
                    <a:pt x="10664" y="64695"/>
                  </a:lnTo>
                  <a:lnTo>
                    <a:pt x="3281" y="98987"/>
                  </a:lnTo>
                  <a:lnTo>
                    <a:pt x="0" y="135395"/>
                  </a:lnTo>
                  <a:lnTo>
                    <a:pt x="2304" y="172743"/>
                  </a:lnTo>
                  <a:lnTo>
                    <a:pt x="9443" y="210508"/>
                  </a:lnTo>
                  <a:lnTo>
                    <a:pt x="22024" y="248460"/>
                  </a:lnTo>
                  <a:lnTo>
                    <a:pt x="35141" y="284612"/>
                  </a:lnTo>
                  <a:lnTo>
                    <a:pt x="47321" y="319495"/>
                  </a:lnTo>
                  <a:lnTo>
                    <a:pt x="57438" y="353813"/>
                  </a:lnTo>
                  <a:lnTo>
                    <a:pt x="64756" y="385999"/>
                  </a:lnTo>
                  <a:lnTo>
                    <a:pt x="68244" y="416061"/>
                  </a:lnTo>
                  <a:lnTo>
                    <a:pt x="62275" y="456080"/>
                  </a:lnTo>
                  <a:lnTo>
                    <a:pt x="50862" y="489183"/>
                  </a:lnTo>
                  <a:lnTo>
                    <a:pt x="35801" y="510907"/>
                  </a:lnTo>
                  <a:lnTo>
                    <a:pt x="29034" y="516731"/>
                  </a:lnTo>
                  <a:lnTo>
                    <a:pt x="23675" y="519320"/>
                  </a:lnTo>
                  <a:lnTo>
                    <a:pt x="16425" y="52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606"/>
          <p:cNvGrpSpPr/>
          <p:nvPr/>
        </p:nvGrpSpPr>
        <p:grpSpPr>
          <a:xfrm>
            <a:off x="8540750" y="565150"/>
            <a:ext cx="228601" cy="234951"/>
            <a:chOff x="8540750" y="565150"/>
            <a:chExt cx="228601" cy="234951"/>
          </a:xfrm>
        </p:grpSpPr>
        <p:sp>
          <p:nvSpPr>
            <p:cNvPr id="80" name="SMARTInkShape-2964"/>
            <p:cNvSpPr/>
            <p:nvPr>
              <p:custDataLst>
                <p:tags r:id="rId86"/>
              </p:custDataLst>
            </p:nvPr>
          </p:nvSpPr>
          <p:spPr>
            <a:xfrm>
              <a:off x="8629650" y="565150"/>
              <a:ext cx="12701" cy="234951"/>
            </a:xfrm>
            <a:custGeom>
              <a:avLst/>
              <a:gdLst/>
              <a:ahLst/>
              <a:cxnLst/>
              <a:rect l="0" t="0" r="0" b="0"/>
              <a:pathLst>
                <a:path w="12701" h="234951">
                  <a:moveTo>
                    <a:pt x="0" y="0"/>
                  </a:moveTo>
                  <a:lnTo>
                    <a:pt x="0" y="0"/>
                  </a:lnTo>
                  <a:lnTo>
                    <a:pt x="3658" y="28170"/>
                  </a:lnTo>
                  <a:lnTo>
                    <a:pt x="2102" y="74434"/>
                  </a:lnTo>
                  <a:lnTo>
                    <a:pt x="3992" y="109987"/>
                  </a:lnTo>
                  <a:lnTo>
                    <a:pt x="7183" y="145074"/>
                  </a:lnTo>
                  <a:lnTo>
                    <a:pt x="10248" y="178072"/>
                  </a:lnTo>
                  <a:lnTo>
                    <a:pt x="127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65"/>
            <p:cNvSpPr/>
            <p:nvPr>
              <p:custDataLst>
                <p:tags r:id="rId87"/>
              </p:custDataLst>
            </p:nvPr>
          </p:nvSpPr>
          <p:spPr>
            <a:xfrm>
              <a:off x="8540750" y="66040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8789" y="26724"/>
                  </a:lnTo>
                  <a:lnTo>
                    <a:pt x="51643" y="16141"/>
                  </a:lnTo>
                  <a:lnTo>
                    <a:pt x="88333" y="11172"/>
                  </a:lnTo>
                  <a:lnTo>
                    <a:pt x="128630" y="6612"/>
                  </a:lnTo>
                  <a:lnTo>
                    <a:pt x="167235" y="2938"/>
                  </a:lnTo>
                  <a:lnTo>
                    <a:pt x="208535" y="87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07"/>
          <p:cNvGrpSpPr/>
          <p:nvPr/>
        </p:nvGrpSpPr>
        <p:grpSpPr>
          <a:xfrm>
            <a:off x="9164193" y="325779"/>
            <a:ext cx="1113970" cy="965646"/>
            <a:chOff x="9164193" y="325779"/>
            <a:chExt cx="1113970" cy="965646"/>
          </a:xfrm>
        </p:grpSpPr>
        <p:sp>
          <p:nvSpPr>
            <p:cNvPr id="83" name="SMARTInkShape-2966"/>
            <p:cNvSpPr/>
            <p:nvPr>
              <p:custDataLst>
                <p:tags r:id="rId80"/>
              </p:custDataLst>
            </p:nvPr>
          </p:nvSpPr>
          <p:spPr>
            <a:xfrm>
              <a:off x="9205289" y="325779"/>
              <a:ext cx="97462" cy="576604"/>
            </a:xfrm>
            <a:custGeom>
              <a:avLst/>
              <a:gdLst/>
              <a:ahLst/>
              <a:cxnLst/>
              <a:rect l="0" t="0" r="0" b="0"/>
              <a:pathLst>
                <a:path w="97462" h="576604">
                  <a:moveTo>
                    <a:pt x="97461" y="29821"/>
                  </a:moveTo>
                  <a:lnTo>
                    <a:pt x="97461" y="29821"/>
                  </a:lnTo>
                  <a:lnTo>
                    <a:pt x="94090" y="16337"/>
                  </a:lnTo>
                  <a:lnTo>
                    <a:pt x="88672" y="7836"/>
                  </a:lnTo>
                  <a:lnTo>
                    <a:pt x="85251" y="4581"/>
                  </a:lnTo>
                  <a:lnTo>
                    <a:pt x="77689" y="964"/>
                  </a:lnTo>
                  <a:lnTo>
                    <a:pt x="73696" y="0"/>
                  </a:lnTo>
                  <a:lnTo>
                    <a:pt x="57963" y="2013"/>
                  </a:lnTo>
                  <a:lnTo>
                    <a:pt x="52785" y="6344"/>
                  </a:lnTo>
                  <a:lnTo>
                    <a:pt x="30572" y="42404"/>
                  </a:lnTo>
                  <a:lnTo>
                    <a:pt x="17637" y="69986"/>
                  </a:lnTo>
                  <a:lnTo>
                    <a:pt x="9537" y="103411"/>
                  </a:lnTo>
                  <a:lnTo>
                    <a:pt x="3585" y="141315"/>
                  </a:lnTo>
                  <a:lnTo>
                    <a:pt x="0" y="181679"/>
                  </a:lnTo>
                  <a:lnTo>
                    <a:pt x="758" y="223138"/>
                  </a:lnTo>
                  <a:lnTo>
                    <a:pt x="7210" y="265082"/>
                  </a:lnTo>
                  <a:lnTo>
                    <a:pt x="18543" y="307243"/>
                  </a:lnTo>
                  <a:lnTo>
                    <a:pt x="35340" y="349499"/>
                  </a:lnTo>
                  <a:lnTo>
                    <a:pt x="54564" y="391798"/>
                  </a:lnTo>
                  <a:lnTo>
                    <a:pt x="72752" y="433411"/>
                  </a:lnTo>
                  <a:lnTo>
                    <a:pt x="85538" y="473072"/>
                  </a:lnTo>
                  <a:lnTo>
                    <a:pt x="90280" y="508103"/>
                  </a:lnTo>
                  <a:lnTo>
                    <a:pt x="88625" y="538018"/>
                  </a:lnTo>
                  <a:lnTo>
                    <a:pt x="80833" y="560722"/>
                  </a:lnTo>
                  <a:lnTo>
                    <a:pt x="75086" y="567905"/>
                  </a:lnTo>
                  <a:lnTo>
                    <a:pt x="61176" y="575886"/>
                  </a:lnTo>
                  <a:lnTo>
                    <a:pt x="54222" y="576603"/>
                  </a:lnTo>
                  <a:lnTo>
                    <a:pt x="27611" y="56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67"/>
            <p:cNvSpPr/>
            <p:nvPr>
              <p:custDataLst>
                <p:tags r:id="rId81"/>
              </p:custDataLst>
            </p:nvPr>
          </p:nvSpPr>
          <p:spPr>
            <a:xfrm>
              <a:off x="9368941" y="628650"/>
              <a:ext cx="149374" cy="276783"/>
            </a:xfrm>
            <a:custGeom>
              <a:avLst/>
              <a:gdLst/>
              <a:ahLst/>
              <a:cxnLst/>
              <a:rect l="0" t="0" r="0" b="0"/>
              <a:pathLst>
                <a:path w="149374" h="276783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4609" y="18841"/>
                  </a:lnTo>
                  <a:lnTo>
                    <a:pt x="9726" y="28129"/>
                  </a:lnTo>
                  <a:lnTo>
                    <a:pt x="19055" y="39313"/>
                  </a:lnTo>
                  <a:lnTo>
                    <a:pt x="34020" y="45695"/>
                  </a:lnTo>
                  <a:lnTo>
                    <a:pt x="51725" y="47120"/>
                  </a:lnTo>
                  <a:lnTo>
                    <a:pt x="69002" y="43050"/>
                  </a:lnTo>
                  <a:lnTo>
                    <a:pt x="84205" y="32774"/>
                  </a:lnTo>
                  <a:lnTo>
                    <a:pt x="95902" y="19505"/>
                  </a:lnTo>
                  <a:lnTo>
                    <a:pt x="101100" y="6552"/>
                  </a:lnTo>
                  <a:lnTo>
                    <a:pt x="100369" y="3663"/>
                  </a:lnTo>
                  <a:lnTo>
                    <a:pt x="97766" y="3147"/>
                  </a:lnTo>
                  <a:lnTo>
                    <a:pt x="93913" y="4215"/>
                  </a:lnTo>
                  <a:lnTo>
                    <a:pt x="85870" y="11046"/>
                  </a:lnTo>
                  <a:lnTo>
                    <a:pt x="81750" y="15830"/>
                  </a:lnTo>
                  <a:lnTo>
                    <a:pt x="80413" y="21842"/>
                  </a:lnTo>
                  <a:lnTo>
                    <a:pt x="85275" y="44493"/>
                  </a:lnTo>
                  <a:lnTo>
                    <a:pt x="101441" y="85276"/>
                  </a:lnTo>
                  <a:lnTo>
                    <a:pt x="118710" y="123339"/>
                  </a:lnTo>
                  <a:lnTo>
                    <a:pt x="133469" y="165897"/>
                  </a:lnTo>
                  <a:lnTo>
                    <a:pt x="144192" y="207905"/>
                  </a:lnTo>
                  <a:lnTo>
                    <a:pt x="149373" y="232808"/>
                  </a:lnTo>
                  <a:lnTo>
                    <a:pt x="146973" y="253283"/>
                  </a:lnTo>
                  <a:lnTo>
                    <a:pt x="143650" y="260578"/>
                  </a:lnTo>
                  <a:lnTo>
                    <a:pt x="134316" y="270564"/>
                  </a:lnTo>
                  <a:lnTo>
                    <a:pt x="123112" y="275473"/>
                  </a:lnTo>
                  <a:lnTo>
                    <a:pt x="117161" y="276782"/>
                  </a:lnTo>
                  <a:lnTo>
                    <a:pt x="111076" y="275538"/>
                  </a:lnTo>
                  <a:lnTo>
                    <a:pt x="8620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68"/>
            <p:cNvSpPr/>
            <p:nvPr>
              <p:custDataLst>
                <p:tags r:id="rId82"/>
              </p:custDataLst>
            </p:nvPr>
          </p:nvSpPr>
          <p:spPr>
            <a:xfrm>
              <a:off x="9667026" y="414805"/>
              <a:ext cx="150075" cy="378162"/>
            </a:xfrm>
            <a:custGeom>
              <a:avLst/>
              <a:gdLst/>
              <a:ahLst/>
              <a:cxnLst/>
              <a:rect l="0" t="0" r="0" b="0"/>
              <a:pathLst>
                <a:path w="150075" h="378162">
                  <a:moveTo>
                    <a:pt x="150074" y="55095"/>
                  </a:moveTo>
                  <a:lnTo>
                    <a:pt x="150074" y="55095"/>
                  </a:lnTo>
                  <a:lnTo>
                    <a:pt x="139230" y="31158"/>
                  </a:lnTo>
                  <a:lnTo>
                    <a:pt x="129026" y="17645"/>
                  </a:lnTo>
                  <a:lnTo>
                    <a:pt x="115554" y="8347"/>
                  </a:lnTo>
                  <a:lnTo>
                    <a:pt x="100159" y="2568"/>
                  </a:lnTo>
                  <a:lnTo>
                    <a:pt x="83910" y="0"/>
                  </a:lnTo>
                  <a:lnTo>
                    <a:pt x="76331" y="2843"/>
                  </a:lnTo>
                  <a:lnTo>
                    <a:pt x="62266" y="15409"/>
                  </a:lnTo>
                  <a:lnTo>
                    <a:pt x="52722" y="36516"/>
                  </a:lnTo>
                  <a:lnTo>
                    <a:pt x="47539" y="65888"/>
                  </a:lnTo>
                  <a:lnTo>
                    <a:pt x="47588" y="107164"/>
                  </a:lnTo>
                  <a:lnTo>
                    <a:pt x="49295" y="130730"/>
                  </a:lnTo>
                  <a:lnTo>
                    <a:pt x="51844" y="155613"/>
                  </a:lnTo>
                  <a:lnTo>
                    <a:pt x="54953" y="181373"/>
                  </a:lnTo>
                  <a:lnTo>
                    <a:pt x="59143" y="206308"/>
                  </a:lnTo>
                  <a:lnTo>
                    <a:pt x="64053" y="230693"/>
                  </a:lnTo>
                  <a:lnTo>
                    <a:pt x="74448" y="277072"/>
                  </a:lnTo>
                  <a:lnTo>
                    <a:pt x="83772" y="318851"/>
                  </a:lnTo>
                  <a:lnTo>
                    <a:pt x="90212" y="361218"/>
                  </a:lnTo>
                  <a:lnTo>
                    <a:pt x="88999" y="369244"/>
                  </a:lnTo>
                  <a:lnTo>
                    <a:pt x="86074" y="374594"/>
                  </a:lnTo>
                  <a:lnTo>
                    <a:pt x="82007" y="378161"/>
                  </a:lnTo>
                  <a:lnTo>
                    <a:pt x="77179" y="377717"/>
                  </a:lnTo>
                  <a:lnTo>
                    <a:pt x="66171" y="369697"/>
                  </a:lnTo>
                  <a:lnTo>
                    <a:pt x="20466" y="323306"/>
                  </a:lnTo>
                  <a:lnTo>
                    <a:pt x="2907" y="302469"/>
                  </a:lnTo>
                  <a:lnTo>
                    <a:pt x="0" y="296037"/>
                  </a:lnTo>
                  <a:lnTo>
                    <a:pt x="635" y="292629"/>
                  </a:lnTo>
                  <a:lnTo>
                    <a:pt x="5105" y="285078"/>
                  </a:lnTo>
                  <a:lnTo>
                    <a:pt x="44819" y="268734"/>
                  </a:lnTo>
                  <a:lnTo>
                    <a:pt x="85883" y="255430"/>
                  </a:lnTo>
                  <a:lnTo>
                    <a:pt x="143724" y="23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969"/>
            <p:cNvSpPr/>
            <p:nvPr>
              <p:custDataLst>
                <p:tags r:id="rId83"/>
              </p:custDataLst>
            </p:nvPr>
          </p:nvSpPr>
          <p:spPr>
            <a:xfrm>
              <a:off x="9902482" y="465315"/>
              <a:ext cx="241539" cy="398286"/>
            </a:xfrm>
            <a:custGeom>
              <a:avLst/>
              <a:gdLst/>
              <a:ahLst/>
              <a:cxnLst/>
              <a:rect l="0" t="0" r="0" b="0"/>
              <a:pathLst>
                <a:path w="241539" h="398286">
                  <a:moveTo>
                    <a:pt x="73368" y="10935"/>
                  </a:moveTo>
                  <a:lnTo>
                    <a:pt x="73368" y="10935"/>
                  </a:lnTo>
                  <a:lnTo>
                    <a:pt x="69998" y="4193"/>
                  </a:lnTo>
                  <a:lnTo>
                    <a:pt x="67593" y="2207"/>
                  </a:lnTo>
                  <a:lnTo>
                    <a:pt x="61159" y="0"/>
                  </a:lnTo>
                  <a:lnTo>
                    <a:pt x="58173" y="117"/>
                  </a:lnTo>
                  <a:lnTo>
                    <a:pt x="52974" y="2129"/>
                  </a:lnTo>
                  <a:lnTo>
                    <a:pt x="48311" y="9138"/>
                  </a:lnTo>
                  <a:lnTo>
                    <a:pt x="26085" y="44368"/>
                  </a:lnTo>
                  <a:lnTo>
                    <a:pt x="7932" y="91397"/>
                  </a:lnTo>
                  <a:lnTo>
                    <a:pt x="1951" y="129011"/>
                  </a:lnTo>
                  <a:lnTo>
                    <a:pt x="0" y="168541"/>
                  </a:lnTo>
                  <a:lnTo>
                    <a:pt x="1484" y="207276"/>
                  </a:lnTo>
                  <a:lnTo>
                    <a:pt x="10139" y="238133"/>
                  </a:lnTo>
                  <a:lnTo>
                    <a:pt x="16399" y="251300"/>
                  </a:lnTo>
                  <a:lnTo>
                    <a:pt x="32761" y="267812"/>
                  </a:lnTo>
                  <a:lnTo>
                    <a:pt x="42063" y="273203"/>
                  </a:lnTo>
                  <a:lnTo>
                    <a:pt x="52499" y="273975"/>
                  </a:lnTo>
                  <a:lnTo>
                    <a:pt x="75382" y="267306"/>
                  </a:lnTo>
                  <a:lnTo>
                    <a:pt x="94019" y="251172"/>
                  </a:lnTo>
                  <a:lnTo>
                    <a:pt x="101952" y="240943"/>
                  </a:lnTo>
                  <a:lnTo>
                    <a:pt x="110766" y="216407"/>
                  </a:lnTo>
                  <a:lnTo>
                    <a:pt x="115728" y="178590"/>
                  </a:lnTo>
                  <a:lnTo>
                    <a:pt x="116183" y="159532"/>
                  </a:lnTo>
                  <a:lnTo>
                    <a:pt x="114033" y="151061"/>
                  </a:lnTo>
                  <a:lnTo>
                    <a:pt x="113179" y="150214"/>
                  </a:lnTo>
                  <a:lnTo>
                    <a:pt x="112607" y="151060"/>
                  </a:lnTo>
                  <a:lnTo>
                    <a:pt x="108322" y="165927"/>
                  </a:lnTo>
                  <a:lnTo>
                    <a:pt x="109372" y="171413"/>
                  </a:lnTo>
                  <a:lnTo>
                    <a:pt x="116181" y="183153"/>
                  </a:lnTo>
                  <a:lnTo>
                    <a:pt x="126262" y="191663"/>
                  </a:lnTo>
                  <a:lnTo>
                    <a:pt x="131915" y="194921"/>
                  </a:lnTo>
                  <a:lnTo>
                    <a:pt x="145719" y="196658"/>
                  </a:lnTo>
                  <a:lnTo>
                    <a:pt x="153353" y="196134"/>
                  </a:lnTo>
                  <a:lnTo>
                    <a:pt x="167478" y="189907"/>
                  </a:lnTo>
                  <a:lnTo>
                    <a:pt x="183567" y="176382"/>
                  </a:lnTo>
                  <a:lnTo>
                    <a:pt x="191954" y="165912"/>
                  </a:lnTo>
                  <a:lnTo>
                    <a:pt x="191937" y="166464"/>
                  </a:lnTo>
                  <a:lnTo>
                    <a:pt x="189246" y="174689"/>
                  </a:lnTo>
                  <a:lnTo>
                    <a:pt x="189861" y="201718"/>
                  </a:lnTo>
                  <a:lnTo>
                    <a:pt x="198432" y="235150"/>
                  </a:lnTo>
                  <a:lnTo>
                    <a:pt x="214375" y="275630"/>
                  </a:lnTo>
                  <a:lnTo>
                    <a:pt x="230624" y="317728"/>
                  </a:lnTo>
                  <a:lnTo>
                    <a:pt x="240613" y="350663"/>
                  </a:lnTo>
                  <a:lnTo>
                    <a:pt x="241538" y="367947"/>
                  </a:lnTo>
                  <a:lnTo>
                    <a:pt x="237246" y="380333"/>
                  </a:lnTo>
                  <a:lnTo>
                    <a:pt x="226870" y="388660"/>
                  </a:lnTo>
                  <a:lnTo>
                    <a:pt x="213559" y="394007"/>
                  </a:lnTo>
                  <a:lnTo>
                    <a:pt x="187668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970"/>
            <p:cNvSpPr/>
            <p:nvPr>
              <p:custDataLst>
                <p:tags r:id="rId84"/>
              </p:custDataLst>
            </p:nvPr>
          </p:nvSpPr>
          <p:spPr>
            <a:xfrm>
              <a:off x="10204450" y="469900"/>
              <a:ext cx="73713" cy="355601"/>
            </a:xfrm>
            <a:custGeom>
              <a:avLst/>
              <a:gdLst/>
              <a:ahLst/>
              <a:cxnLst/>
              <a:rect l="0" t="0" r="0" b="0"/>
              <a:pathLst>
                <a:path w="73713" h="355601">
                  <a:moveTo>
                    <a:pt x="31750" y="0"/>
                  </a:moveTo>
                  <a:lnTo>
                    <a:pt x="31750" y="0"/>
                  </a:lnTo>
                  <a:lnTo>
                    <a:pt x="31749" y="3371"/>
                  </a:lnTo>
                  <a:lnTo>
                    <a:pt x="41183" y="39001"/>
                  </a:lnTo>
                  <a:lnTo>
                    <a:pt x="46055" y="72602"/>
                  </a:lnTo>
                  <a:lnTo>
                    <a:pt x="54335" y="114818"/>
                  </a:lnTo>
                  <a:lnTo>
                    <a:pt x="64365" y="161802"/>
                  </a:lnTo>
                  <a:lnTo>
                    <a:pt x="69016" y="186185"/>
                  </a:lnTo>
                  <a:lnTo>
                    <a:pt x="73712" y="233032"/>
                  </a:lnTo>
                  <a:lnTo>
                    <a:pt x="66393" y="272668"/>
                  </a:lnTo>
                  <a:lnTo>
                    <a:pt x="43034" y="316603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971"/>
            <p:cNvSpPr/>
            <p:nvPr>
              <p:custDataLst>
                <p:tags r:id="rId85"/>
              </p:custDataLst>
            </p:nvPr>
          </p:nvSpPr>
          <p:spPr>
            <a:xfrm>
              <a:off x="9164193" y="1003300"/>
              <a:ext cx="114386" cy="288125"/>
            </a:xfrm>
            <a:custGeom>
              <a:avLst/>
              <a:gdLst/>
              <a:ahLst/>
              <a:cxnLst/>
              <a:rect l="0" t="0" r="0" b="0"/>
              <a:pathLst>
                <a:path w="114386" h="288125">
                  <a:moveTo>
                    <a:pt x="11557" y="0"/>
                  </a:moveTo>
                  <a:lnTo>
                    <a:pt x="11557" y="0"/>
                  </a:lnTo>
                  <a:lnTo>
                    <a:pt x="6488" y="5775"/>
                  </a:lnTo>
                  <a:lnTo>
                    <a:pt x="2719" y="12209"/>
                  </a:lnTo>
                  <a:lnTo>
                    <a:pt x="0" y="30507"/>
                  </a:lnTo>
                  <a:lnTo>
                    <a:pt x="2566" y="50432"/>
                  </a:lnTo>
                  <a:lnTo>
                    <a:pt x="11166" y="69741"/>
                  </a:lnTo>
                  <a:lnTo>
                    <a:pt x="18674" y="78738"/>
                  </a:lnTo>
                  <a:lnTo>
                    <a:pt x="22651" y="82126"/>
                  </a:lnTo>
                  <a:lnTo>
                    <a:pt x="32715" y="85889"/>
                  </a:lnTo>
                  <a:lnTo>
                    <a:pt x="44244" y="86856"/>
                  </a:lnTo>
                  <a:lnTo>
                    <a:pt x="56423" y="84934"/>
                  </a:lnTo>
                  <a:lnTo>
                    <a:pt x="61223" y="82023"/>
                  </a:lnTo>
                  <a:lnTo>
                    <a:pt x="79838" y="56244"/>
                  </a:lnTo>
                  <a:lnTo>
                    <a:pt x="81773" y="50902"/>
                  </a:lnTo>
                  <a:lnTo>
                    <a:pt x="82040" y="41203"/>
                  </a:lnTo>
                  <a:lnTo>
                    <a:pt x="81124" y="38052"/>
                  </a:lnTo>
                  <a:lnTo>
                    <a:pt x="79807" y="35951"/>
                  </a:lnTo>
                  <a:lnTo>
                    <a:pt x="78223" y="34551"/>
                  </a:lnTo>
                  <a:lnTo>
                    <a:pt x="77168" y="34323"/>
                  </a:lnTo>
                  <a:lnTo>
                    <a:pt x="76464" y="34876"/>
                  </a:lnTo>
                  <a:lnTo>
                    <a:pt x="75995" y="35951"/>
                  </a:lnTo>
                  <a:lnTo>
                    <a:pt x="75335" y="47576"/>
                  </a:lnTo>
                  <a:lnTo>
                    <a:pt x="89386" y="95034"/>
                  </a:lnTo>
                  <a:lnTo>
                    <a:pt x="102609" y="141617"/>
                  </a:lnTo>
                  <a:lnTo>
                    <a:pt x="110422" y="183228"/>
                  </a:lnTo>
                  <a:lnTo>
                    <a:pt x="114385" y="225426"/>
                  </a:lnTo>
                  <a:lnTo>
                    <a:pt x="108058" y="249532"/>
                  </a:lnTo>
                  <a:lnTo>
                    <a:pt x="96309" y="268242"/>
                  </a:lnTo>
                  <a:lnTo>
                    <a:pt x="79473" y="285031"/>
                  </a:lnTo>
                  <a:lnTo>
                    <a:pt x="75884" y="287387"/>
                  </a:lnTo>
                  <a:lnTo>
                    <a:pt x="66252" y="288124"/>
                  </a:lnTo>
                  <a:lnTo>
                    <a:pt x="60721" y="287333"/>
                  </a:lnTo>
                  <a:lnTo>
                    <a:pt x="57033" y="284688"/>
                  </a:lnTo>
                  <a:lnTo>
                    <a:pt x="54573" y="280809"/>
                  </a:lnTo>
                  <a:lnTo>
                    <a:pt x="4965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608"/>
          <p:cNvGrpSpPr/>
          <p:nvPr/>
        </p:nvGrpSpPr>
        <p:grpSpPr>
          <a:xfrm>
            <a:off x="6797191" y="1524584"/>
            <a:ext cx="864505" cy="541996"/>
            <a:chOff x="6797191" y="1524584"/>
            <a:chExt cx="864505" cy="541996"/>
          </a:xfrm>
        </p:grpSpPr>
        <p:sp>
          <p:nvSpPr>
            <p:cNvPr id="90" name="SMARTInkShape-2972"/>
            <p:cNvSpPr/>
            <p:nvPr>
              <p:custDataLst>
                <p:tags r:id="rId73"/>
              </p:custDataLst>
            </p:nvPr>
          </p:nvSpPr>
          <p:spPr>
            <a:xfrm>
              <a:off x="7431788" y="1714500"/>
              <a:ext cx="130355" cy="352080"/>
            </a:xfrm>
            <a:custGeom>
              <a:avLst/>
              <a:gdLst/>
              <a:ahLst/>
              <a:cxnLst/>
              <a:rect l="0" t="0" r="0" b="0"/>
              <a:pathLst>
                <a:path w="130355" h="352080">
                  <a:moveTo>
                    <a:pt x="23112" y="0"/>
                  </a:moveTo>
                  <a:lnTo>
                    <a:pt x="23112" y="0"/>
                  </a:lnTo>
                  <a:lnTo>
                    <a:pt x="16370" y="3371"/>
                  </a:lnTo>
                  <a:lnTo>
                    <a:pt x="5436" y="18951"/>
                  </a:lnTo>
                  <a:lnTo>
                    <a:pt x="0" y="44813"/>
                  </a:lnTo>
                  <a:lnTo>
                    <a:pt x="5132" y="71447"/>
                  </a:lnTo>
                  <a:lnTo>
                    <a:pt x="15591" y="86788"/>
                  </a:lnTo>
                  <a:lnTo>
                    <a:pt x="28941" y="98544"/>
                  </a:lnTo>
                  <a:lnTo>
                    <a:pt x="41930" y="103770"/>
                  </a:lnTo>
                  <a:lnTo>
                    <a:pt x="54759" y="102329"/>
                  </a:lnTo>
                  <a:lnTo>
                    <a:pt x="61143" y="99969"/>
                  </a:lnTo>
                  <a:lnTo>
                    <a:pt x="70118" y="91703"/>
                  </a:lnTo>
                  <a:lnTo>
                    <a:pt x="81629" y="69149"/>
                  </a:lnTo>
                  <a:lnTo>
                    <a:pt x="82515" y="60602"/>
                  </a:lnTo>
                  <a:lnTo>
                    <a:pt x="81763" y="57334"/>
                  </a:lnTo>
                  <a:lnTo>
                    <a:pt x="80558" y="55862"/>
                  </a:lnTo>
                  <a:lnTo>
                    <a:pt x="79048" y="55586"/>
                  </a:lnTo>
                  <a:lnTo>
                    <a:pt x="77336" y="56107"/>
                  </a:lnTo>
                  <a:lnTo>
                    <a:pt x="76195" y="58571"/>
                  </a:lnTo>
                  <a:lnTo>
                    <a:pt x="74212" y="86944"/>
                  </a:lnTo>
                  <a:lnTo>
                    <a:pt x="80452" y="130533"/>
                  </a:lnTo>
                  <a:lnTo>
                    <a:pt x="94899" y="175162"/>
                  </a:lnTo>
                  <a:lnTo>
                    <a:pt x="112586" y="219979"/>
                  </a:lnTo>
                  <a:lnTo>
                    <a:pt x="128409" y="263126"/>
                  </a:lnTo>
                  <a:lnTo>
                    <a:pt x="130354" y="287454"/>
                  </a:lnTo>
                  <a:lnTo>
                    <a:pt x="123221" y="310026"/>
                  </a:lnTo>
                  <a:lnTo>
                    <a:pt x="105219" y="336922"/>
                  </a:lnTo>
                  <a:lnTo>
                    <a:pt x="92765" y="347299"/>
                  </a:lnTo>
                  <a:lnTo>
                    <a:pt x="80174" y="351910"/>
                  </a:lnTo>
                  <a:lnTo>
                    <a:pt x="69404" y="352079"/>
                  </a:lnTo>
                  <a:lnTo>
                    <a:pt x="54862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73"/>
            <p:cNvSpPr/>
            <p:nvPr>
              <p:custDataLst>
                <p:tags r:id="rId74"/>
              </p:custDataLst>
            </p:nvPr>
          </p:nvSpPr>
          <p:spPr>
            <a:xfrm>
              <a:off x="7359650" y="181610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31750" y="0"/>
                  </a:moveTo>
                  <a:lnTo>
                    <a:pt x="31750" y="0"/>
                  </a:lnTo>
                  <a:lnTo>
                    <a:pt x="25975" y="7186"/>
                  </a:lnTo>
                  <a:lnTo>
                    <a:pt x="13858" y="35469"/>
                  </a:lnTo>
                  <a:lnTo>
                    <a:pt x="2975" y="8008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74"/>
            <p:cNvSpPr/>
            <p:nvPr>
              <p:custDataLst>
                <p:tags r:id="rId75"/>
              </p:custDataLst>
            </p:nvPr>
          </p:nvSpPr>
          <p:spPr>
            <a:xfrm>
              <a:off x="7194053" y="1699493"/>
              <a:ext cx="99403" cy="138671"/>
            </a:xfrm>
            <a:custGeom>
              <a:avLst/>
              <a:gdLst/>
              <a:ahLst/>
              <a:cxnLst/>
              <a:rect l="0" t="0" r="0" b="0"/>
              <a:pathLst>
                <a:path w="99403" h="138671">
                  <a:moveTo>
                    <a:pt x="13197" y="21357"/>
                  </a:moveTo>
                  <a:lnTo>
                    <a:pt x="13197" y="21357"/>
                  </a:lnTo>
                  <a:lnTo>
                    <a:pt x="3084" y="17986"/>
                  </a:lnTo>
                  <a:lnTo>
                    <a:pt x="810" y="15582"/>
                  </a:lnTo>
                  <a:lnTo>
                    <a:pt x="0" y="12568"/>
                  </a:lnTo>
                  <a:lnTo>
                    <a:pt x="982" y="6162"/>
                  </a:lnTo>
                  <a:lnTo>
                    <a:pt x="3770" y="963"/>
                  </a:lnTo>
                  <a:lnTo>
                    <a:pt x="6207" y="0"/>
                  </a:lnTo>
                  <a:lnTo>
                    <a:pt x="12677" y="811"/>
                  </a:lnTo>
                  <a:lnTo>
                    <a:pt x="27625" y="8606"/>
                  </a:lnTo>
                  <a:lnTo>
                    <a:pt x="35601" y="21569"/>
                  </a:lnTo>
                  <a:lnTo>
                    <a:pt x="40088" y="39796"/>
                  </a:lnTo>
                  <a:lnTo>
                    <a:pt x="37940" y="73152"/>
                  </a:lnTo>
                  <a:lnTo>
                    <a:pt x="27270" y="105691"/>
                  </a:lnTo>
                  <a:lnTo>
                    <a:pt x="6621" y="137002"/>
                  </a:lnTo>
                  <a:lnTo>
                    <a:pt x="4580" y="138670"/>
                  </a:lnTo>
                  <a:lnTo>
                    <a:pt x="3924" y="137666"/>
                  </a:lnTo>
                  <a:lnTo>
                    <a:pt x="5077" y="130906"/>
                  </a:lnTo>
                  <a:lnTo>
                    <a:pt x="32362" y="84440"/>
                  </a:lnTo>
                  <a:lnTo>
                    <a:pt x="67670" y="38366"/>
                  </a:lnTo>
                  <a:lnTo>
                    <a:pt x="99402" y="5066"/>
                  </a:lnTo>
                  <a:lnTo>
                    <a:pt x="91185" y="9867"/>
                  </a:lnTo>
                  <a:lnTo>
                    <a:pt x="78716" y="30339"/>
                  </a:lnTo>
                  <a:lnTo>
                    <a:pt x="69456" y="55376"/>
                  </a:lnTo>
                  <a:lnTo>
                    <a:pt x="70186" y="72225"/>
                  </a:lnTo>
                  <a:lnTo>
                    <a:pt x="89397" y="12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75"/>
            <p:cNvSpPr/>
            <p:nvPr>
              <p:custDataLst>
                <p:tags r:id="rId76"/>
              </p:custDataLst>
            </p:nvPr>
          </p:nvSpPr>
          <p:spPr>
            <a:xfrm>
              <a:off x="6797191" y="1752600"/>
              <a:ext cx="206860" cy="44451"/>
            </a:xfrm>
            <a:custGeom>
              <a:avLst/>
              <a:gdLst/>
              <a:ahLst/>
              <a:cxnLst/>
              <a:rect l="0" t="0" r="0" b="0"/>
              <a:pathLst>
                <a:path w="20686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4450"/>
                  </a:lnTo>
                  <a:lnTo>
                    <a:pt x="0" y="43744"/>
                  </a:lnTo>
                  <a:lnTo>
                    <a:pt x="1563" y="41079"/>
                  </a:lnTo>
                  <a:lnTo>
                    <a:pt x="31415" y="28549"/>
                  </a:lnTo>
                  <a:lnTo>
                    <a:pt x="78675" y="17318"/>
                  </a:lnTo>
                  <a:lnTo>
                    <a:pt x="116962" y="11695"/>
                  </a:lnTo>
                  <a:lnTo>
                    <a:pt x="153734" y="6844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76"/>
            <p:cNvSpPr/>
            <p:nvPr>
              <p:custDataLst>
                <p:tags r:id="rId77"/>
              </p:custDataLst>
            </p:nvPr>
          </p:nvSpPr>
          <p:spPr>
            <a:xfrm>
              <a:off x="7045740" y="1594373"/>
              <a:ext cx="104361" cy="304278"/>
            </a:xfrm>
            <a:custGeom>
              <a:avLst/>
              <a:gdLst/>
              <a:ahLst/>
              <a:cxnLst/>
              <a:rect l="0" t="0" r="0" b="0"/>
              <a:pathLst>
                <a:path w="104361" h="304278">
                  <a:moveTo>
                    <a:pt x="104360" y="12177"/>
                  </a:moveTo>
                  <a:lnTo>
                    <a:pt x="104360" y="12177"/>
                  </a:lnTo>
                  <a:lnTo>
                    <a:pt x="100989" y="5435"/>
                  </a:lnTo>
                  <a:lnTo>
                    <a:pt x="98584" y="3449"/>
                  </a:lnTo>
                  <a:lnTo>
                    <a:pt x="92150" y="1242"/>
                  </a:lnTo>
                  <a:lnTo>
                    <a:pt x="80594" y="0"/>
                  </a:lnTo>
                  <a:lnTo>
                    <a:pt x="61491" y="9745"/>
                  </a:lnTo>
                  <a:lnTo>
                    <a:pt x="34587" y="32780"/>
                  </a:lnTo>
                  <a:lnTo>
                    <a:pt x="11015" y="75431"/>
                  </a:lnTo>
                  <a:lnTo>
                    <a:pt x="2901" y="110140"/>
                  </a:lnTo>
                  <a:lnTo>
                    <a:pt x="0" y="146733"/>
                  </a:lnTo>
                  <a:lnTo>
                    <a:pt x="1062" y="184163"/>
                  </a:lnTo>
                  <a:lnTo>
                    <a:pt x="15741" y="230823"/>
                  </a:lnTo>
                  <a:lnTo>
                    <a:pt x="34593" y="268088"/>
                  </a:lnTo>
                  <a:lnTo>
                    <a:pt x="52891" y="284900"/>
                  </a:lnTo>
                  <a:lnTo>
                    <a:pt x="85310" y="30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77"/>
            <p:cNvSpPr/>
            <p:nvPr>
              <p:custDataLst>
                <p:tags r:id="rId78"/>
              </p:custDataLst>
            </p:nvPr>
          </p:nvSpPr>
          <p:spPr>
            <a:xfrm>
              <a:off x="6875773" y="1524584"/>
              <a:ext cx="92789" cy="404847"/>
            </a:xfrm>
            <a:custGeom>
              <a:avLst/>
              <a:gdLst/>
              <a:ahLst/>
              <a:cxnLst/>
              <a:rect l="0" t="0" r="0" b="0"/>
              <a:pathLst>
                <a:path w="92789" h="404847">
                  <a:moveTo>
                    <a:pt x="77477" y="107366"/>
                  </a:moveTo>
                  <a:lnTo>
                    <a:pt x="77477" y="107366"/>
                  </a:lnTo>
                  <a:lnTo>
                    <a:pt x="74106" y="103995"/>
                  </a:lnTo>
                  <a:lnTo>
                    <a:pt x="73818" y="101591"/>
                  </a:lnTo>
                  <a:lnTo>
                    <a:pt x="76785" y="91465"/>
                  </a:lnTo>
                  <a:lnTo>
                    <a:pt x="92348" y="53173"/>
                  </a:lnTo>
                  <a:lnTo>
                    <a:pt x="92788" y="42358"/>
                  </a:lnTo>
                  <a:lnTo>
                    <a:pt x="89927" y="30496"/>
                  </a:lnTo>
                  <a:lnTo>
                    <a:pt x="76024" y="6070"/>
                  </a:lnTo>
                  <a:lnTo>
                    <a:pt x="72275" y="3852"/>
                  </a:lnTo>
                  <a:lnTo>
                    <a:pt x="52930" y="292"/>
                  </a:lnTo>
                  <a:lnTo>
                    <a:pt x="48413" y="0"/>
                  </a:lnTo>
                  <a:lnTo>
                    <a:pt x="43989" y="2628"/>
                  </a:lnTo>
                  <a:lnTo>
                    <a:pt x="35311" y="13073"/>
                  </a:lnTo>
                  <a:lnTo>
                    <a:pt x="18243" y="58689"/>
                  </a:lnTo>
                  <a:lnTo>
                    <a:pt x="9759" y="89024"/>
                  </a:lnTo>
                  <a:lnTo>
                    <a:pt x="3165" y="126966"/>
                  </a:lnTo>
                  <a:lnTo>
                    <a:pt x="0" y="169699"/>
                  </a:lnTo>
                  <a:lnTo>
                    <a:pt x="3296" y="214562"/>
                  </a:lnTo>
                  <a:lnTo>
                    <a:pt x="11347" y="258490"/>
                  </a:lnTo>
                  <a:lnTo>
                    <a:pt x="21980" y="299416"/>
                  </a:lnTo>
                  <a:lnTo>
                    <a:pt x="33761" y="334068"/>
                  </a:lnTo>
                  <a:lnTo>
                    <a:pt x="45553" y="374601"/>
                  </a:lnTo>
                  <a:lnTo>
                    <a:pt x="47295" y="392178"/>
                  </a:lnTo>
                  <a:lnTo>
                    <a:pt x="45718" y="402577"/>
                  </a:lnTo>
                  <a:lnTo>
                    <a:pt x="44310" y="404362"/>
                  </a:lnTo>
                  <a:lnTo>
                    <a:pt x="42666" y="404846"/>
                  </a:lnTo>
                  <a:lnTo>
                    <a:pt x="40864" y="403053"/>
                  </a:lnTo>
                  <a:lnTo>
                    <a:pt x="33027" y="386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78"/>
            <p:cNvSpPr/>
            <p:nvPr>
              <p:custDataLst>
                <p:tags r:id="rId79"/>
              </p:custDataLst>
            </p:nvPr>
          </p:nvSpPr>
          <p:spPr>
            <a:xfrm>
              <a:off x="7600950" y="1612900"/>
              <a:ext cx="60746" cy="374651"/>
            </a:xfrm>
            <a:custGeom>
              <a:avLst/>
              <a:gdLst/>
              <a:ahLst/>
              <a:cxnLst/>
              <a:rect l="0" t="0" r="0" b="0"/>
              <a:pathLst>
                <a:path w="60746" h="374651">
                  <a:moveTo>
                    <a:pt x="19050" y="0"/>
                  </a:moveTo>
                  <a:lnTo>
                    <a:pt x="19050" y="0"/>
                  </a:lnTo>
                  <a:lnTo>
                    <a:pt x="42281" y="42673"/>
                  </a:lnTo>
                  <a:lnTo>
                    <a:pt x="53129" y="80819"/>
                  </a:lnTo>
                  <a:lnTo>
                    <a:pt x="56586" y="103974"/>
                  </a:lnTo>
                  <a:lnTo>
                    <a:pt x="58890" y="129288"/>
                  </a:lnTo>
                  <a:lnTo>
                    <a:pt x="60427" y="156042"/>
                  </a:lnTo>
                  <a:lnTo>
                    <a:pt x="60745" y="183050"/>
                  </a:lnTo>
                  <a:lnTo>
                    <a:pt x="60252" y="210228"/>
                  </a:lnTo>
                  <a:lnTo>
                    <a:pt x="59218" y="237518"/>
                  </a:lnTo>
                  <a:lnTo>
                    <a:pt x="50543" y="282893"/>
                  </a:lnTo>
                  <a:lnTo>
                    <a:pt x="36575" y="319758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2979"/>
          <p:cNvSpPr/>
          <p:nvPr>
            <p:custDataLst>
              <p:tags r:id="rId4"/>
            </p:custDataLst>
          </p:nvPr>
        </p:nvSpPr>
        <p:spPr>
          <a:xfrm>
            <a:off x="7888351" y="1613136"/>
            <a:ext cx="277750" cy="329965"/>
          </a:xfrm>
          <a:custGeom>
            <a:avLst/>
            <a:gdLst/>
            <a:ahLst/>
            <a:cxnLst/>
            <a:rect l="0" t="0" r="0" b="0"/>
            <a:pathLst>
              <a:path w="277750" h="329965">
                <a:moveTo>
                  <a:pt x="99949" y="202964"/>
                </a:moveTo>
                <a:lnTo>
                  <a:pt x="99949" y="202964"/>
                </a:lnTo>
                <a:lnTo>
                  <a:pt x="99949" y="199593"/>
                </a:lnTo>
                <a:lnTo>
                  <a:pt x="81945" y="175126"/>
                </a:lnTo>
                <a:lnTo>
                  <a:pt x="72191" y="166838"/>
                </a:lnTo>
                <a:lnTo>
                  <a:pt x="67333" y="164769"/>
                </a:lnTo>
                <a:lnTo>
                  <a:pt x="58171" y="164351"/>
                </a:lnTo>
                <a:lnTo>
                  <a:pt x="45633" y="174043"/>
                </a:lnTo>
                <a:lnTo>
                  <a:pt x="31359" y="191521"/>
                </a:lnTo>
                <a:lnTo>
                  <a:pt x="12127" y="229128"/>
                </a:lnTo>
                <a:lnTo>
                  <a:pt x="0" y="270140"/>
                </a:lnTo>
                <a:lnTo>
                  <a:pt x="1670" y="293968"/>
                </a:lnTo>
                <a:lnTo>
                  <a:pt x="5502" y="303145"/>
                </a:lnTo>
                <a:lnTo>
                  <a:pt x="17286" y="317103"/>
                </a:lnTo>
                <a:lnTo>
                  <a:pt x="25085" y="320685"/>
                </a:lnTo>
                <a:lnTo>
                  <a:pt x="43157" y="322782"/>
                </a:lnTo>
                <a:lnTo>
                  <a:pt x="62949" y="311955"/>
                </a:lnTo>
                <a:lnTo>
                  <a:pt x="82093" y="292327"/>
                </a:lnTo>
                <a:lnTo>
                  <a:pt x="104066" y="250687"/>
                </a:lnTo>
                <a:lnTo>
                  <a:pt x="114949" y="211709"/>
                </a:lnTo>
                <a:lnTo>
                  <a:pt x="119826" y="186922"/>
                </a:lnTo>
                <a:lnTo>
                  <a:pt x="124489" y="159108"/>
                </a:lnTo>
                <a:lnTo>
                  <a:pt x="129008" y="129277"/>
                </a:lnTo>
                <a:lnTo>
                  <a:pt x="132728" y="101628"/>
                </a:lnTo>
                <a:lnTo>
                  <a:pt x="135913" y="75435"/>
                </a:lnTo>
                <a:lnTo>
                  <a:pt x="139921" y="31984"/>
                </a:lnTo>
                <a:lnTo>
                  <a:pt x="139351" y="7969"/>
                </a:lnTo>
                <a:lnTo>
                  <a:pt x="137506" y="2412"/>
                </a:lnTo>
                <a:lnTo>
                  <a:pt x="134864" y="119"/>
                </a:lnTo>
                <a:lnTo>
                  <a:pt x="131692" y="0"/>
                </a:lnTo>
                <a:lnTo>
                  <a:pt x="128167" y="2744"/>
                </a:lnTo>
                <a:lnTo>
                  <a:pt x="120487" y="13318"/>
                </a:lnTo>
                <a:lnTo>
                  <a:pt x="108229" y="51993"/>
                </a:lnTo>
                <a:lnTo>
                  <a:pt x="101747" y="89534"/>
                </a:lnTo>
                <a:lnTo>
                  <a:pt x="97220" y="131384"/>
                </a:lnTo>
                <a:lnTo>
                  <a:pt x="95208" y="173503"/>
                </a:lnTo>
                <a:lnTo>
                  <a:pt x="99959" y="211977"/>
                </a:lnTo>
                <a:lnTo>
                  <a:pt x="112651" y="257846"/>
                </a:lnTo>
                <a:lnTo>
                  <a:pt x="126211" y="288515"/>
                </a:lnTo>
                <a:lnTo>
                  <a:pt x="128040" y="290337"/>
                </a:lnTo>
                <a:lnTo>
                  <a:pt x="129260" y="290140"/>
                </a:lnTo>
                <a:lnTo>
                  <a:pt x="145300" y="249501"/>
                </a:lnTo>
                <a:lnTo>
                  <a:pt x="154677" y="227881"/>
                </a:lnTo>
                <a:lnTo>
                  <a:pt x="174413" y="202664"/>
                </a:lnTo>
                <a:lnTo>
                  <a:pt x="185019" y="195775"/>
                </a:lnTo>
                <a:lnTo>
                  <a:pt x="189118" y="194644"/>
                </a:lnTo>
                <a:lnTo>
                  <a:pt x="192556" y="194595"/>
                </a:lnTo>
                <a:lnTo>
                  <a:pt x="195553" y="195268"/>
                </a:lnTo>
                <a:lnTo>
                  <a:pt x="197552" y="198539"/>
                </a:lnTo>
                <a:lnTo>
                  <a:pt x="199772" y="209699"/>
                </a:lnTo>
                <a:lnTo>
                  <a:pt x="196128" y="253657"/>
                </a:lnTo>
                <a:lnTo>
                  <a:pt x="188614" y="294012"/>
                </a:lnTo>
                <a:lnTo>
                  <a:pt x="182428" y="312256"/>
                </a:lnTo>
                <a:lnTo>
                  <a:pt x="179645" y="317155"/>
                </a:lnTo>
                <a:lnTo>
                  <a:pt x="197966" y="278129"/>
                </a:lnTo>
                <a:lnTo>
                  <a:pt x="216950" y="240757"/>
                </a:lnTo>
                <a:lnTo>
                  <a:pt x="246094" y="194143"/>
                </a:lnTo>
                <a:lnTo>
                  <a:pt x="254650" y="183495"/>
                </a:lnTo>
                <a:lnTo>
                  <a:pt x="256000" y="182929"/>
                </a:lnTo>
                <a:lnTo>
                  <a:pt x="256899" y="183258"/>
                </a:lnTo>
                <a:lnTo>
                  <a:pt x="237493" y="229322"/>
                </a:lnTo>
                <a:lnTo>
                  <a:pt x="233444" y="266748"/>
                </a:lnTo>
                <a:lnTo>
                  <a:pt x="240084" y="297906"/>
                </a:lnTo>
                <a:lnTo>
                  <a:pt x="252778" y="312423"/>
                </a:lnTo>
                <a:lnTo>
                  <a:pt x="277749" y="3299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Shape-2980"/>
          <p:cNvSpPr/>
          <p:nvPr>
            <p:custDataLst>
              <p:tags r:id="rId5"/>
            </p:custDataLst>
          </p:nvPr>
        </p:nvSpPr>
        <p:spPr>
          <a:xfrm>
            <a:off x="8431204" y="1616925"/>
            <a:ext cx="297148" cy="524942"/>
          </a:xfrm>
          <a:custGeom>
            <a:avLst/>
            <a:gdLst/>
            <a:ahLst/>
            <a:cxnLst/>
            <a:rect l="0" t="0" r="0" b="0"/>
            <a:pathLst>
              <a:path w="297148" h="524942">
                <a:moveTo>
                  <a:pt x="58746" y="256325"/>
                </a:moveTo>
                <a:lnTo>
                  <a:pt x="58746" y="256325"/>
                </a:lnTo>
                <a:lnTo>
                  <a:pt x="76749" y="228901"/>
                </a:lnTo>
                <a:lnTo>
                  <a:pt x="92249" y="213775"/>
                </a:lnTo>
                <a:lnTo>
                  <a:pt x="93781" y="211025"/>
                </a:lnTo>
                <a:lnTo>
                  <a:pt x="94097" y="207780"/>
                </a:lnTo>
                <a:lnTo>
                  <a:pt x="92566" y="200412"/>
                </a:lnTo>
                <a:lnTo>
                  <a:pt x="84368" y="188331"/>
                </a:lnTo>
                <a:lnTo>
                  <a:pt x="78649" y="186301"/>
                </a:lnTo>
                <a:lnTo>
                  <a:pt x="62888" y="185928"/>
                </a:lnTo>
                <a:lnTo>
                  <a:pt x="46006" y="193758"/>
                </a:lnTo>
                <a:lnTo>
                  <a:pt x="29094" y="208056"/>
                </a:lnTo>
                <a:lnTo>
                  <a:pt x="12171" y="228522"/>
                </a:lnTo>
                <a:lnTo>
                  <a:pt x="2767" y="253611"/>
                </a:lnTo>
                <a:lnTo>
                  <a:pt x="0" y="279108"/>
                </a:lnTo>
                <a:lnTo>
                  <a:pt x="3474" y="299847"/>
                </a:lnTo>
                <a:lnTo>
                  <a:pt x="8492" y="307917"/>
                </a:lnTo>
                <a:lnTo>
                  <a:pt x="23476" y="320647"/>
                </a:lnTo>
                <a:lnTo>
                  <a:pt x="41895" y="325365"/>
                </a:lnTo>
                <a:lnTo>
                  <a:pt x="51746" y="325635"/>
                </a:lnTo>
                <a:lnTo>
                  <a:pt x="73979" y="316527"/>
                </a:lnTo>
                <a:lnTo>
                  <a:pt x="96561" y="298604"/>
                </a:lnTo>
                <a:lnTo>
                  <a:pt x="124435" y="254663"/>
                </a:lnTo>
                <a:lnTo>
                  <a:pt x="139447" y="214899"/>
                </a:lnTo>
                <a:lnTo>
                  <a:pt x="146413" y="190608"/>
                </a:lnTo>
                <a:lnTo>
                  <a:pt x="153174" y="163830"/>
                </a:lnTo>
                <a:lnTo>
                  <a:pt x="159797" y="135395"/>
                </a:lnTo>
                <a:lnTo>
                  <a:pt x="164919" y="108677"/>
                </a:lnTo>
                <a:lnTo>
                  <a:pt x="169039" y="83104"/>
                </a:lnTo>
                <a:lnTo>
                  <a:pt x="174087" y="39638"/>
                </a:lnTo>
                <a:lnTo>
                  <a:pt x="173979" y="13264"/>
                </a:lnTo>
                <a:lnTo>
                  <a:pt x="172257" y="6090"/>
                </a:lnTo>
                <a:lnTo>
                  <a:pt x="169697" y="2013"/>
                </a:lnTo>
                <a:lnTo>
                  <a:pt x="166581" y="0"/>
                </a:lnTo>
                <a:lnTo>
                  <a:pt x="163091" y="2186"/>
                </a:lnTo>
                <a:lnTo>
                  <a:pt x="150733" y="24234"/>
                </a:lnTo>
                <a:lnTo>
                  <a:pt x="134685" y="67691"/>
                </a:lnTo>
                <a:lnTo>
                  <a:pt x="125188" y="107341"/>
                </a:lnTo>
                <a:lnTo>
                  <a:pt x="121906" y="148953"/>
                </a:lnTo>
                <a:lnTo>
                  <a:pt x="124212" y="188143"/>
                </a:lnTo>
                <a:lnTo>
                  <a:pt x="137410" y="231889"/>
                </a:lnTo>
                <a:lnTo>
                  <a:pt x="148741" y="251109"/>
                </a:lnTo>
                <a:lnTo>
                  <a:pt x="160832" y="261062"/>
                </a:lnTo>
                <a:lnTo>
                  <a:pt x="167020" y="263717"/>
                </a:lnTo>
                <a:lnTo>
                  <a:pt x="171851" y="262664"/>
                </a:lnTo>
                <a:lnTo>
                  <a:pt x="175778" y="259140"/>
                </a:lnTo>
                <a:lnTo>
                  <a:pt x="182021" y="246287"/>
                </a:lnTo>
                <a:lnTo>
                  <a:pt x="191779" y="207305"/>
                </a:lnTo>
                <a:lnTo>
                  <a:pt x="197128" y="185494"/>
                </a:lnTo>
                <a:lnTo>
                  <a:pt x="196156" y="186526"/>
                </a:lnTo>
                <a:lnTo>
                  <a:pt x="191313" y="195200"/>
                </a:lnTo>
                <a:lnTo>
                  <a:pt x="187396" y="219320"/>
                </a:lnTo>
                <a:lnTo>
                  <a:pt x="192977" y="245439"/>
                </a:lnTo>
                <a:lnTo>
                  <a:pt x="203567" y="267681"/>
                </a:lnTo>
                <a:lnTo>
                  <a:pt x="208210" y="272362"/>
                </a:lnTo>
                <a:lnTo>
                  <a:pt x="219013" y="277564"/>
                </a:lnTo>
                <a:lnTo>
                  <a:pt x="224151" y="277540"/>
                </a:lnTo>
                <a:lnTo>
                  <a:pt x="233624" y="273750"/>
                </a:lnTo>
                <a:lnTo>
                  <a:pt x="260515" y="243899"/>
                </a:lnTo>
                <a:lnTo>
                  <a:pt x="270459" y="228419"/>
                </a:lnTo>
                <a:lnTo>
                  <a:pt x="271855" y="225021"/>
                </a:lnTo>
                <a:lnTo>
                  <a:pt x="272784" y="224167"/>
                </a:lnTo>
                <a:lnTo>
                  <a:pt x="273404" y="225009"/>
                </a:lnTo>
                <a:lnTo>
                  <a:pt x="274537" y="268706"/>
                </a:lnTo>
                <a:lnTo>
                  <a:pt x="278377" y="312675"/>
                </a:lnTo>
                <a:lnTo>
                  <a:pt x="284771" y="347692"/>
                </a:lnTo>
                <a:lnTo>
                  <a:pt x="292316" y="384421"/>
                </a:lnTo>
                <a:lnTo>
                  <a:pt x="296610" y="420031"/>
                </a:lnTo>
                <a:lnTo>
                  <a:pt x="297147" y="466167"/>
                </a:lnTo>
                <a:lnTo>
                  <a:pt x="293113" y="489994"/>
                </a:lnTo>
                <a:lnTo>
                  <a:pt x="284264" y="509991"/>
                </a:lnTo>
                <a:lnTo>
                  <a:pt x="275158" y="520760"/>
                </a:lnTo>
                <a:lnTo>
                  <a:pt x="270753" y="523632"/>
                </a:lnTo>
                <a:lnTo>
                  <a:pt x="260217" y="524941"/>
                </a:lnTo>
                <a:lnTo>
                  <a:pt x="254443" y="524302"/>
                </a:lnTo>
                <a:lnTo>
                  <a:pt x="244265" y="517948"/>
                </a:lnTo>
                <a:lnTo>
                  <a:pt x="239575" y="513290"/>
                </a:lnTo>
                <a:lnTo>
                  <a:pt x="234364" y="502471"/>
                </a:lnTo>
                <a:lnTo>
                  <a:pt x="232753" y="490606"/>
                </a:lnTo>
                <a:lnTo>
                  <a:pt x="236546" y="465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Shape-2981"/>
          <p:cNvSpPr/>
          <p:nvPr>
            <p:custDataLst>
              <p:tags r:id="rId6"/>
            </p:custDataLst>
          </p:nvPr>
        </p:nvSpPr>
        <p:spPr>
          <a:xfrm>
            <a:off x="6839638" y="20"/>
            <a:ext cx="3661158" cy="1431308"/>
          </a:xfrm>
          <a:custGeom>
            <a:avLst/>
            <a:gdLst/>
            <a:ahLst/>
            <a:cxnLst/>
            <a:rect l="0" t="0" r="0" b="0"/>
            <a:pathLst>
              <a:path w="3661158" h="1431308">
                <a:moveTo>
                  <a:pt x="304112" y="1289030"/>
                </a:moveTo>
                <a:lnTo>
                  <a:pt x="304112" y="1289030"/>
                </a:lnTo>
                <a:lnTo>
                  <a:pt x="304112" y="1285659"/>
                </a:lnTo>
                <a:lnTo>
                  <a:pt x="307875" y="1282122"/>
                </a:lnTo>
                <a:lnTo>
                  <a:pt x="310853" y="1280192"/>
                </a:lnTo>
                <a:lnTo>
                  <a:pt x="331901" y="1274103"/>
                </a:lnTo>
                <a:lnTo>
                  <a:pt x="370593" y="1271202"/>
                </a:lnTo>
                <a:lnTo>
                  <a:pt x="405391" y="1272404"/>
                </a:lnTo>
                <a:lnTo>
                  <a:pt x="446492" y="1275996"/>
                </a:lnTo>
                <a:lnTo>
                  <a:pt x="470293" y="1278930"/>
                </a:lnTo>
                <a:lnTo>
                  <a:pt x="495333" y="1282296"/>
                </a:lnTo>
                <a:lnTo>
                  <a:pt x="525431" y="1285247"/>
                </a:lnTo>
                <a:lnTo>
                  <a:pt x="558903" y="1287919"/>
                </a:lnTo>
                <a:lnTo>
                  <a:pt x="594622" y="1290406"/>
                </a:lnTo>
                <a:lnTo>
                  <a:pt x="632546" y="1292770"/>
                </a:lnTo>
                <a:lnTo>
                  <a:pt x="671940" y="1295051"/>
                </a:lnTo>
                <a:lnTo>
                  <a:pt x="712314" y="1297277"/>
                </a:lnTo>
                <a:lnTo>
                  <a:pt x="755458" y="1300173"/>
                </a:lnTo>
                <a:lnTo>
                  <a:pt x="800448" y="1303514"/>
                </a:lnTo>
                <a:lnTo>
                  <a:pt x="846669" y="1307153"/>
                </a:lnTo>
                <a:lnTo>
                  <a:pt x="896533" y="1310990"/>
                </a:lnTo>
                <a:lnTo>
                  <a:pt x="948826" y="1314958"/>
                </a:lnTo>
                <a:lnTo>
                  <a:pt x="1002738" y="1319016"/>
                </a:lnTo>
                <a:lnTo>
                  <a:pt x="1057730" y="1323132"/>
                </a:lnTo>
                <a:lnTo>
                  <a:pt x="1113440" y="1327287"/>
                </a:lnTo>
                <a:lnTo>
                  <a:pt x="1169630" y="1331468"/>
                </a:lnTo>
                <a:lnTo>
                  <a:pt x="1225435" y="1336372"/>
                </a:lnTo>
                <a:lnTo>
                  <a:pt x="1280983" y="1341758"/>
                </a:lnTo>
                <a:lnTo>
                  <a:pt x="1336358" y="1347465"/>
                </a:lnTo>
                <a:lnTo>
                  <a:pt x="1395149" y="1353387"/>
                </a:lnTo>
                <a:lnTo>
                  <a:pt x="1456214" y="1359451"/>
                </a:lnTo>
                <a:lnTo>
                  <a:pt x="1518796" y="1365611"/>
                </a:lnTo>
                <a:lnTo>
                  <a:pt x="1580980" y="1370423"/>
                </a:lnTo>
                <a:lnTo>
                  <a:pt x="1642896" y="1374336"/>
                </a:lnTo>
                <a:lnTo>
                  <a:pt x="1704635" y="1377651"/>
                </a:lnTo>
                <a:lnTo>
                  <a:pt x="1766960" y="1381272"/>
                </a:lnTo>
                <a:lnTo>
                  <a:pt x="1829677" y="1385097"/>
                </a:lnTo>
                <a:lnTo>
                  <a:pt x="1892655" y="1389058"/>
                </a:lnTo>
                <a:lnTo>
                  <a:pt x="1954396" y="1393110"/>
                </a:lnTo>
                <a:lnTo>
                  <a:pt x="2015312" y="1397222"/>
                </a:lnTo>
                <a:lnTo>
                  <a:pt x="2075679" y="1401375"/>
                </a:lnTo>
                <a:lnTo>
                  <a:pt x="2133562" y="1405554"/>
                </a:lnTo>
                <a:lnTo>
                  <a:pt x="2189790" y="1409752"/>
                </a:lnTo>
                <a:lnTo>
                  <a:pt x="2244914" y="1413961"/>
                </a:lnTo>
                <a:lnTo>
                  <a:pt x="2300713" y="1417473"/>
                </a:lnTo>
                <a:lnTo>
                  <a:pt x="2356962" y="1420520"/>
                </a:lnTo>
                <a:lnTo>
                  <a:pt x="2413512" y="1423256"/>
                </a:lnTo>
                <a:lnTo>
                  <a:pt x="2467440" y="1425787"/>
                </a:lnTo>
                <a:lnTo>
                  <a:pt x="2519619" y="1428179"/>
                </a:lnTo>
                <a:lnTo>
                  <a:pt x="2570633" y="1430479"/>
                </a:lnTo>
                <a:lnTo>
                  <a:pt x="2620165" y="1431307"/>
                </a:lnTo>
                <a:lnTo>
                  <a:pt x="2668709" y="1431154"/>
                </a:lnTo>
                <a:lnTo>
                  <a:pt x="2716593" y="1430346"/>
                </a:lnTo>
                <a:lnTo>
                  <a:pt x="2762627" y="1429102"/>
                </a:lnTo>
                <a:lnTo>
                  <a:pt x="2807427" y="1427567"/>
                </a:lnTo>
                <a:lnTo>
                  <a:pt x="2851405" y="1425838"/>
                </a:lnTo>
                <a:lnTo>
                  <a:pt x="2894130" y="1423274"/>
                </a:lnTo>
                <a:lnTo>
                  <a:pt x="2936019" y="1420154"/>
                </a:lnTo>
                <a:lnTo>
                  <a:pt x="2977350" y="1416663"/>
                </a:lnTo>
                <a:lnTo>
                  <a:pt x="3014781" y="1412218"/>
                </a:lnTo>
                <a:lnTo>
                  <a:pt x="3049614" y="1407139"/>
                </a:lnTo>
                <a:lnTo>
                  <a:pt x="3082713" y="1401636"/>
                </a:lnTo>
                <a:lnTo>
                  <a:pt x="3113246" y="1393734"/>
                </a:lnTo>
                <a:lnTo>
                  <a:pt x="3142067" y="1384233"/>
                </a:lnTo>
                <a:lnTo>
                  <a:pt x="3169749" y="1373665"/>
                </a:lnTo>
                <a:lnTo>
                  <a:pt x="3195964" y="1361681"/>
                </a:lnTo>
                <a:lnTo>
                  <a:pt x="3221202" y="1348753"/>
                </a:lnTo>
                <a:lnTo>
                  <a:pt x="3268530" y="1318396"/>
                </a:lnTo>
                <a:lnTo>
                  <a:pt x="3310731" y="1279033"/>
                </a:lnTo>
                <a:lnTo>
                  <a:pt x="3331581" y="1255555"/>
                </a:lnTo>
                <a:lnTo>
                  <a:pt x="3352535" y="1230024"/>
                </a:lnTo>
                <a:lnTo>
                  <a:pt x="3373560" y="1203126"/>
                </a:lnTo>
                <a:lnTo>
                  <a:pt x="3393221" y="1175316"/>
                </a:lnTo>
                <a:lnTo>
                  <a:pt x="3411973" y="1146899"/>
                </a:lnTo>
                <a:lnTo>
                  <a:pt x="3430120" y="1118076"/>
                </a:lnTo>
                <a:lnTo>
                  <a:pt x="3447156" y="1088277"/>
                </a:lnTo>
                <a:lnTo>
                  <a:pt x="3463452" y="1057828"/>
                </a:lnTo>
                <a:lnTo>
                  <a:pt x="3479256" y="1026945"/>
                </a:lnTo>
                <a:lnTo>
                  <a:pt x="3494024" y="995068"/>
                </a:lnTo>
                <a:lnTo>
                  <a:pt x="3508103" y="962528"/>
                </a:lnTo>
                <a:lnTo>
                  <a:pt x="3521723" y="929545"/>
                </a:lnTo>
                <a:lnTo>
                  <a:pt x="3535036" y="896268"/>
                </a:lnTo>
                <a:lnTo>
                  <a:pt x="3548144" y="862794"/>
                </a:lnTo>
                <a:lnTo>
                  <a:pt x="3561116" y="829189"/>
                </a:lnTo>
                <a:lnTo>
                  <a:pt x="3573292" y="796908"/>
                </a:lnTo>
                <a:lnTo>
                  <a:pt x="3584938" y="765510"/>
                </a:lnTo>
                <a:lnTo>
                  <a:pt x="3596230" y="734700"/>
                </a:lnTo>
                <a:lnTo>
                  <a:pt x="3605167" y="705693"/>
                </a:lnTo>
                <a:lnTo>
                  <a:pt x="3612538" y="677889"/>
                </a:lnTo>
                <a:lnTo>
                  <a:pt x="3618862" y="650886"/>
                </a:lnTo>
                <a:lnTo>
                  <a:pt x="3624489" y="623712"/>
                </a:lnTo>
                <a:lnTo>
                  <a:pt x="3629653" y="596423"/>
                </a:lnTo>
                <a:lnTo>
                  <a:pt x="3634505" y="569059"/>
                </a:lnTo>
                <a:lnTo>
                  <a:pt x="3640563" y="535999"/>
                </a:lnTo>
                <a:lnTo>
                  <a:pt x="3647424" y="499143"/>
                </a:lnTo>
                <a:lnTo>
                  <a:pt x="3654820" y="459755"/>
                </a:lnTo>
                <a:lnTo>
                  <a:pt x="3659045" y="427147"/>
                </a:lnTo>
                <a:lnTo>
                  <a:pt x="3661157" y="399058"/>
                </a:lnTo>
                <a:lnTo>
                  <a:pt x="3659505" y="352326"/>
                </a:lnTo>
                <a:lnTo>
                  <a:pt x="3649362" y="315093"/>
                </a:lnTo>
                <a:lnTo>
                  <a:pt x="3627786" y="269736"/>
                </a:lnTo>
                <a:lnTo>
                  <a:pt x="3596776" y="232856"/>
                </a:lnTo>
                <a:lnTo>
                  <a:pt x="3550665" y="202958"/>
                </a:lnTo>
                <a:lnTo>
                  <a:pt x="3511384" y="184972"/>
                </a:lnTo>
                <a:lnTo>
                  <a:pt x="3465231" y="167571"/>
                </a:lnTo>
                <a:lnTo>
                  <a:pt x="3438109" y="158979"/>
                </a:lnTo>
                <a:lnTo>
                  <a:pt x="3409443" y="150430"/>
                </a:lnTo>
                <a:lnTo>
                  <a:pt x="3377634" y="141908"/>
                </a:lnTo>
                <a:lnTo>
                  <a:pt x="3343726" y="133404"/>
                </a:lnTo>
                <a:lnTo>
                  <a:pt x="3308422" y="124913"/>
                </a:lnTo>
                <a:lnTo>
                  <a:pt x="3270774" y="116430"/>
                </a:lnTo>
                <a:lnTo>
                  <a:pt x="3231564" y="107952"/>
                </a:lnTo>
                <a:lnTo>
                  <a:pt x="3191313" y="99478"/>
                </a:lnTo>
                <a:lnTo>
                  <a:pt x="3148252" y="91712"/>
                </a:lnTo>
                <a:lnTo>
                  <a:pt x="3103316" y="84418"/>
                </a:lnTo>
                <a:lnTo>
                  <a:pt x="3057132" y="77439"/>
                </a:lnTo>
                <a:lnTo>
                  <a:pt x="3007997" y="69964"/>
                </a:lnTo>
                <a:lnTo>
                  <a:pt x="2956897" y="62158"/>
                </a:lnTo>
                <a:lnTo>
                  <a:pt x="2904485" y="54132"/>
                </a:lnTo>
                <a:lnTo>
                  <a:pt x="2851199" y="47370"/>
                </a:lnTo>
                <a:lnTo>
                  <a:pt x="2797331" y="41451"/>
                </a:lnTo>
                <a:lnTo>
                  <a:pt x="2743075" y="36094"/>
                </a:lnTo>
                <a:lnTo>
                  <a:pt x="2687148" y="31112"/>
                </a:lnTo>
                <a:lnTo>
                  <a:pt x="2630108" y="26379"/>
                </a:lnTo>
                <a:lnTo>
                  <a:pt x="2572326" y="21813"/>
                </a:lnTo>
                <a:lnTo>
                  <a:pt x="2514755" y="17357"/>
                </a:lnTo>
                <a:lnTo>
                  <a:pt x="2457324" y="12976"/>
                </a:lnTo>
                <a:lnTo>
                  <a:pt x="2399986" y="8644"/>
                </a:lnTo>
                <a:lnTo>
                  <a:pt x="2340595" y="5756"/>
                </a:lnTo>
                <a:lnTo>
                  <a:pt x="2279834" y="3831"/>
                </a:lnTo>
                <a:lnTo>
                  <a:pt x="2218160" y="2547"/>
                </a:lnTo>
                <a:lnTo>
                  <a:pt x="2155877" y="1691"/>
                </a:lnTo>
                <a:lnTo>
                  <a:pt x="2093189" y="1121"/>
                </a:lnTo>
                <a:lnTo>
                  <a:pt x="2030230" y="741"/>
                </a:lnTo>
                <a:lnTo>
                  <a:pt x="1964269" y="487"/>
                </a:lnTo>
                <a:lnTo>
                  <a:pt x="1896306" y="318"/>
                </a:lnTo>
                <a:lnTo>
                  <a:pt x="1827007" y="205"/>
                </a:lnTo>
                <a:lnTo>
                  <a:pt x="1759642" y="130"/>
                </a:lnTo>
                <a:lnTo>
                  <a:pt x="1693564" y="80"/>
                </a:lnTo>
                <a:lnTo>
                  <a:pt x="1628347" y="47"/>
                </a:lnTo>
                <a:lnTo>
                  <a:pt x="1564407" y="25"/>
                </a:lnTo>
                <a:lnTo>
                  <a:pt x="1501320" y="10"/>
                </a:lnTo>
                <a:lnTo>
                  <a:pt x="1438801" y="0"/>
                </a:lnTo>
                <a:lnTo>
                  <a:pt x="1378777" y="1404"/>
                </a:lnTo>
                <a:lnTo>
                  <a:pt x="1320416" y="3752"/>
                </a:lnTo>
                <a:lnTo>
                  <a:pt x="1263164" y="6728"/>
                </a:lnTo>
                <a:lnTo>
                  <a:pt x="1205241" y="10123"/>
                </a:lnTo>
                <a:lnTo>
                  <a:pt x="1146870" y="13798"/>
                </a:lnTo>
                <a:lnTo>
                  <a:pt x="1088201" y="17658"/>
                </a:lnTo>
                <a:lnTo>
                  <a:pt x="1031449" y="20938"/>
                </a:lnTo>
                <a:lnTo>
                  <a:pt x="975976" y="23830"/>
                </a:lnTo>
                <a:lnTo>
                  <a:pt x="921354" y="26463"/>
                </a:lnTo>
                <a:lnTo>
                  <a:pt x="870124" y="28924"/>
                </a:lnTo>
                <a:lnTo>
                  <a:pt x="821153" y="31271"/>
                </a:lnTo>
                <a:lnTo>
                  <a:pt x="773690" y="33540"/>
                </a:lnTo>
                <a:lnTo>
                  <a:pt x="727936" y="35759"/>
                </a:lnTo>
                <a:lnTo>
                  <a:pt x="683322" y="37944"/>
                </a:lnTo>
                <a:lnTo>
                  <a:pt x="639468" y="40106"/>
                </a:lnTo>
                <a:lnTo>
                  <a:pt x="597533" y="42958"/>
                </a:lnTo>
                <a:lnTo>
                  <a:pt x="556876" y="46271"/>
                </a:lnTo>
                <a:lnTo>
                  <a:pt x="517071" y="49891"/>
                </a:lnTo>
                <a:lnTo>
                  <a:pt x="482773" y="53715"/>
                </a:lnTo>
                <a:lnTo>
                  <a:pt x="452147" y="57676"/>
                </a:lnTo>
                <a:lnTo>
                  <a:pt x="423969" y="61727"/>
                </a:lnTo>
                <a:lnTo>
                  <a:pt x="398833" y="66545"/>
                </a:lnTo>
                <a:lnTo>
                  <a:pt x="353970" y="77542"/>
                </a:lnTo>
                <a:lnTo>
                  <a:pt x="314747" y="91367"/>
                </a:lnTo>
                <a:lnTo>
                  <a:pt x="279911" y="109035"/>
                </a:lnTo>
                <a:lnTo>
                  <a:pt x="235793" y="147455"/>
                </a:lnTo>
                <a:lnTo>
                  <a:pt x="193871" y="194979"/>
                </a:lnTo>
                <a:lnTo>
                  <a:pt x="172332" y="230579"/>
                </a:lnTo>
                <a:lnTo>
                  <a:pt x="149587" y="271332"/>
                </a:lnTo>
                <a:lnTo>
                  <a:pt x="126779" y="316020"/>
                </a:lnTo>
                <a:lnTo>
                  <a:pt x="116744" y="339790"/>
                </a:lnTo>
                <a:lnTo>
                  <a:pt x="107234" y="364103"/>
                </a:lnTo>
                <a:lnTo>
                  <a:pt x="97366" y="389484"/>
                </a:lnTo>
                <a:lnTo>
                  <a:pt x="87259" y="415577"/>
                </a:lnTo>
                <a:lnTo>
                  <a:pt x="76993" y="442145"/>
                </a:lnTo>
                <a:lnTo>
                  <a:pt x="67327" y="468323"/>
                </a:lnTo>
                <a:lnTo>
                  <a:pt x="58061" y="494242"/>
                </a:lnTo>
                <a:lnTo>
                  <a:pt x="49062" y="519988"/>
                </a:lnTo>
                <a:lnTo>
                  <a:pt x="41651" y="545619"/>
                </a:lnTo>
                <a:lnTo>
                  <a:pt x="35298" y="571173"/>
                </a:lnTo>
                <a:lnTo>
                  <a:pt x="29654" y="596675"/>
                </a:lnTo>
                <a:lnTo>
                  <a:pt x="25184" y="623554"/>
                </a:lnTo>
                <a:lnTo>
                  <a:pt x="21499" y="651352"/>
                </a:lnTo>
                <a:lnTo>
                  <a:pt x="18336" y="679761"/>
                </a:lnTo>
                <a:lnTo>
                  <a:pt x="14817" y="707873"/>
                </a:lnTo>
                <a:lnTo>
                  <a:pt x="11060" y="735786"/>
                </a:lnTo>
                <a:lnTo>
                  <a:pt x="7144" y="763568"/>
                </a:lnTo>
                <a:lnTo>
                  <a:pt x="4533" y="791261"/>
                </a:lnTo>
                <a:lnTo>
                  <a:pt x="2793" y="818895"/>
                </a:lnTo>
                <a:lnTo>
                  <a:pt x="1633" y="846490"/>
                </a:lnTo>
                <a:lnTo>
                  <a:pt x="858" y="874059"/>
                </a:lnTo>
                <a:lnTo>
                  <a:pt x="343" y="901610"/>
                </a:lnTo>
                <a:lnTo>
                  <a:pt x="0" y="929150"/>
                </a:lnTo>
                <a:lnTo>
                  <a:pt x="1182" y="954566"/>
                </a:lnTo>
                <a:lnTo>
                  <a:pt x="6257" y="1001620"/>
                </a:lnTo>
                <a:lnTo>
                  <a:pt x="13217" y="1042288"/>
                </a:lnTo>
                <a:lnTo>
                  <a:pt x="22425" y="1079178"/>
                </a:lnTo>
                <a:lnTo>
                  <a:pt x="35924" y="1114388"/>
                </a:lnTo>
                <a:lnTo>
                  <a:pt x="56020" y="1155832"/>
                </a:lnTo>
                <a:lnTo>
                  <a:pt x="91209" y="1200735"/>
                </a:lnTo>
                <a:lnTo>
                  <a:pt x="137986" y="1246219"/>
                </a:lnTo>
                <a:lnTo>
                  <a:pt x="179081" y="1268584"/>
                </a:lnTo>
                <a:lnTo>
                  <a:pt x="210678" y="1280178"/>
                </a:lnTo>
                <a:lnTo>
                  <a:pt x="244947" y="1289329"/>
                </a:lnTo>
                <a:lnTo>
                  <a:pt x="283695" y="1295748"/>
                </a:lnTo>
                <a:lnTo>
                  <a:pt x="326318" y="1299071"/>
                </a:lnTo>
                <a:lnTo>
                  <a:pt x="372542" y="1299843"/>
                </a:lnTo>
                <a:lnTo>
                  <a:pt x="397709" y="1299061"/>
                </a:lnTo>
                <a:lnTo>
                  <a:pt x="423661" y="1297834"/>
                </a:lnTo>
                <a:lnTo>
                  <a:pt x="450838" y="1297016"/>
                </a:lnTo>
                <a:lnTo>
                  <a:pt x="478835" y="1296471"/>
                </a:lnTo>
                <a:lnTo>
                  <a:pt x="507377" y="1296107"/>
                </a:lnTo>
                <a:lnTo>
                  <a:pt x="534166" y="1296570"/>
                </a:lnTo>
                <a:lnTo>
                  <a:pt x="559787" y="1297585"/>
                </a:lnTo>
                <a:lnTo>
                  <a:pt x="584630" y="1298966"/>
                </a:lnTo>
                <a:lnTo>
                  <a:pt x="631046" y="1304265"/>
                </a:lnTo>
                <a:lnTo>
                  <a:pt x="675194" y="1312029"/>
                </a:lnTo>
                <a:lnTo>
                  <a:pt x="718333" y="1322535"/>
                </a:lnTo>
                <a:lnTo>
                  <a:pt x="761312" y="13334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Shape-2982"/>
          <p:cNvSpPr/>
          <p:nvPr>
            <p:custDataLst>
              <p:tags r:id="rId7"/>
            </p:custDataLst>
          </p:nvPr>
        </p:nvSpPr>
        <p:spPr>
          <a:xfrm>
            <a:off x="4477205" y="1252563"/>
            <a:ext cx="4551875" cy="1698234"/>
          </a:xfrm>
          <a:custGeom>
            <a:avLst/>
            <a:gdLst/>
            <a:ahLst/>
            <a:cxnLst/>
            <a:rect l="0" t="0" r="0" b="0"/>
            <a:pathLst>
              <a:path w="4551875" h="1698234">
                <a:moveTo>
                  <a:pt x="132895" y="49187"/>
                </a:moveTo>
                <a:lnTo>
                  <a:pt x="132895" y="49187"/>
                </a:lnTo>
                <a:lnTo>
                  <a:pt x="171204" y="49187"/>
                </a:lnTo>
                <a:lnTo>
                  <a:pt x="208247" y="49187"/>
                </a:lnTo>
                <a:lnTo>
                  <a:pt x="254345" y="47305"/>
                </a:lnTo>
                <a:lnTo>
                  <a:pt x="279478" y="45816"/>
                </a:lnTo>
                <a:lnTo>
                  <a:pt x="307523" y="43412"/>
                </a:lnTo>
                <a:lnTo>
                  <a:pt x="337508" y="40398"/>
                </a:lnTo>
                <a:lnTo>
                  <a:pt x="368787" y="36978"/>
                </a:lnTo>
                <a:lnTo>
                  <a:pt x="402339" y="33286"/>
                </a:lnTo>
                <a:lnTo>
                  <a:pt x="437408" y="29414"/>
                </a:lnTo>
                <a:lnTo>
                  <a:pt x="473487" y="25422"/>
                </a:lnTo>
                <a:lnTo>
                  <a:pt x="510239" y="21349"/>
                </a:lnTo>
                <a:lnTo>
                  <a:pt x="547441" y="17223"/>
                </a:lnTo>
                <a:lnTo>
                  <a:pt x="584942" y="13061"/>
                </a:lnTo>
                <a:lnTo>
                  <a:pt x="624055" y="9581"/>
                </a:lnTo>
                <a:lnTo>
                  <a:pt x="664240" y="6555"/>
                </a:lnTo>
                <a:lnTo>
                  <a:pt x="705142" y="3832"/>
                </a:lnTo>
                <a:lnTo>
                  <a:pt x="747226" y="2017"/>
                </a:lnTo>
                <a:lnTo>
                  <a:pt x="790099" y="807"/>
                </a:lnTo>
                <a:lnTo>
                  <a:pt x="833498" y="0"/>
                </a:lnTo>
                <a:lnTo>
                  <a:pt x="877952" y="168"/>
                </a:lnTo>
                <a:lnTo>
                  <a:pt x="923111" y="985"/>
                </a:lnTo>
                <a:lnTo>
                  <a:pt x="968739" y="2236"/>
                </a:lnTo>
                <a:lnTo>
                  <a:pt x="1016796" y="3775"/>
                </a:lnTo>
                <a:lnTo>
                  <a:pt x="1066473" y="5507"/>
                </a:lnTo>
                <a:lnTo>
                  <a:pt x="1117231" y="7367"/>
                </a:lnTo>
                <a:lnTo>
                  <a:pt x="1168707" y="10018"/>
                </a:lnTo>
                <a:lnTo>
                  <a:pt x="1220664" y="13196"/>
                </a:lnTo>
                <a:lnTo>
                  <a:pt x="1272941" y="16727"/>
                </a:lnTo>
                <a:lnTo>
                  <a:pt x="1326136" y="20491"/>
                </a:lnTo>
                <a:lnTo>
                  <a:pt x="1379945" y="24412"/>
                </a:lnTo>
                <a:lnTo>
                  <a:pt x="1434161" y="28437"/>
                </a:lnTo>
                <a:lnTo>
                  <a:pt x="1488649" y="32532"/>
                </a:lnTo>
                <a:lnTo>
                  <a:pt x="1543321" y="36672"/>
                </a:lnTo>
                <a:lnTo>
                  <a:pt x="1598112" y="40844"/>
                </a:lnTo>
                <a:lnTo>
                  <a:pt x="1652984" y="45036"/>
                </a:lnTo>
                <a:lnTo>
                  <a:pt x="1707910" y="49242"/>
                </a:lnTo>
                <a:lnTo>
                  <a:pt x="1762871" y="53457"/>
                </a:lnTo>
                <a:lnTo>
                  <a:pt x="1817857" y="58384"/>
                </a:lnTo>
                <a:lnTo>
                  <a:pt x="1872859" y="63785"/>
                </a:lnTo>
                <a:lnTo>
                  <a:pt x="1927871" y="69502"/>
                </a:lnTo>
                <a:lnTo>
                  <a:pt x="1982890" y="75430"/>
                </a:lnTo>
                <a:lnTo>
                  <a:pt x="2037914" y="81499"/>
                </a:lnTo>
                <a:lnTo>
                  <a:pt x="2092940" y="87662"/>
                </a:lnTo>
                <a:lnTo>
                  <a:pt x="2147970" y="93181"/>
                </a:lnTo>
                <a:lnTo>
                  <a:pt x="2203000" y="98272"/>
                </a:lnTo>
                <a:lnTo>
                  <a:pt x="2258033" y="103077"/>
                </a:lnTo>
                <a:lnTo>
                  <a:pt x="2312359" y="107691"/>
                </a:lnTo>
                <a:lnTo>
                  <a:pt x="2366215" y="112179"/>
                </a:lnTo>
                <a:lnTo>
                  <a:pt x="2419759" y="116582"/>
                </a:lnTo>
                <a:lnTo>
                  <a:pt x="2474504" y="120222"/>
                </a:lnTo>
                <a:lnTo>
                  <a:pt x="2530051" y="123355"/>
                </a:lnTo>
                <a:lnTo>
                  <a:pt x="2586132" y="126149"/>
                </a:lnTo>
                <a:lnTo>
                  <a:pt x="2640453" y="128717"/>
                </a:lnTo>
                <a:lnTo>
                  <a:pt x="2693601" y="131135"/>
                </a:lnTo>
                <a:lnTo>
                  <a:pt x="2745966" y="133452"/>
                </a:lnTo>
                <a:lnTo>
                  <a:pt x="2797808" y="135703"/>
                </a:lnTo>
                <a:lnTo>
                  <a:pt x="2849304" y="137909"/>
                </a:lnTo>
                <a:lnTo>
                  <a:pt x="2900567" y="140085"/>
                </a:lnTo>
                <a:lnTo>
                  <a:pt x="2950971" y="142947"/>
                </a:lnTo>
                <a:lnTo>
                  <a:pt x="3000801" y="146266"/>
                </a:lnTo>
                <a:lnTo>
                  <a:pt x="3050249" y="149889"/>
                </a:lnTo>
                <a:lnTo>
                  <a:pt x="3098030" y="153716"/>
                </a:lnTo>
                <a:lnTo>
                  <a:pt x="3144702" y="157679"/>
                </a:lnTo>
                <a:lnTo>
                  <a:pt x="3190633" y="161731"/>
                </a:lnTo>
                <a:lnTo>
                  <a:pt x="3237481" y="165844"/>
                </a:lnTo>
                <a:lnTo>
                  <a:pt x="3284942" y="169997"/>
                </a:lnTo>
                <a:lnTo>
                  <a:pt x="3332810" y="174177"/>
                </a:lnTo>
                <a:lnTo>
                  <a:pt x="3380243" y="178375"/>
                </a:lnTo>
                <a:lnTo>
                  <a:pt x="3427388" y="182584"/>
                </a:lnTo>
                <a:lnTo>
                  <a:pt x="3474340" y="186802"/>
                </a:lnTo>
                <a:lnTo>
                  <a:pt x="3521163" y="191025"/>
                </a:lnTo>
                <a:lnTo>
                  <a:pt x="3567902" y="195251"/>
                </a:lnTo>
                <a:lnTo>
                  <a:pt x="3614582" y="199480"/>
                </a:lnTo>
                <a:lnTo>
                  <a:pt x="3660520" y="204415"/>
                </a:lnTo>
                <a:lnTo>
                  <a:pt x="3705961" y="209823"/>
                </a:lnTo>
                <a:lnTo>
                  <a:pt x="3751073" y="215544"/>
                </a:lnTo>
                <a:lnTo>
                  <a:pt x="3793846" y="220769"/>
                </a:lnTo>
                <a:lnTo>
                  <a:pt x="3835062" y="225664"/>
                </a:lnTo>
                <a:lnTo>
                  <a:pt x="3875240" y="230338"/>
                </a:lnTo>
                <a:lnTo>
                  <a:pt x="3914019" y="235571"/>
                </a:lnTo>
                <a:lnTo>
                  <a:pt x="3951867" y="241176"/>
                </a:lnTo>
                <a:lnTo>
                  <a:pt x="3989092" y="247030"/>
                </a:lnTo>
                <a:lnTo>
                  <a:pt x="4025199" y="253755"/>
                </a:lnTo>
                <a:lnTo>
                  <a:pt x="4060558" y="261060"/>
                </a:lnTo>
                <a:lnTo>
                  <a:pt x="4095421" y="268752"/>
                </a:lnTo>
                <a:lnTo>
                  <a:pt x="4128539" y="276703"/>
                </a:lnTo>
                <a:lnTo>
                  <a:pt x="4160497" y="284825"/>
                </a:lnTo>
                <a:lnTo>
                  <a:pt x="4191680" y="293063"/>
                </a:lnTo>
                <a:lnTo>
                  <a:pt x="4221641" y="302082"/>
                </a:lnTo>
                <a:lnTo>
                  <a:pt x="4250786" y="311622"/>
                </a:lnTo>
                <a:lnTo>
                  <a:pt x="4279388" y="321510"/>
                </a:lnTo>
                <a:lnTo>
                  <a:pt x="4306219" y="331631"/>
                </a:lnTo>
                <a:lnTo>
                  <a:pt x="4331867" y="341905"/>
                </a:lnTo>
                <a:lnTo>
                  <a:pt x="4356726" y="352282"/>
                </a:lnTo>
                <a:lnTo>
                  <a:pt x="4401280" y="376983"/>
                </a:lnTo>
                <a:lnTo>
                  <a:pt x="4440133" y="405130"/>
                </a:lnTo>
                <a:lnTo>
                  <a:pt x="4484395" y="452004"/>
                </a:lnTo>
                <a:lnTo>
                  <a:pt x="4516011" y="498897"/>
                </a:lnTo>
                <a:lnTo>
                  <a:pt x="4534398" y="534102"/>
                </a:lnTo>
                <a:lnTo>
                  <a:pt x="4546334" y="570916"/>
                </a:lnTo>
                <a:lnTo>
                  <a:pt x="4551874" y="609855"/>
                </a:lnTo>
                <a:lnTo>
                  <a:pt x="4549632" y="653032"/>
                </a:lnTo>
                <a:lnTo>
                  <a:pt x="4542050" y="696211"/>
                </a:lnTo>
                <a:lnTo>
                  <a:pt x="4530213" y="739625"/>
                </a:lnTo>
                <a:lnTo>
                  <a:pt x="4513194" y="784791"/>
                </a:lnTo>
                <a:lnTo>
                  <a:pt x="4488226" y="826972"/>
                </a:lnTo>
                <a:lnTo>
                  <a:pt x="4457609" y="867591"/>
                </a:lnTo>
                <a:lnTo>
                  <a:pt x="4422835" y="909163"/>
                </a:lnTo>
                <a:lnTo>
                  <a:pt x="4378687" y="953039"/>
                </a:lnTo>
                <a:lnTo>
                  <a:pt x="4354073" y="975605"/>
                </a:lnTo>
                <a:lnTo>
                  <a:pt x="4326375" y="997705"/>
                </a:lnTo>
                <a:lnTo>
                  <a:pt x="4296621" y="1019493"/>
                </a:lnTo>
                <a:lnTo>
                  <a:pt x="4265495" y="1041074"/>
                </a:lnTo>
                <a:lnTo>
                  <a:pt x="4232752" y="1062517"/>
                </a:lnTo>
                <a:lnTo>
                  <a:pt x="4198927" y="1083868"/>
                </a:lnTo>
                <a:lnTo>
                  <a:pt x="4164383" y="1105158"/>
                </a:lnTo>
                <a:lnTo>
                  <a:pt x="4125831" y="1127112"/>
                </a:lnTo>
                <a:lnTo>
                  <a:pt x="4084608" y="1149509"/>
                </a:lnTo>
                <a:lnTo>
                  <a:pt x="4041604" y="1172202"/>
                </a:lnTo>
                <a:lnTo>
                  <a:pt x="3997412" y="1193680"/>
                </a:lnTo>
                <a:lnTo>
                  <a:pt x="3952429" y="1214349"/>
                </a:lnTo>
                <a:lnTo>
                  <a:pt x="3906917" y="1234478"/>
                </a:lnTo>
                <a:lnTo>
                  <a:pt x="3859643" y="1254248"/>
                </a:lnTo>
                <a:lnTo>
                  <a:pt x="3811194" y="1273778"/>
                </a:lnTo>
                <a:lnTo>
                  <a:pt x="3761961" y="1293147"/>
                </a:lnTo>
                <a:lnTo>
                  <a:pt x="3709384" y="1312411"/>
                </a:lnTo>
                <a:lnTo>
                  <a:pt x="3654575" y="1331603"/>
                </a:lnTo>
                <a:lnTo>
                  <a:pt x="3598282" y="1350747"/>
                </a:lnTo>
                <a:lnTo>
                  <a:pt x="3539586" y="1369155"/>
                </a:lnTo>
                <a:lnTo>
                  <a:pt x="3479288" y="1387071"/>
                </a:lnTo>
                <a:lnTo>
                  <a:pt x="3417925" y="1404660"/>
                </a:lnTo>
                <a:lnTo>
                  <a:pt x="3356553" y="1421324"/>
                </a:lnTo>
                <a:lnTo>
                  <a:pt x="3295179" y="1437373"/>
                </a:lnTo>
                <a:lnTo>
                  <a:pt x="3233800" y="1453011"/>
                </a:lnTo>
                <a:lnTo>
                  <a:pt x="3171715" y="1467670"/>
                </a:lnTo>
                <a:lnTo>
                  <a:pt x="3109158" y="1481676"/>
                </a:lnTo>
                <a:lnTo>
                  <a:pt x="3046287" y="1495246"/>
                </a:lnTo>
                <a:lnTo>
                  <a:pt x="2982501" y="1507820"/>
                </a:lnTo>
                <a:lnTo>
                  <a:pt x="2918104" y="1519732"/>
                </a:lnTo>
                <a:lnTo>
                  <a:pt x="2853301" y="1531200"/>
                </a:lnTo>
                <a:lnTo>
                  <a:pt x="2787521" y="1542374"/>
                </a:lnTo>
                <a:lnTo>
                  <a:pt x="2721091" y="1553350"/>
                </a:lnTo>
                <a:lnTo>
                  <a:pt x="2654225" y="1564196"/>
                </a:lnTo>
                <a:lnTo>
                  <a:pt x="2588482" y="1574248"/>
                </a:lnTo>
                <a:lnTo>
                  <a:pt x="2523486" y="1583772"/>
                </a:lnTo>
                <a:lnTo>
                  <a:pt x="2458989" y="1592944"/>
                </a:lnTo>
                <a:lnTo>
                  <a:pt x="2394118" y="1601880"/>
                </a:lnTo>
                <a:lnTo>
                  <a:pt x="2329000" y="1610660"/>
                </a:lnTo>
                <a:lnTo>
                  <a:pt x="2263715" y="1619336"/>
                </a:lnTo>
                <a:lnTo>
                  <a:pt x="2199730" y="1627942"/>
                </a:lnTo>
                <a:lnTo>
                  <a:pt x="2136612" y="1636501"/>
                </a:lnTo>
                <a:lnTo>
                  <a:pt x="2074074" y="1645030"/>
                </a:lnTo>
                <a:lnTo>
                  <a:pt x="2010509" y="1652127"/>
                </a:lnTo>
                <a:lnTo>
                  <a:pt x="1946260" y="1658269"/>
                </a:lnTo>
                <a:lnTo>
                  <a:pt x="1881555" y="1663775"/>
                </a:lnTo>
                <a:lnTo>
                  <a:pt x="1818663" y="1669562"/>
                </a:lnTo>
                <a:lnTo>
                  <a:pt x="1756980" y="1675537"/>
                </a:lnTo>
                <a:lnTo>
                  <a:pt x="1696101" y="1681637"/>
                </a:lnTo>
                <a:lnTo>
                  <a:pt x="1636466" y="1686409"/>
                </a:lnTo>
                <a:lnTo>
                  <a:pt x="1577659" y="1690297"/>
                </a:lnTo>
                <a:lnTo>
                  <a:pt x="1519404" y="1693593"/>
                </a:lnTo>
                <a:lnTo>
                  <a:pt x="1461517" y="1695791"/>
                </a:lnTo>
                <a:lnTo>
                  <a:pt x="1403877" y="1697256"/>
                </a:lnTo>
                <a:lnTo>
                  <a:pt x="1346400" y="1698233"/>
                </a:lnTo>
                <a:lnTo>
                  <a:pt x="1291853" y="1698179"/>
                </a:lnTo>
                <a:lnTo>
                  <a:pt x="1239262" y="1697437"/>
                </a:lnTo>
                <a:lnTo>
                  <a:pt x="1187973" y="1696237"/>
                </a:lnTo>
                <a:lnTo>
                  <a:pt x="1138964" y="1694731"/>
                </a:lnTo>
                <a:lnTo>
                  <a:pt x="1091474" y="1693022"/>
                </a:lnTo>
                <a:lnTo>
                  <a:pt x="1044998" y="1691177"/>
                </a:lnTo>
                <a:lnTo>
                  <a:pt x="998491" y="1688536"/>
                </a:lnTo>
                <a:lnTo>
                  <a:pt x="951965" y="1685364"/>
                </a:lnTo>
                <a:lnTo>
                  <a:pt x="905425" y="1681839"/>
                </a:lnTo>
                <a:lnTo>
                  <a:pt x="863109" y="1676666"/>
                </a:lnTo>
                <a:lnTo>
                  <a:pt x="823610" y="1670395"/>
                </a:lnTo>
                <a:lnTo>
                  <a:pt x="785988" y="1663392"/>
                </a:lnTo>
                <a:lnTo>
                  <a:pt x="749618" y="1656607"/>
                </a:lnTo>
                <a:lnTo>
                  <a:pt x="714083" y="1649967"/>
                </a:lnTo>
                <a:lnTo>
                  <a:pt x="679104" y="1643424"/>
                </a:lnTo>
                <a:lnTo>
                  <a:pt x="645201" y="1635534"/>
                </a:lnTo>
                <a:lnTo>
                  <a:pt x="612016" y="1626746"/>
                </a:lnTo>
                <a:lnTo>
                  <a:pt x="579309" y="1617359"/>
                </a:lnTo>
                <a:lnTo>
                  <a:pt x="547627" y="1606868"/>
                </a:lnTo>
                <a:lnTo>
                  <a:pt x="516627" y="1595641"/>
                </a:lnTo>
                <a:lnTo>
                  <a:pt x="486083" y="1583923"/>
                </a:lnTo>
                <a:lnTo>
                  <a:pt x="458665" y="1571878"/>
                </a:lnTo>
                <a:lnTo>
                  <a:pt x="433330" y="1559614"/>
                </a:lnTo>
                <a:lnTo>
                  <a:pt x="409385" y="1547205"/>
                </a:lnTo>
                <a:lnTo>
                  <a:pt x="362083" y="1520247"/>
                </a:lnTo>
                <a:lnTo>
                  <a:pt x="317306" y="1491097"/>
                </a:lnTo>
                <a:lnTo>
                  <a:pt x="278591" y="1459327"/>
                </a:lnTo>
                <a:lnTo>
                  <a:pt x="242569" y="1426392"/>
                </a:lnTo>
                <a:lnTo>
                  <a:pt x="209155" y="1392234"/>
                </a:lnTo>
                <a:lnTo>
                  <a:pt x="180194" y="1355886"/>
                </a:lnTo>
                <a:lnTo>
                  <a:pt x="155092" y="1318564"/>
                </a:lnTo>
                <a:lnTo>
                  <a:pt x="132883" y="1280810"/>
                </a:lnTo>
                <a:lnTo>
                  <a:pt x="113604" y="1242864"/>
                </a:lnTo>
                <a:lnTo>
                  <a:pt x="97510" y="1204832"/>
                </a:lnTo>
                <a:lnTo>
                  <a:pt x="82597" y="1166057"/>
                </a:lnTo>
                <a:lnTo>
                  <a:pt x="66560" y="1125305"/>
                </a:lnTo>
                <a:lnTo>
                  <a:pt x="53789" y="1085556"/>
                </a:lnTo>
                <a:lnTo>
                  <a:pt x="41997" y="1045312"/>
                </a:lnTo>
                <a:lnTo>
                  <a:pt x="27350" y="1001555"/>
                </a:lnTo>
                <a:lnTo>
                  <a:pt x="17076" y="958119"/>
                </a:lnTo>
                <a:lnTo>
                  <a:pt x="10159" y="915296"/>
                </a:lnTo>
                <a:lnTo>
                  <a:pt x="4733" y="872744"/>
                </a:lnTo>
                <a:lnTo>
                  <a:pt x="1851" y="828433"/>
                </a:lnTo>
                <a:lnTo>
                  <a:pt x="570" y="783574"/>
                </a:lnTo>
                <a:lnTo>
                  <a:pt x="0" y="740118"/>
                </a:lnTo>
                <a:lnTo>
                  <a:pt x="1629" y="693523"/>
                </a:lnTo>
                <a:lnTo>
                  <a:pt x="3051" y="669244"/>
                </a:lnTo>
                <a:lnTo>
                  <a:pt x="4704" y="644592"/>
                </a:lnTo>
                <a:lnTo>
                  <a:pt x="6512" y="619690"/>
                </a:lnTo>
                <a:lnTo>
                  <a:pt x="8423" y="594623"/>
                </a:lnTo>
                <a:lnTo>
                  <a:pt x="11814" y="569444"/>
                </a:lnTo>
                <a:lnTo>
                  <a:pt x="16191" y="544192"/>
                </a:lnTo>
                <a:lnTo>
                  <a:pt x="21225" y="518890"/>
                </a:lnTo>
                <a:lnTo>
                  <a:pt x="27404" y="492144"/>
                </a:lnTo>
                <a:lnTo>
                  <a:pt x="34345" y="464436"/>
                </a:lnTo>
                <a:lnTo>
                  <a:pt x="41795" y="436087"/>
                </a:lnTo>
                <a:lnTo>
                  <a:pt x="50995" y="408015"/>
                </a:lnTo>
                <a:lnTo>
                  <a:pt x="61362" y="380127"/>
                </a:lnTo>
                <a:lnTo>
                  <a:pt x="72506" y="352364"/>
                </a:lnTo>
                <a:lnTo>
                  <a:pt x="84875" y="323977"/>
                </a:lnTo>
                <a:lnTo>
                  <a:pt x="98059" y="295175"/>
                </a:lnTo>
                <a:lnTo>
                  <a:pt x="111788" y="266096"/>
                </a:lnTo>
                <a:lnTo>
                  <a:pt x="126585" y="238243"/>
                </a:lnTo>
                <a:lnTo>
                  <a:pt x="142093" y="211208"/>
                </a:lnTo>
                <a:lnTo>
                  <a:pt x="158077" y="184717"/>
                </a:lnTo>
                <a:lnTo>
                  <a:pt x="175789" y="158590"/>
                </a:lnTo>
                <a:lnTo>
                  <a:pt x="194652" y="132706"/>
                </a:lnTo>
                <a:lnTo>
                  <a:pt x="227371" y="89834"/>
                </a:lnTo>
                <a:lnTo>
                  <a:pt x="253545" y="5553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613"/>
          <p:cNvGrpSpPr/>
          <p:nvPr/>
        </p:nvGrpSpPr>
        <p:grpSpPr>
          <a:xfrm>
            <a:off x="4230865" y="3557405"/>
            <a:ext cx="245886" cy="192798"/>
            <a:chOff x="4230865" y="3557405"/>
            <a:chExt cx="245886" cy="192798"/>
          </a:xfrm>
        </p:grpSpPr>
        <p:sp>
          <p:nvSpPr>
            <p:cNvPr id="102" name="SMARTInkShape-2983"/>
            <p:cNvSpPr/>
            <p:nvPr>
              <p:custDataLst>
                <p:tags r:id="rId71"/>
              </p:custDataLst>
            </p:nvPr>
          </p:nvSpPr>
          <p:spPr>
            <a:xfrm>
              <a:off x="4262575" y="3714750"/>
              <a:ext cx="214176" cy="35453"/>
            </a:xfrm>
            <a:custGeom>
              <a:avLst/>
              <a:gdLst/>
              <a:ahLst/>
              <a:cxnLst/>
              <a:rect l="0" t="0" r="0" b="0"/>
              <a:pathLst>
                <a:path w="214176" h="35453">
                  <a:moveTo>
                    <a:pt x="10975" y="19050"/>
                  </a:moveTo>
                  <a:lnTo>
                    <a:pt x="10975" y="19050"/>
                  </a:lnTo>
                  <a:lnTo>
                    <a:pt x="862" y="29163"/>
                  </a:lnTo>
                  <a:lnTo>
                    <a:pt x="0" y="32142"/>
                  </a:lnTo>
                  <a:lnTo>
                    <a:pt x="1541" y="34128"/>
                  </a:lnTo>
                  <a:lnTo>
                    <a:pt x="4686" y="35452"/>
                  </a:lnTo>
                  <a:lnTo>
                    <a:pt x="48747" y="31096"/>
                  </a:lnTo>
                  <a:lnTo>
                    <a:pt x="89146" y="22287"/>
                  </a:lnTo>
                  <a:lnTo>
                    <a:pt x="112478" y="17680"/>
                  </a:lnTo>
                  <a:lnTo>
                    <a:pt x="137204" y="13198"/>
                  </a:lnTo>
                  <a:lnTo>
                    <a:pt x="179965" y="5866"/>
                  </a:lnTo>
                  <a:lnTo>
                    <a:pt x="214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84"/>
            <p:cNvSpPr/>
            <p:nvPr>
              <p:custDataLst>
                <p:tags r:id="rId72"/>
              </p:custDataLst>
            </p:nvPr>
          </p:nvSpPr>
          <p:spPr>
            <a:xfrm>
              <a:off x="4230865" y="3557405"/>
              <a:ext cx="176036" cy="11296"/>
            </a:xfrm>
            <a:custGeom>
              <a:avLst/>
              <a:gdLst/>
              <a:ahLst/>
              <a:cxnLst/>
              <a:rect l="0" t="0" r="0" b="0"/>
              <a:pathLst>
                <a:path w="176036" h="11296">
                  <a:moveTo>
                    <a:pt x="10935" y="4945"/>
                  </a:moveTo>
                  <a:lnTo>
                    <a:pt x="10935" y="4945"/>
                  </a:lnTo>
                  <a:lnTo>
                    <a:pt x="4193" y="4945"/>
                  </a:lnTo>
                  <a:lnTo>
                    <a:pt x="2207" y="5650"/>
                  </a:lnTo>
                  <a:lnTo>
                    <a:pt x="883" y="6826"/>
                  </a:lnTo>
                  <a:lnTo>
                    <a:pt x="0" y="8316"/>
                  </a:lnTo>
                  <a:lnTo>
                    <a:pt x="823" y="8603"/>
                  </a:lnTo>
                  <a:lnTo>
                    <a:pt x="21690" y="5876"/>
                  </a:lnTo>
                  <a:lnTo>
                    <a:pt x="62335" y="3339"/>
                  </a:lnTo>
                  <a:lnTo>
                    <a:pt x="108950" y="0"/>
                  </a:lnTo>
                  <a:lnTo>
                    <a:pt x="134930" y="631"/>
                  </a:lnTo>
                  <a:lnTo>
                    <a:pt x="176035" y="11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614"/>
          <p:cNvGrpSpPr/>
          <p:nvPr/>
        </p:nvGrpSpPr>
        <p:grpSpPr>
          <a:xfrm>
            <a:off x="4870450" y="3367388"/>
            <a:ext cx="2991701" cy="974594"/>
            <a:chOff x="4870450" y="3367388"/>
            <a:chExt cx="2991701" cy="974594"/>
          </a:xfrm>
        </p:grpSpPr>
        <p:sp>
          <p:nvSpPr>
            <p:cNvPr id="105" name="SMARTInkShape-2985"/>
            <p:cNvSpPr/>
            <p:nvPr>
              <p:custDataLst>
                <p:tags r:id="rId59"/>
              </p:custDataLst>
            </p:nvPr>
          </p:nvSpPr>
          <p:spPr>
            <a:xfrm>
              <a:off x="7460463" y="3367388"/>
              <a:ext cx="401688" cy="555386"/>
            </a:xfrm>
            <a:custGeom>
              <a:avLst/>
              <a:gdLst/>
              <a:ahLst/>
              <a:cxnLst/>
              <a:rect l="0" t="0" r="0" b="0"/>
              <a:pathLst>
                <a:path w="401688" h="555386">
                  <a:moveTo>
                    <a:pt x="121437" y="328312"/>
                  </a:moveTo>
                  <a:lnTo>
                    <a:pt x="121437" y="328312"/>
                  </a:lnTo>
                  <a:lnTo>
                    <a:pt x="116411" y="305708"/>
                  </a:lnTo>
                  <a:lnTo>
                    <a:pt x="111977" y="278064"/>
                  </a:lnTo>
                  <a:lnTo>
                    <a:pt x="104533" y="266939"/>
                  </a:lnTo>
                  <a:lnTo>
                    <a:pt x="99584" y="261996"/>
                  </a:lnTo>
                  <a:lnTo>
                    <a:pt x="92757" y="260818"/>
                  </a:lnTo>
                  <a:lnTo>
                    <a:pt x="75765" y="265153"/>
                  </a:lnTo>
                  <a:lnTo>
                    <a:pt x="42993" y="292978"/>
                  </a:lnTo>
                  <a:lnTo>
                    <a:pt x="13213" y="335874"/>
                  </a:lnTo>
                  <a:lnTo>
                    <a:pt x="0" y="377589"/>
                  </a:lnTo>
                  <a:lnTo>
                    <a:pt x="2554" y="398190"/>
                  </a:lnTo>
                  <a:lnTo>
                    <a:pt x="6198" y="406648"/>
                  </a:lnTo>
                  <a:lnTo>
                    <a:pt x="12861" y="410875"/>
                  </a:lnTo>
                  <a:lnTo>
                    <a:pt x="31553" y="411808"/>
                  </a:lnTo>
                  <a:lnTo>
                    <a:pt x="55853" y="398112"/>
                  </a:lnTo>
                  <a:lnTo>
                    <a:pt x="83116" y="372740"/>
                  </a:lnTo>
                  <a:lnTo>
                    <a:pt x="111696" y="335593"/>
                  </a:lnTo>
                  <a:lnTo>
                    <a:pt x="125526" y="309177"/>
                  </a:lnTo>
                  <a:lnTo>
                    <a:pt x="138980" y="278160"/>
                  </a:lnTo>
                  <a:lnTo>
                    <a:pt x="152182" y="244078"/>
                  </a:lnTo>
                  <a:lnTo>
                    <a:pt x="165217" y="205833"/>
                  </a:lnTo>
                  <a:lnTo>
                    <a:pt x="178141" y="164815"/>
                  </a:lnTo>
                  <a:lnTo>
                    <a:pt x="190989" y="121947"/>
                  </a:lnTo>
                  <a:lnTo>
                    <a:pt x="202377" y="87724"/>
                  </a:lnTo>
                  <a:lnTo>
                    <a:pt x="212792" y="59265"/>
                  </a:lnTo>
                  <a:lnTo>
                    <a:pt x="228361" y="18236"/>
                  </a:lnTo>
                  <a:lnTo>
                    <a:pt x="232930" y="0"/>
                  </a:lnTo>
                  <a:lnTo>
                    <a:pt x="231043" y="76"/>
                  </a:lnTo>
                  <a:lnTo>
                    <a:pt x="212787" y="30130"/>
                  </a:lnTo>
                  <a:lnTo>
                    <a:pt x="202093" y="52618"/>
                  </a:lnTo>
                  <a:lnTo>
                    <a:pt x="190024" y="78899"/>
                  </a:lnTo>
                  <a:lnTo>
                    <a:pt x="178451" y="107709"/>
                  </a:lnTo>
                  <a:lnTo>
                    <a:pt x="167207" y="138204"/>
                  </a:lnTo>
                  <a:lnTo>
                    <a:pt x="156184" y="169824"/>
                  </a:lnTo>
                  <a:lnTo>
                    <a:pt x="149540" y="200075"/>
                  </a:lnTo>
                  <a:lnTo>
                    <a:pt x="145817" y="229415"/>
                  </a:lnTo>
                  <a:lnTo>
                    <a:pt x="144040" y="258148"/>
                  </a:lnTo>
                  <a:lnTo>
                    <a:pt x="147711" y="303243"/>
                  </a:lnTo>
                  <a:lnTo>
                    <a:pt x="156398" y="335514"/>
                  </a:lnTo>
                  <a:lnTo>
                    <a:pt x="167313" y="352209"/>
                  </a:lnTo>
                  <a:lnTo>
                    <a:pt x="172483" y="354827"/>
                  </a:lnTo>
                  <a:lnTo>
                    <a:pt x="177340" y="354455"/>
                  </a:lnTo>
                  <a:lnTo>
                    <a:pt x="181989" y="352091"/>
                  </a:lnTo>
                  <a:lnTo>
                    <a:pt x="202016" y="325166"/>
                  </a:lnTo>
                  <a:lnTo>
                    <a:pt x="223222" y="281124"/>
                  </a:lnTo>
                  <a:lnTo>
                    <a:pt x="229705" y="272062"/>
                  </a:lnTo>
                  <a:lnTo>
                    <a:pt x="231009" y="273173"/>
                  </a:lnTo>
                  <a:lnTo>
                    <a:pt x="226369" y="313011"/>
                  </a:lnTo>
                  <a:lnTo>
                    <a:pt x="227396" y="345102"/>
                  </a:lnTo>
                  <a:lnTo>
                    <a:pt x="230176" y="352910"/>
                  </a:lnTo>
                  <a:lnTo>
                    <a:pt x="238910" y="363469"/>
                  </a:lnTo>
                  <a:lnTo>
                    <a:pt x="245613" y="365155"/>
                  </a:lnTo>
                  <a:lnTo>
                    <a:pt x="262469" y="363266"/>
                  </a:lnTo>
                  <a:lnTo>
                    <a:pt x="288421" y="350899"/>
                  </a:lnTo>
                  <a:lnTo>
                    <a:pt x="329075" y="304632"/>
                  </a:lnTo>
                  <a:lnTo>
                    <a:pt x="336062" y="295592"/>
                  </a:lnTo>
                  <a:lnTo>
                    <a:pt x="342131" y="290976"/>
                  </a:lnTo>
                  <a:lnTo>
                    <a:pt x="347588" y="289311"/>
                  </a:lnTo>
                  <a:lnTo>
                    <a:pt x="352638" y="289611"/>
                  </a:lnTo>
                  <a:lnTo>
                    <a:pt x="357416" y="293339"/>
                  </a:lnTo>
                  <a:lnTo>
                    <a:pt x="366486" y="306889"/>
                  </a:lnTo>
                  <a:lnTo>
                    <a:pt x="379527" y="344464"/>
                  </a:lnTo>
                  <a:lnTo>
                    <a:pt x="388073" y="379000"/>
                  </a:lnTo>
                  <a:lnTo>
                    <a:pt x="395869" y="416457"/>
                  </a:lnTo>
                  <a:lnTo>
                    <a:pt x="401687" y="451919"/>
                  </a:lnTo>
                  <a:lnTo>
                    <a:pt x="399097" y="484613"/>
                  </a:lnTo>
                  <a:lnTo>
                    <a:pt x="395444" y="500246"/>
                  </a:lnTo>
                  <a:lnTo>
                    <a:pt x="376332" y="525142"/>
                  </a:lnTo>
                  <a:lnTo>
                    <a:pt x="348318" y="543498"/>
                  </a:lnTo>
                  <a:lnTo>
                    <a:pt x="314701" y="554008"/>
                  </a:lnTo>
                  <a:lnTo>
                    <a:pt x="282356" y="555385"/>
                  </a:lnTo>
                  <a:lnTo>
                    <a:pt x="266816" y="553777"/>
                  </a:lnTo>
                  <a:lnTo>
                    <a:pt x="255046" y="547767"/>
                  </a:lnTo>
                  <a:lnTo>
                    <a:pt x="223037" y="50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86"/>
            <p:cNvSpPr/>
            <p:nvPr>
              <p:custDataLst>
                <p:tags r:id="rId60"/>
              </p:custDataLst>
            </p:nvPr>
          </p:nvSpPr>
          <p:spPr>
            <a:xfrm>
              <a:off x="6952945" y="3422629"/>
              <a:ext cx="298756" cy="353083"/>
            </a:xfrm>
            <a:custGeom>
              <a:avLst/>
              <a:gdLst/>
              <a:ahLst/>
              <a:cxnLst/>
              <a:rect l="0" t="0" r="0" b="0"/>
              <a:pathLst>
                <a:path w="298756" h="353083">
                  <a:moveTo>
                    <a:pt x="82855" y="228621"/>
                  </a:moveTo>
                  <a:lnTo>
                    <a:pt x="82855" y="228621"/>
                  </a:lnTo>
                  <a:lnTo>
                    <a:pt x="79484" y="225250"/>
                  </a:lnTo>
                  <a:lnTo>
                    <a:pt x="77828" y="221714"/>
                  </a:lnTo>
                  <a:lnTo>
                    <a:pt x="75268" y="206545"/>
                  </a:lnTo>
                  <a:lnTo>
                    <a:pt x="69840" y="198583"/>
                  </a:lnTo>
                  <a:lnTo>
                    <a:pt x="65712" y="196601"/>
                  </a:lnTo>
                  <a:lnTo>
                    <a:pt x="55480" y="196281"/>
                  </a:lnTo>
                  <a:lnTo>
                    <a:pt x="41995" y="207897"/>
                  </a:lnTo>
                  <a:lnTo>
                    <a:pt x="20419" y="242001"/>
                  </a:lnTo>
                  <a:lnTo>
                    <a:pt x="4383" y="285973"/>
                  </a:lnTo>
                  <a:lnTo>
                    <a:pt x="0" y="313377"/>
                  </a:lnTo>
                  <a:lnTo>
                    <a:pt x="2756" y="334965"/>
                  </a:lnTo>
                  <a:lnTo>
                    <a:pt x="6878" y="342556"/>
                  </a:lnTo>
                  <a:lnTo>
                    <a:pt x="18984" y="352871"/>
                  </a:lnTo>
                  <a:lnTo>
                    <a:pt x="26163" y="353082"/>
                  </a:lnTo>
                  <a:lnTo>
                    <a:pt x="41665" y="345791"/>
                  </a:lnTo>
                  <a:lnTo>
                    <a:pt x="69631" y="312335"/>
                  </a:lnTo>
                  <a:lnTo>
                    <a:pt x="88031" y="274999"/>
                  </a:lnTo>
                  <a:lnTo>
                    <a:pt x="96889" y="253190"/>
                  </a:lnTo>
                  <a:lnTo>
                    <a:pt x="104206" y="225950"/>
                  </a:lnTo>
                  <a:lnTo>
                    <a:pt x="110494" y="195090"/>
                  </a:lnTo>
                  <a:lnTo>
                    <a:pt x="116097" y="161817"/>
                  </a:lnTo>
                  <a:lnTo>
                    <a:pt x="121244" y="129757"/>
                  </a:lnTo>
                  <a:lnTo>
                    <a:pt x="126086" y="98506"/>
                  </a:lnTo>
                  <a:lnTo>
                    <a:pt x="130726" y="67794"/>
                  </a:lnTo>
                  <a:lnTo>
                    <a:pt x="137763" y="26144"/>
                  </a:lnTo>
                  <a:lnTo>
                    <a:pt x="141927" y="0"/>
                  </a:lnTo>
                  <a:lnTo>
                    <a:pt x="141286" y="7"/>
                  </a:lnTo>
                  <a:lnTo>
                    <a:pt x="123530" y="26985"/>
                  </a:lnTo>
                  <a:lnTo>
                    <a:pt x="111280" y="66568"/>
                  </a:lnTo>
                  <a:lnTo>
                    <a:pt x="106039" y="90952"/>
                  </a:lnTo>
                  <a:lnTo>
                    <a:pt x="101838" y="115675"/>
                  </a:lnTo>
                  <a:lnTo>
                    <a:pt x="98333" y="140624"/>
                  </a:lnTo>
                  <a:lnTo>
                    <a:pt x="95290" y="165723"/>
                  </a:lnTo>
                  <a:lnTo>
                    <a:pt x="95673" y="210544"/>
                  </a:lnTo>
                  <a:lnTo>
                    <a:pt x="100545" y="248104"/>
                  </a:lnTo>
                  <a:lnTo>
                    <a:pt x="111223" y="282293"/>
                  </a:lnTo>
                  <a:lnTo>
                    <a:pt x="119217" y="291280"/>
                  </a:lnTo>
                  <a:lnTo>
                    <a:pt x="123324" y="290855"/>
                  </a:lnTo>
                  <a:lnTo>
                    <a:pt x="131650" y="282856"/>
                  </a:lnTo>
                  <a:lnTo>
                    <a:pt x="149904" y="240223"/>
                  </a:lnTo>
                  <a:lnTo>
                    <a:pt x="175462" y="199712"/>
                  </a:lnTo>
                  <a:lnTo>
                    <a:pt x="180575" y="194531"/>
                  </a:lnTo>
                  <a:lnTo>
                    <a:pt x="186102" y="193900"/>
                  </a:lnTo>
                  <a:lnTo>
                    <a:pt x="191903" y="196301"/>
                  </a:lnTo>
                  <a:lnTo>
                    <a:pt x="197886" y="200724"/>
                  </a:lnTo>
                  <a:lnTo>
                    <a:pt x="206417" y="216928"/>
                  </a:lnTo>
                  <a:lnTo>
                    <a:pt x="211149" y="238946"/>
                  </a:lnTo>
                  <a:lnTo>
                    <a:pt x="209141" y="276992"/>
                  </a:lnTo>
                  <a:lnTo>
                    <a:pt x="194028" y="321613"/>
                  </a:lnTo>
                  <a:lnTo>
                    <a:pt x="192954" y="323071"/>
                  </a:lnTo>
                  <a:lnTo>
                    <a:pt x="192237" y="323338"/>
                  </a:lnTo>
                  <a:lnTo>
                    <a:pt x="191229" y="306858"/>
                  </a:lnTo>
                  <a:lnTo>
                    <a:pt x="204414" y="269520"/>
                  </a:lnTo>
                  <a:lnTo>
                    <a:pt x="229566" y="222709"/>
                  </a:lnTo>
                  <a:lnTo>
                    <a:pt x="258119" y="180129"/>
                  </a:lnTo>
                  <a:lnTo>
                    <a:pt x="262493" y="176537"/>
                  </a:lnTo>
                  <a:lnTo>
                    <a:pt x="266113" y="174848"/>
                  </a:lnTo>
                  <a:lnTo>
                    <a:pt x="267821" y="176545"/>
                  </a:lnTo>
                  <a:lnTo>
                    <a:pt x="267838" y="185955"/>
                  </a:lnTo>
                  <a:lnTo>
                    <a:pt x="257138" y="220605"/>
                  </a:lnTo>
                  <a:lnTo>
                    <a:pt x="247304" y="259877"/>
                  </a:lnTo>
                  <a:lnTo>
                    <a:pt x="249783" y="281789"/>
                  </a:lnTo>
                  <a:lnTo>
                    <a:pt x="253406" y="291583"/>
                  </a:lnTo>
                  <a:lnTo>
                    <a:pt x="260056" y="298817"/>
                  </a:lnTo>
                  <a:lnTo>
                    <a:pt x="298755" y="31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987"/>
            <p:cNvSpPr/>
            <p:nvPr>
              <p:custDataLst>
                <p:tags r:id="rId61"/>
              </p:custDataLst>
            </p:nvPr>
          </p:nvSpPr>
          <p:spPr>
            <a:xfrm>
              <a:off x="6731000" y="3457379"/>
              <a:ext cx="69926" cy="346272"/>
            </a:xfrm>
            <a:custGeom>
              <a:avLst/>
              <a:gdLst/>
              <a:ahLst/>
              <a:cxnLst/>
              <a:rect l="0" t="0" r="0" b="0"/>
              <a:pathLst>
                <a:path w="69926" h="3462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9886" y="1275"/>
                  </a:lnTo>
                  <a:lnTo>
                    <a:pt x="36857" y="7618"/>
                  </a:lnTo>
                  <a:lnTo>
                    <a:pt x="50248" y="29717"/>
                  </a:lnTo>
                  <a:lnTo>
                    <a:pt x="61374" y="69644"/>
                  </a:lnTo>
                  <a:lnTo>
                    <a:pt x="66315" y="94119"/>
                  </a:lnTo>
                  <a:lnTo>
                    <a:pt x="68904" y="121020"/>
                  </a:lnTo>
                  <a:lnTo>
                    <a:pt x="69925" y="149537"/>
                  </a:lnTo>
                  <a:lnTo>
                    <a:pt x="69900" y="179132"/>
                  </a:lnTo>
                  <a:lnTo>
                    <a:pt x="67766" y="205917"/>
                  </a:lnTo>
                  <a:lnTo>
                    <a:pt x="64227" y="230830"/>
                  </a:lnTo>
                  <a:lnTo>
                    <a:pt x="51123" y="275208"/>
                  </a:lnTo>
                  <a:lnTo>
                    <a:pt x="26484" y="311395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88"/>
            <p:cNvSpPr/>
            <p:nvPr>
              <p:custDataLst>
                <p:tags r:id="rId62"/>
              </p:custDataLst>
            </p:nvPr>
          </p:nvSpPr>
          <p:spPr>
            <a:xfrm>
              <a:off x="6543148" y="3543300"/>
              <a:ext cx="121718" cy="328835"/>
            </a:xfrm>
            <a:custGeom>
              <a:avLst/>
              <a:gdLst/>
              <a:ahLst/>
              <a:cxnLst/>
              <a:rect l="0" t="0" r="0" b="0"/>
              <a:pathLst>
                <a:path w="121718" h="328835">
                  <a:moveTo>
                    <a:pt x="10052" y="0"/>
                  </a:moveTo>
                  <a:lnTo>
                    <a:pt x="10052" y="0"/>
                  </a:lnTo>
                  <a:lnTo>
                    <a:pt x="10052" y="3371"/>
                  </a:lnTo>
                  <a:lnTo>
                    <a:pt x="0" y="35469"/>
                  </a:lnTo>
                  <a:lnTo>
                    <a:pt x="1246" y="78189"/>
                  </a:lnTo>
                  <a:lnTo>
                    <a:pt x="8254" y="96839"/>
                  </a:lnTo>
                  <a:lnTo>
                    <a:pt x="13087" y="104776"/>
                  </a:lnTo>
                  <a:lnTo>
                    <a:pt x="18426" y="110068"/>
                  </a:lnTo>
                  <a:lnTo>
                    <a:pt x="30002" y="115946"/>
                  </a:lnTo>
                  <a:lnTo>
                    <a:pt x="40320" y="116678"/>
                  </a:lnTo>
                  <a:lnTo>
                    <a:pt x="45048" y="115885"/>
                  </a:lnTo>
                  <a:lnTo>
                    <a:pt x="55945" y="105597"/>
                  </a:lnTo>
                  <a:lnTo>
                    <a:pt x="73444" y="76989"/>
                  </a:lnTo>
                  <a:lnTo>
                    <a:pt x="77988" y="64126"/>
                  </a:lnTo>
                  <a:lnTo>
                    <a:pt x="79331" y="63212"/>
                  </a:lnTo>
                  <a:lnTo>
                    <a:pt x="80934" y="64013"/>
                  </a:lnTo>
                  <a:lnTo>
                    <a:pt x="82706" y="65959"/>
                  </a:lnTo>
                  <a:lnTo>
                    <a:pt x="87667" y="112664"/>
                  </a:lnTo>
                  <a:lnTo>
                    <a:pt x="96784" y="157559"/>
                  </a:lnTo>
                  <a:lnTo>
                    <a:pt x="106455" y="192087"/>
                  </a:lnTo>
                  <a:lnTo>
                    <a:pt x="115456" y="226248"/>
                  </a:lnTo>
                  <a:lnTo>
                    <a:pt x="121717" y="267101"/>
                  </a:lnTo>
                  <a:lnTo>
                    <a:pt x="119067" y="278256"/>
                  </a:lnTo>
                  <a:lnTo>
                    <a:pt x="106716" y="298177"/>
                  </a:lnTo>
                  <a:lnTo>
                    <a:pt x="79929" y="321887"/>
                  </a:lnTo>
                  <a:lnTo>
                    <a:pt x="59923" y="328152"/>
                  </a:lnTo>
                  <a:lnTo>
                    <a:pt x="49650" y="328834"/>
                  </a:lnTo>
                  <a:lnTo>
                    <a:pt x="30709" y="323949"/>
                  </a:lnTo>
                  <a:lnTo>
                    <a:pt x="21706" y="319682"/>
                  </a:lnTo>
                  <a:lnTo>
                    <a:pt x="15704" y="311194"/>
                  </a:lnTo>
                  <a:lnTo>
                    <a:pt x="3702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89"/>
            <p:cNvSpPr/>
            <p:nvPr>
              <p:custDataLst>
                <p:tags r:id="rId63"/>
              </p:custDataLst>
            </p:nvPr>
          </p:nvSpPr>
          <p:spPr>
            <a:xfrm>
              <a:off x="6419850" y="368935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63500" y="0"/>
                  </a:moveTo>
                  <a:lnTo>
                    <a:pt x="63500" y="0"/>
                  </a:lnTo>
                  <a:lnTo>
                    <a:pt x="57020" y="20278"/>
                  </a:lnTo>
                  <a:lnTo>
                    <a:pt x="41118" y="43324"/>
                  </a:lnTo>
                  <a:lnTo>
                    <a:pt x="12382" y="7451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90"/>
            <p:cNvSpPr/>
            <p:nvPr>
              <p:custDataLst>
                <p:tags r:id="rId64"/>
              </p:custDataLst>
            </p:nvPr>
          </p:nvSpPr>
          <p:spPr>
            <a:xfrm>
              <a:off x="6181696" y="3433529"/>
              <a:ext cx="200055" cy="330348"/>
            </a:xfrm>
            <a:custGeom>
              <a:avLst/>
              <a:gdLst/>
              <a:ahLst/>
              <a:cxnLst/>
              <a:rect l="0" t="0" r="0" b="0"/>
              <a:pathLst>
                <a:path w="200055" h="330348">
                  <a:moveTo>
                    <a:pt x="123854" y="8171"/>
                  </a:moveTo>
                  <a:lnTo>
                    <a:pt x="123854" y="8171"/>
                  </a:lnTo>
                  <a:lnTo>
                    <a:pt x="113741" y="1429"/>
                  </a:lnTo>
                  <a:lnTo>
                    <a:pt x="101249" y="0"/>
                  </a:lnTo>
                  <a:lnTo>
                    <a:pt x="73606" y="4832"/>
                  </a:lnTo>
                  <a:lnTo>
                    <a:pt x="58718" y="17975"/>
                  </a:lnTo>
                  <a:lnTo>
                    <a:pt x="32587" y="54820"/>
                  </a:lnTo>
                  <a:lnTo>
                    <a:pt x="15558" y="89582"/>
                  </a:lnTo>
                  <a:lnTo>
                    <a:pt x="5637" y="130902"/>
                  </a:lnTo>
                  <a:lnTo>
                    <a:pt x="757" y="177018"/>
                  </a:lnTo>
                  <a:lnTo>
                    <a:pt x="0" y="223619"/>
                  </a:lnTo>
                  <a:lnTo>
                    <a:pt x="4367" y="265498"/>
                  </a:lnTo>
                  <a:lnTo>
                    <a:pt x="21502" y="311291"/>
                  </a:lnTo>
                  <a:lnTo>
                    <a:pt x="32738" y="326336"/>
                  </a:lnTo>
                  <a:lnTo>
                    <a:pt x="37709" y="330347"/>
                  </a:lnTo>
                  <a:lnTo>
                    <a:pt x="42435" y="329494"/>
                  </a:lnTo>
                  <a:lnTo>
                    <a:pt x="51449" y="319138"/>
                  </a:lnTo>
                  <a:lnTo>
                    <a:pt x="68029" y="272901"/>
                  </a:lnTo>
                  <a:lnTo>
                    <a:pt x="76425" y="226466"/>
                  </a:lnTo>
                  <a:lnTo>
                    <a:pt x="84087" y="180488"/>
                  </a:lnTo>
                  <a:lnTo>
                    <a:pt x="94276" y="154007"/>
                  </a:lnTo>
                  <a:lnTo>
                    <a:pt x="99654" y="147070"/>
                  </a:lnTo>
                  <a:lnTo>
                    <a:pt x="101370" y="145926"/>
                  </a:lnTo>
                  <a:lnTo>
                    <a:pt x="102515" y="145869"/>
                  </a:lnTo>
                  <a:lnTo>
                    <a:pt x="103279" y="146536"/>
                  </a:lnTo>
                  <a:lnTo>
                    <a:pt x="118300" y="172955"/>
                  </a:lnTo>
                  <a:lnTo>
                    <a:pt x="126364" y="202654"/>
                  </a:lnTo>
                  <a:lnTo>
                    <a:pt x="127564" y="244613"/>
                  </a:lnTo>
                  <a:lnTo>
                    <a:pt x="124092" y="258601"/>
                  </a:lnTo>
                  <a:lnTo>
                    <a:pt x="117845" y="267170"/>
                  </a:lnTo>
                  <a:lnTo>
                    <a:pt x="114909" y="269031"/>
                  </a:lnTo>
                  <a:lnTo>
                    <a:pt x="112247" y="269566"/>
                  </a:lnTo>
                  <a:lnTo>
                    <a:pt x="109766" y="269218"/>
                  </a:lnTo>
                  <a:lnTo>
                    <a:pt x="108817" y="266163"/>
                  </a:lnTo>
                  <a:lnTo>
                    <a:pt x="109645" y="255244"/>
                  </a:lnTo>
                  <a:lnTo>
                    <a:pt x="120820" y="219745"/>
                  </a:lnTo>
                  <a:lnTo>
                    <a:pt x="137536" y="176849"/>
                  </a:lnTo>
                  <a:lnTo>
                    <a:pt x="160737" y="140503"/>
                  </a:lnTo>
                  <a:lnTo>
                    <a:pt x="167998" y="134013"/>
                  </a:lnTo>
                  <a:lnTo>
                    <a:pt x="169511" y="135810"/>
                  </a:lnTo>
                  <a:lnTo>
                    <a:pt x="169311" y="147214"/>
                  </a:lnTo>
                  <a:lnTo>
                    <a:pt x="160480" y="187644"/>
                  </a:lnTo>
                  <a:lnTo>
                    <a:pt x="160829" y="209057"/>
                  </a:lnTo>
                  <a:lnTo>
                    <a:pt x="165217" y="224689"/>
                  </a:lnTo>
                  <a:lnTo>
                    <a:pt x="168363" y="230833"/>
                  </a:lnTo>
                  <a:lnTo>
                    <a:pt x="179384" y="241422"/>
                  </a:lnTo>
                  <a:lnTo>
                    <a:pt x="200054" y="25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991"/>
            <p:cNvSpPr/>
            <p:nvPr>
              <p:custDataLst>
                <p:tags r:id="rId65"/>
              </p:custDataLst>
            </p:nvPr>
          </p:nvSpPr>
          <p:spPr>
            <a:xfrm>
              <a:off x="5903680" y="3613150"/>
              <a:ext cx="198671" cy="63501"/>
            </a:xfrm>
            <a:custGeom>
              <a:avLst/>
              <a:gdLst/>
              <a:ahLst/>
              <a:cxnLst/>
              <a:rect l="0" t="0" r="0" b="0"/>
              <a:pathLst>
                <a:path w="198671" h="63501">
                  <a:moveTo>
                    <a:pt x="8170" y="63500"/>
                  </a:moveTo>
                  <a:lnTo>
                    <a:pt x="8170" y="63500"/>
                  </a:lnTo>
                  <a:lnTo>
                    <a:pt x="1428" y="63500"/>
                  </a:lnTo>
                  <a:lnTo>
                    <a:pt x="147" y="62794"/>
                  </a:lnTo>
                  <a:lnTo>
                    <a:pt x="0" y="61618"/>
                  </a:lnTo>
                  <a:lnTo>
                    <a:pt x="607" y="60129"/>
                  </a:lnTo>
                  <a:lnTo>
                    <a:pt x="14944" y="51290"/>
                  </a:lnTo>
                  <a:lnTo>
                    <a:pt x="62398" y="35662"/>
                  </a:lnTo>
                  <a:lnTo>
                    <a:pt x="98123" y="27374"/>
                  </a:lnTo>
                  <a:lnTo>
                    <a:pt x="137519" y="17105"/>
                  </a:lnTo>
                  <a:lnTo>
                    <a:pt x="198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92"/>
            <p:cNvSpPr/>
            <p:nvPr>
              <p:custDataLst>
                <p:tags r:id="rId66"/>
              </p:custDataLst>
            </p:nvPr>
          </p:nvSpPr>
          <p:spPr>
            <a:xfrm>
              <a:off x="5543550" y="3570105"/>
              <a:ext cx="158751" cy="170220"/>
            </a:xfrm>
            <a:custGeom>
              <a:avLst/>
              <a:gdLst/>
              <a:ahLst/>
              <a:cxnLst/>
              <a:rect l="0" t="0" r="0" b="0"/>
              <a:pathLst>
                <a:path w="158751" h="170220">
                  <a:moveTo>
                    <a:pt x="0" y="17645"/>
                  </a:moveTo>
                  <a:lnTo>
                    <a:pt x="0" y="17645"/>
                  </a:lnTo>
                  <a:lnTo>
                    <a:pt x="3371" y="10903"/>
                  </a:lnTo>
                  <a:lnTo>
                    <a:pt x="10670" y="5712"/>
                  </a:lnTo>
                  <a:lnTo>
                    <a:pt x="24798" y="704"/>
                  </a:lnTo>
                  <a:lnTo>
                    <a:pt x="29232" y="0"/>
                  </a:lnTo>
                  <a:lnTo>
                    <a:pt x="39803" y="4864"/>
                  </a:lnTo>
                  <a:lnTo>
                    <a:pt x="45586" y="9124"/>
                  </a:lnTo>
                  <a:lnTo>
                    <a:pt x="60465" y="35347"/>
                  </a:lnTo>
                  <a:lnTo>
                    <a:pt x="67070" y="73298"/>
                  </a:lnTo>
                  <a:lnTo>
                    <a:pt x="62284" y="112451"/>
                  </a:lnTo>
                  <a:lnTo>
                    <a:pt x="48558" y="147493"/>
                  </a:lnTo>
                  <a:lnTo>
                    <a:pt x="34456" y="166733"/>
                  </a:lnTo>
                  <a:lnTo>
                    <a:pt x="31438" y="169248"/>
                  </a:lnTo>
                  <a:lnTo>
                    <a:pt x="29425" y="170219"/>
                  </a:lnTo>
                  <a:lnTo>
                    <a:pt x="28083" y="170161"/>
                  </a:lnTo>
                  <a:lnTo>
                    <a:pt x="28474" y="162571"/>
                  </a:lnTo>
                  <a:lnTo>
                    <a:pt x="42869" y="115882"/>
                  </a:lnTo>
                  <a:lnTo>
                    <a:pt x="64835" y="75994"/>
                  </a:lnTo>
                  <a:lnTo>
                    <a:pt x="105704" y="29876"/>
                  </a:lnTo>
                  <a:lnTo>
                    <a:pt x="134631" y="6499"/>
                  </a:lnTo>
                  <a:lnTo>
                    <a:pt x="137732" y="5275"/>
                  </a:lnTo>
                  <a:lnTo>
                    <a:pt x="139094" y="5871"/>
                  </a:lnTo>
                  <a:lnTo>
                    <a:pt x="139296" y="7679"/>
                  </a:lnTo>
                  <a:lnTo>
                    <a:pt x="127714" y="47237"/>
                  </a:lnTo>
                  <a:lnTo>
                    <a:pt x="125200" y="70308"/>
                  </a:lnTo>
                  <a:lnTo>
                    <a:pt x="128787" y="94673"/>
                  </a:lnTo>
                  <a:lnTo>
                    <a:pt x="138848" y="113969"/>
                  </a:lnTo>
                  <a:lnTo>
                    <a:pt x="158750" y="138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993"/>
            <p:cNvSpPr/>
            <p:nvPr>
              <p:custDataLst>
                <p:tags r:id="rId67"/>
              </p:custDataLst>
            </p:nvPr>
          </p:nvSpPr>
          <p:spPr>
            <a:xfrm>
              <a:off x="5248079" y="4041510"/>
              <a:ext cx="143072" cy="111391"/>
            </a:xfrm>
            <a:custGeom>
              <a:avLst/>
              <a:gdLst/>
              <a:ahLst/>
              <a:cxnLst/>
              <a:rect l="0" t="0" r="0" b="0"/>
              <a:pathLst>
                <a:path w="143072" h="111391">
                  <a:moveTo>
                    <a:pt x="3371" y="22490"/>
                  </a:moveTo>
                  <a:lnTo>
                    <a:pt x="3371" y="22490"/>
                  </a:lnTo>
                  <a:lnTo>
                    <a:pt x="0" y="19119"/>
                  </a:lnTo>
                  <a:lnTo>
                    <a:pt x="7753" y="11819"/>
                  </a:lnTo>
                  <a:lnTo>
                    <a:pt x="20840" y="3636"/>
                  </a:lnTo>
                  <a:lnTo>
                    <a:pt x="31362" y="0"/>
                  </a:lnTo>
                  <a:lnTo>
                    <a:pt x="36143" y="1146"/>
                  </a:lnTo>
                  <a:lnTo>
                    <a:pt x="45218" y="8065"/>
                  </a:lnTo>
                  <a:lnTo>
                    <a:pt x="50192" y="21958"/>
                  </a:lnTo>
                  <a:lnTo>
                    <a:pt x="53385" y="59622"/>
                  </a:lnTo>
                  <a:lnTo>
                    <a:pt x="50059" y="76387"/>
                  </a:lnTo>
                  <a:lnTo>
                    <a:pt x="43171" y="90894"/>
                  </a:lnTo>
                  <a:lnTo>
                    <a:pt x="33054" y="104397"/>
                  </a:lnTo>
                  <a:lnTo>
                    <a:pt x="26688" y="108139"/>
                  </a:lnTo>
                  <a:lnTo>
                    <a:pt x="12088" y="110416"/>
                  </a:lnTo>
                  <a:lnTo>
                    <a:pt x="7065" y="108624"/>
                  </a:lnTo>
                  <a:lnTo>
                    <a:pt x="3717" y="105312"/>
                  </a:lnTo>
                  <a:lnTo>
                    <a:pt x="1485" y="100988"/>
                  </a:lnTo>
                  <a:lnTo>
                    <a:pt x="2114" y="95283"/>
                  </a:lnTo>
                  <a:lnTo>
                    <a:pt x="8457" y="81418"/>
                  </a:lnTo>
                  <a:lnTo>
                    <a:pt x="30670" y="57746"/>
                  </a:lnTo>
                  <a:lnTo>
                    <a:pt x="66336" y="32858"/>
                  </a:lnTo>
                  <a:lnTo>
                    <a:pt x="110379" y="14372"/>
                  </a:lnTo>
                  <a:lnTo>
                    <a:pt x="132973" y="5019"/>
                  </a:lnTo>
                  <a:lnTo>
                    <a:pt x="129411" y="11668"/>
                  </a:lnTo>
                  <a:lnTo>
                    <a:pt x="109783" y="46857"/>
                  </a:lnTo>
                  <a:lnTo>
                    <a:pt x="104052" y="63188"/>
                  </a:lnTo>
                  <a:lnTo>
                    <a:pt x="104358" y="70789"/>
                  </a:lnTo>
                  <a:lnTo>
                    <a:pt x="110343" y="84878"/>
                  </a:lnTo>
                  <a:lnTo>
                    <a:pt x="121940" y="96315"/>
                  </a:lnTo>
                  <a:lnTo>
                    <a:pt x="143071" y="111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994"/>
            <p:cNvSpPr/>
            <p:nvPr>
              <p:custDataLst>
                <p:tags r:id="rId68"/>
              </p:custDataLst>
            </p:nvPr>
          </p:nvSpPr>
          <p:spPr>
            <a:xfrm>
              <a:off x="4870450" y="4014761"/>
              <a:ext cx="151151" cy="327221"/>
            </a:xfrm>
            <a:custGeom>
              <a:avLst/>
              <a:gdLst/>
              <a:ahLst/>
              <a:cxnLst/>
              <a:rect l="0" t="0" r="0" b="0"/>
              <a:pathLst>
                <a:path w="151151" h="327221">
                  <a:moveTo>
                    <a:pt x="19050" y="30189"/>
                  </a:moveTo>
                  <a:lnTo>
                    <a:pt x="19050" y="30189"/>
                  </a:lnTo>
                  <a:lnTo>
                    <a:pt x="18345" y="20050"/>
                  </a:lnTo>
                  <a:lnTo>
                    <a:pt x="12961" y="0"/>
                  </a:lnTo>
                  <a:lnTo>
                    <a:pt x="14591" y="46834"/>
                  </a:lnTo>
                  <a:lnTo>
                    <a:pt x="24911" y="87726"/>
                  </a:lnTo>
                  <a:lnTo>
                    <a:pt x="36466" y="107601"/>
                  </a:lnTo>
                  <a:lnTo>
                    <a:pt x="48428" y="115865"/>
                  </a:lnTo>
                  <a:lnTo>
                    <a:pt x="55568" y="119056"/>
                  </a:lnTo>
                  <a:lnTo>
                    <a:pt x="71028" y="118839"/>
                  </a:lnTo>
                  <a:lnTo>
                    <a:pt x="79102" y="116805"/>
                  </a:lnTo>
                  <a:lnTo>
                    <a:pt x="103949" y="100460"/>
                  </a:lnTo>
                  <a:lnTo>
                    <a:pt x="144779" y="64952"/>
                  </a:lnTo>
                  <a:lnTo>
                    <a:pt x="147319" y="63947"/>
                  </a:lnTo>
                  <a:lnTo>
                    <a:pt x="149013" y="64689"/>
                  </a:lnTo>
                  <a:lnTo>
                    <a:pt x="150142" y="66595"/>
                  </a:lnTo>
                  <a:lnTo>
                    <a:pt x="150895" y="69276"/>
                  </a:lnTo>
                  <a:lnTo>
                    <a:pt x="146800" y="112892"/>
                  </a:lnTo>
                  <a:lnTo>
                    <a:pt x="150562" y="154109"/>
                  </a:lnTo>
                  <a:lnTo>
                    <a:pt x="151150" y="191319"/>
                  </a:lnTo>
                  <a:lnTo>
                    <a:pt x="145758" y="236054"/>
                  </a:lnTo>
                  <a:lnTo>
                    <a:pt x="136748" y="263501"/>
                  </a:lnTo>
                  <a:lnTo>
                    <a:pt x="113033" y="296012"/>
                  </a:lnTo>
                  <a:lnTo>
                    <a:pt x="80293" y="320148"/>
                  </a:lnTo>
                  <a:lnTo>
                    <a:pt x="58028" y="326511"/>
                  </a:lnTo>
                  <a:lnTo>
                    <a:pt x="47152" y="327220"/>
                  </a:lnTo>
                  <a:lnTo>
                    <a:pt x="27542" y="320483"/>
                  </a:lnTo>
                  <a:lnTo>
                    <a:pt x="0" y="303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95"/>
            <p:cNvSpPr/>
            <p:nvPr>
              <p:custDataLst>
                <p:tags r:id="rId69"/>
              </p:custDataLst>
            </p:nvPr>
          </p:nvSpPr>
          <p:spPr>
            <a:xfrm>
              <a:off x="5226050" y="3385335"/>
              <a:ext cx="101601" cy="519916"/>
            </a:xfrm>
            <a:custGeom>
              <a:avLst/>
              <a:gdLst/>
              <a:ahLst/>
              <a:cxnLst/>
              <a:rect l="0" t="0" r="0" b="0"/>
              <a:pathLst>
                <a:path w="101601" h="519916">
                  <a:moveTo>
                    <a:pt x="101600" y="18265"/>
                  </a:moveTo>
                  <a:lnTo>
                    <a:pt x="101600" y="18265"/>
                  </a:lnTo>
                  <a:lnTo>
                    <a:pt x="87097" y="5173"/>
                  </a:lnTo>
                  <a:lnTo>
                    <a:pt x="74881" y="980"/>
                  </a:lnTo>
                  <a:lnTo>
                    <a:pt x="69029" y="0"/>
                  </a:lnTo>
                  <a:lnTo>
                    <a:pt x="60313" y="5208"/>
                  </a:lnTo>
                  <a:lnTo>
                    <a:pt x="55025" y="9560"/>
                  </a:lnTo>
                  <a:lnTo>
                    <a:pt x="40841" y="35912"/>
                  </a:lnTo>
                  <a:lnTo>
                    <a:pt x="27701" y="77272"/>
                  </a:lnTo>
                  <a:lnTo>
                    <a:pt x="21013" y="110813"/>
                  </a:lnTo>
                  <a:lnTo>
                    <a:pt x="15689" y="147592"/>
                  </a:lnTo>
                  <a:lnTo>
                    <a:pt x="10971" y="187456"/>
                  </a:lnTo>
                  <a:lnTo>
                    <a:pt x="12167" y="224930"/>
                  </a:lnTo>
                  <a:lnTo>
                    <a:pt x="18107" y="260399"/>
                  </a:lnTo>
                  <a:lnTo>
                    <a:pt x="27803" y="294978"/>
                  </a:lnTo>
                  <a:lnTo>
                    <a:pt x="39168" y="327280"/>
                  </a:lnTo>
                  <a:lnTo>
                    <a:pt x="51822" y="373232"/>
                  </a:lnTo>
                  <a:lnTo>
                    <a:pt x="52665" y="402512"/>
                  </a:lnTo>
                  <a:lnTo>
                    <a:pt x="40534" y="442795"/>
                  </a:lnTo>
                  <a:lnTo>
                    <a:pt x="20790" y="480131"/>
                  </a:lnTo>
                  <a:lnTo>
                    <a:pt x="0" y="519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96"/>
            <p:cNvSpPr/>
            <p:nvPr>
              <p:custDataLst>
                <p:tags r:id="rId70"/>
              </p:custDataLst>
            </p:nvPr>
          </p:nvSpPr>
          <p:spPr>
            <a:xfrm>
              <a:off x="4905397" y="3384850"/>
              <a:ext cx="85704" cy="508258"/>
            </a:xfrm>
            <a:custGeom>
              <a:avLst/>
              <a:gdLst/>
              <a:ahLst/>
              <a:cxnLst/>
              <a:rect l="0" t="0" r="0" b="0"/>
              <a:pathLst>
                <a:path w="85704" h="508258">
                  <a:moveTo>
                    <a:pt x="85703" y="50500"/>
                  </a:moveTo>
                  <a:lnTo>
                    <a:pt x="85703" y="50500"/>
                  </a:lnTo>
                  <a:lnTo>
                    <a:pt x="84997" y="19418"/>
                  </a:lnTo>
                  <a:lnTo>
                    <a:pt x="82332" y="12461"/>
                  </a:lnTo>
                  <a:lnTo>
                    <a:pt x="70123" y="1208"/>
                  </a:lnTo>
                  <a:lnTo>
                    <a:pt x="64028" y="0"/>
                  </a:lnTo>
                  <a:lnTo>
                    <a:pt x="49728" y="2420"/>
                  </a:lnTo>
                  <a:lnTo>
                    <a:pt x="25812" y="18459"/>
                  </a:lnTo>
                  <a:lnTo>
                    <a:pt x="7593" y="41084"/>
                  </a:lnTo>
                  <a:lnTo>
                    <a:pt x="0" y="82517"/>
                  </a:lnTo>
                  <a:lnTo>
                    <a:pt x="4492" y="128269"/>
                  </a:lnTo>
                  <a:lnTo>
                    <a:pt x="9158" y="163851"/>
                  </a:lnTo>
                  <a:lnTo>
                    <a:pt x="15700" y="201773"/>
                  </a:lnTo>
                  <a:lnTo>
                    <a:pt x="28015" y="237442"/>
                  </a:lnTo>
                  <a:lnTo>
                    <a:pt x="41014" y="273991"/>
                  </a:lnTo>
                  <a:lnTo>
                    <a:pt x="53141" y="310696"/>
                  </a:lnTo>
                  <a:lnTo>
                    <a:pt x="63235" y="345824"/>
                  </a:lnTo>
                  <a:lnTo>
                    <a:pt x="66780" y="378370"/>
                  </a:lnTo>
                  <a:lnTo>
                    <a:pt x="62928" y="424460"/>
                  </a:lnTo>
                  <a:lnTo>
                    <a:pt x="52849" y="463751"/>
                  </a:lnTo>
                  <a:lnTo>
                    <a:pt x="44290" y="482522"/>
                  </a:lnTo>
                  <a:lnTo>
                    <a:pt x="22158" y="507476"/>
                  </a:lnTo>
                  <a:lnTo>
                    <a:pt x="19351" y="508257"/>
                  </a:lnTo>
                  <a:lnTo>
                    <a:pt x="16775" y="507366"/>
                  </a:lnTo>
                  <a:lnTo>
                    <a:pt x="9503" y="501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2997"/>
          <p:cNvSpPr/>
          <p:nvPr>
            <p:custDataLst>
              <p:tags r:id="rId8"/>
            </p:custDataLst>
          </p:nvPr>
        </p:nvSpPr>
        <p:spPr>
          <a:xfrm>
            <a:off x="6000750" y="3418850"/>
            <a:ext cx="63501" cy="353051"/>
          </a:xfrm>
          <a:custGeom>
            <a:avLst/>
            <a:gdLst/>
            <a:ahLst/>
            <a:cxnLst/>
            <a:rect l="0" t="0" r="0" b="0"/>
            <a:pathLst>
              <a:path w="63501" h="353051">
                <a:moveTo>
                  <a:pt x="63500" y="29200"/>
                </a:moveTo>
                <a:lnTo>
                  <a:pt x="63500" y="29200"/>
                </a:lnTo>
                <a:lnTo>
                  <a:pt x="54661" y="6056"/>
                </a:lnTo>
                <a:lnTo>
                  <a:pt x="50635" y="1275"/>
                </a:lnTo>
                <a:lnTo>
                  <a:pt x="48573" y="0"/>
                </a:lnTo>
                <a:lnTo>
                  <a:pt x="45788" y="1267"/>
                </a:lnTo>
                <a:lnTo>
                  <a:pt x="38929" y="8319"/>
                </a:lnTo>
                <a:lnTo>
                  <a:pt x="18665" y="52487"/>
                </a:lnTo>
                <a:lnTo>
                  <a:pt x="9235" y="87763"/>
                </a:lnTo>
                <a:lnTo>
                  <a:pt x="4104" y="132604"/>
                </a:lnTo>
                <a:lnTo>
                  <a:pt x="2737" y="157403"/>
                </a:lnTo>
                <a:lnTo>
                  <a:pt x="3098" y="203772"/>
                </a:lnTo>
                <a:lnTo>
                  <a:pt x="4904" y="246487"/>
                </a:lnTo>
                <a:lnTo>
                  <a:pt x="5708" y="284287"/>
                </a:lnTo>
                <a:lnTo>
                  <a:pt x="6160" y="327188"/>
                </a:lnTo>
                <a:lnTo>
                  <a:pt x="4383" y="341556"/>
                </a:lnTo>
                <a:lnTo>
                  <a:pt x="0" y="353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616"/>
          <p:cNvGrpSpPr/>
          <p:nvPr/>
        </p:nvGrpSpPr>
        <p:grpSpPr>
          <a:xfrm>
            <a:off x="8286750" y="3556000"/>
            <a:ext cx="3117309" cy="775562"/>
            <a:chOff x="8286750" y="3556000"/>
            <a:chExt cx="3117309" cy="775562"/>
          </a:xfrm>
        </p:grpSpPr>
        <p:sp>
          <p:nvSpPr>
            <p:cNvPr id="119" name="SMARTInkShape-2998"/>
            <p:cNvSpPr/>
            <p:nvPr>
              <p:custDataLst>
                <p:tags r:id="rId45"/>
              </p:custDataLst>
            </p:nvPr>
          </p:nvSpPr>
          <p:spPr>
            <a:xfrm>
              <a:off x="11129868" y="3604901"/>
              <a:ext cx="274191" cy="564962"/>
            </a:xfrm>
            <a:custGeom>
              <a:avLst/>
              <a:gdLst/>
              <a:ahLst/>
              <a:cxnLst/>
              <a:rect l="0" t="0" r="0" b="0"/>
              <a:pathLst>
                <a:path w="274191" h="564962">
                  <a:moveTo>
                    <a:pt x="90582" y="255899"/>
                  </a:moveTo>
                  <a:lnTo>
                    <a:pt x="90582" y="255899"/>
                  </a:lnTo>
                  <a:lnTo>
                    <a:pt x="87211" y="242415"/>
                  </a:lnTo>
                  <a:lnTo>
                    <a:pt x="79911" y="232032"/>
                  </a:lnTo>
                  <a:lnTo>
                    <a:pt x="75002" y="227287"/>
                  </a:lnTo>
                  <a:lnTo>
                    <a:pt x="63901" y="222016"/>
                  </a:lnTo>
                  <a:lnTo>
                    <a:pt x="57978" y="220610"/>
                  </a:lnTo>
                  <a:lnTo>
                    <a:pt x="51206" y="223201"/>
                  </a:lnTo>
                  <a:lnTo>
                    <a:pt x="28194" y="244407"/>
                  </a:lnTo>
                  <a:lnTo>
                    <a:pt x="11819" y="265608"/>
                  </a:lnTo>
                  <a:lnTo>
                    <a:pt x="2659" y="289142"/>
                  </a:lnTo>
                  <a:lnTo>
                    <a:pt x="0" y="311596"/>
                  </a:lnTo>
                  <a:lnTo>
                    <a:pt x="3521" y="328631"/>
                  </a:lnTo>
                  <a:lnTo>
                    <a:pt x="7846" y="333315"/>
                  </a:lnTo>
                  <a:lnTo>
                    <a:pt x="13553" y="335732"/>
                  </a:lnTo>
                  <a:lnTo>
                    <a:pt x="20179" y="336637"/>
                  </a:lnTo>
                  <a:lnTo>
                    <a:pt x="36950" y="328236"/>
                  </a:lnTo>
                  <a:lnTo>
                    <a:pt x="83202" y="290727"/>
                  </a:lnTo>
                  <a:lnTo>
                    <a:pt x="107293" y="255856"/>
                  </a:lnTo>
                  <a:lnTo>
                    <a:pt x="128347" y="208608"/>
                  </a:lnTo>
                  <a:lnTo>
                    <a:pt x="136926" y="179216"/>
                  </a:lnTo>
                  <a:lnTo>
                    <a:pt x="144761" y="147627"/>
                  </a:lnTo>
                  <a:lnTo>
                    <a:pt x="152807" y="118101"/>
                  </a:lnTo>
                  <a:lnTo>
                    <a:pt x="160992" y="89950"/>
                  </a:lnTo>
                  <a:lnTo>
                    <a:pt x="174793" y="42444"/>
                  </a:lnTo>
                  <a:lnTo>
                    <a:pt x="181855" y="6622"/>
                  </a:lnTo>
                  <a:lnTo>
                    <a:pt x="181770" y="2225"/>
                  </a:lnTo>
                  <a:lnTo>
                    <a:pt x="181007" y="0"/>
                  </a:lnTo>
                  <a:lnTo>
                    <a:pt x="166450" y="20465"/>
                  </a:lnTo>
                  <a:lnTo>
                    <a:pt x="150172" y="53895"/>
                  </a:lnTo>
                  <a:lnTo>
                    <a:pt x="133293" y="96975"/>
                  </a:lnTo>
                  <a:lnTo>
                    <a:pt x="121089" y="144344"/>
                  </a:lnTo>
                  <a:lnTo>
                    <a:pt x="116604" y="187974"/>
                  </a:lnTo>
                  <a:lnTo>
                    <a:pt x="118376" y="226416"/>
                  </a:lnTo>
                  <a:lnTo>
                    <a:pt x="131273" y="269035"/>
                  </a:lnTo>
                  <a:lnTo>
                    <a:pt x="142533" y="285491"/>
                  </a:lnTo>
                  <a:lnTo>
                    <a:pt x="148500" y="289032"/>
                  </a:lnTo>
                  <a:lnTo>
                    <a:pt x="154593" y="289982"/>
                  </a:lnTo>
                  <a:lnTo>
                    <a:pt x="160773" y="289205"/>
                  </a:lnTo>
                  <a:lnTo>
                    <a:pt x="166304" y="285864"/>
                  </a:lnTo>
                  <a:lnTo>
                    <a:pt x="179419" y="269795"/>
                  </a:lnTo>
                  <a:lnTo>
                    <a:pt x="182982" y="262545"/>
                  </a:lnTo>
                  <a:lnTo>
                    <a:pt x="183226" y="261035"/>
                  </a:lnTo>
                  <a:lnTo>
                    <a:pt x="182683" y="260734"/>
                  </a:lnTo>
                  <a:lnTo>
                    <a:pt x="181617" y="261239"/>
                  </a:lnTo>
                  <a:lnTo>
                    <a:pt x="176743" y="275433"/>
                  </a:lnTo>
                  <a:lnTo>
                    <a:pt x="176619" y="287864"/>
                  </a:lnTo>
                  <a:lnTo>
                    <a:pt x="177573" y="294142"/>
                  </a:lnTo>
                  <a:lnTo>
                    <a:pt x="182396" y="303000"/>
                  </a:lnTo>
                  <a:lnTo>
                    <a:pt x="185658" y="306350"/>
                  </a:lnTo>
                  <a:lnTo>
                    <a:pt x="194927" y="310071"/>
                  </a:lnTo>
                  <a:lnTo>
                    <a:pt x="200362" y="311064"/>
                  </a:lnTo>
                  <a:lnTo>
                    <a:pt x="212045" y="308404"/>
                  </a:lnTo>
                  <a:lnTo>
                    <a:pt x="218124" y="305718"/>
                  </a:lnTo>
                  <a:lnTo>
                    <a:pt x="236792" y="288456"/>
                  </a:lnTo>
                  <a:lnTo>
                    <a:pt x="259166" y="248798"/>
                  </a:lnTo>
                  <a:lnTo>
                    <a:pt x="260826" y="249048"/>
                  </a:lnTo>
                  <a:lnTo>
                    <a:pt x="264554" y="254971"/>
                  </a:lnTo>
                  <a:lnTo>
                    <a:pt x="271990" y="294051"/>
                  </a:lnTo>
                  <a:lnTo>
                    <a:pt x="273513" y="328124"/>
                  </a:lnTo>
                  <a:lnTo>
                    <a:pt x="274190" y="370549"/>
                  </a:lnTo>
                  <a:lnTo>
                    <a:pt x="273786" y="416921"/>
                  </a:lnTo>
                  <a:lnTo>
                    <a:pt x="271253" y="463401"/>
                  </a:lnTo>
                  <a:lnTo>
                    <a:pt x="258369" y="504285"/>
                  </a:lnTo>
                  <a:lnTo>
                    <a:pt x="249007" y="523089"/>
                  </a:lnTo>
                  <a:lnTo>
                    <a:pt x="221670" y="547747"/>
                  </a:lnTo>
                  <a:lnTo>
                    <a:pt x="189765" y="561292"/>
                  </a:lnTo>
                  <a:lnTo>
                    <a:pt x="159123" y="564961"/>
                  </a:lnTo>
                  <a:lnTo>
                    <a:pt x="146858" y="562130"/>
                  </a:lnTo>
                  <a:lnTo>
                    <a:pt x="127589" y="549575"/>
                  </a:lnTo>
                  <a:lnTo>
                    <a:pt x="115730" y="526592"/>
                  </a:lnTo>
                  <a:lnTo>
                    <a:pt x="103282" y="484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999"/>
            <p:cNvSpPr/>
            <p:nvPr>
              <p:custDataLst>
                <p:tags r:id="rId46"/>
              </p:custDataLst>
            </p:nvPr>
          </p:nvSpPr>
          <p:spPr>
            <a:xfrm>
              <a:off x="10720225" y="3588132"/>
              <a:ext cx="265445" cy="365404"/>
            </a:xfrm>
            <a:custGeom>
              <a:avLst/>
              <a:gdLst/>
              <a:ahLst/>
              <a:cxnLst/>
              <a:rect l="0" t="0" r="0" b="0"/>
              <a:pathLst>
                <a:path w="265445" h="365404">
                  <a:moveTo>
                    <a:pt x="100175" y="253618"/>
                  </a:moveTo>
                  <a:lnTo>
                    <a:pt x="100175" y="253618"/>
                  </a:lnTo>
                  <a:lnTo>
                    <a:pt x="100175" y="224385"/>
                  </a:lnTo>
                  <a:lnTo>
                    <a:pt x="98763" y="220724"/>
                  </a:lnTo>
                  <a:lnTo>
                    <a:pt x="93432" y="214774"/>
                  </a:lnTo>
                  <a:lnTo>
                    <a:pt x="90036" y="213611"/>
                  </a:lnTo>
                  <a:lnTo>
                    <a:pt x="82498" y="214200"/>
                  </a:lnTo>
                  <a:lnTo>
                    <a:pt x="60208" y="228611"/>
                  </a:lnTo>
                  <a:lnTo>
                    <a:pt x="31261" y="260868"/>
                  </a:lnTo>
                  <a:lnTo>
                    <a:pt x="7084" y="305076"/>
                  </a:lnTo>
                  <a:lnTo>
                    <a:pt x="711" y="331757"/>
                  </a:lnTo>
                  <a:lnTo>
                    <a:pt x="0" y="343811"/>
                  </a:lnTo>
                  <a:lnTo>
                    <a:pt x="2347" y="352552"/>
                  </a:lnTo>
                  <a:lnTo>
                    <a:pt x="6734" y="359085"/>
                  </a:lnTo>
                  <a:lnTo>
                    <a:pt x="12481" y="364146"/>
                  </a:lnTo>
                  <a:lnTo>
                    <a:pt x="20546" y="365403"/>
                  </a:lnTo>
                  <a:lnTo>
                    <a:pt x="40795" y="361156"/>
                  </a:lnTo>
                  <a:lnTo>
                    <a:pt x="79367" y="333380"/>
                  </a:lnTo>
                  <a:lnTo>
                    <a:pt x="103862" y="302003"/>
                  </a:lnTo>
                  <a:lnTo>
                    <a:pt x="125097" y="261717"/>
                  </a:lnTo>
                  <a:lnTo>
                    <a:pt x="133723" y="237145"/>
                  </a:lnTo>
                  <a:lnTo>
                    <a:pt x="141591" y="210886"/>
                  </a:lnTo>
                  <a:lnTo>
                    <a:pt x="148246" y="181386"/>
                  </a:lnTo>
                  <a:lnTo>
                    <a:pt x="154095" y="149724"/>
                  </a:lnTo>
                  <a:lnTo>
                    <a:pt x="159405" y="116622"/>
                  </a:lnTo>
                  <a:lnTo>
                    <a:pt x="163651" y="88204"/>
                  </a:lnTo>
                  <a:lnTo>
                    <a:pt x="167187" y="62909"/>
                  </a:lnTo>
                  <a:lnTo>
                    <a:pt x="170880" y="23514"/>
                  </a:lnTo>
                  <a:lnTo>
                    <a:pt x="167818" y="3653"/>
                  </a:lnTo>
                  <a:lnTo>
                    <a:pt x="165027" y="191"/>
                  </a:lnTo>
                  <a:lnTo>
                    <a:pt x="161755" y="0"/>
                  </a:lnTo>
                  <a:lnTo>
                    <a:pt x="158161" y="1990"/>
                  </a:lnTo>
                  <a:lnTo>
                    <a:pt x="139620" y="41870"/>
                  </a:lnTo>
                  <a:lnTo>
                    <a:pt x="126172" y="85189"/>
                  </a:lnTo>
                  <a:lnTo>
                    <a:pt x="119623" y="109582"/>
                  </a:lnTo>
                  <a:lnTo>
                    <a:pt x="114552" y="135016"/>
                  </a:lnTo>
                  <a:lnTo>
                    <a:pt x="110465" y="161145"/>
                  </a:lnTo>
                  <a:lnTo>
                    <a:pt x="107035" y="187736"/>
                  </a:lnTo>
                  <a:lnTo>
                    <a:pt x="103224" y="232333"/>
                  </a:lnTo>
                  <a:lnTo>
                    <a:pt x="102235" y="268147"/>
                  </a:lnTo>
                  <a:lnTo>
                    <a:pt x="105821" y="306741"/>
                  </a:lnTo>
                  <a:lnTo>
                    <a:pt x="108172" y="305261"/>
                  </a:lnTo>
                  <a:lnTo>
                    <a:pt x="145093" y="257887"/>
                  </a:lnTo>
                  <a:lnTo>
                    <a:pt x="157533" y="248460"/>
                  </a:lnTo>
                  <a:lnTo>
                    <a:pt x="170117" y="244270"/>
                  </a:lnTo>
                  <a:lnTo>
                    <a:pt x="174319" y="244564"/>
                  </a:lnTo>
                  <a:lnTo>
                    <a:pt x="177122" y="246170"/>
                  </a:lnTo>
                  <a:lnTo>
                    <a:pt x="178990" y="248653"/>
                  </a:lnTo>
                  <a:lnTo>
                    <a:pt x="181619" y="265631"/>
                  </a:lnTo>
                  <a:lnTo>
                    <a:pt x="175655" y="298648"/>
                  </a:lnTo>
                  <a:lnTo>
                    <a:pt x="156634" y="337432"/>
                  </a:lnTo>
                  <a:lnTo>
                    <a:pt x="144342" y="353084"/>
                  </a:lnTo>
                  <a:lnTo>
                    <a:pt x="142319" y="354501"/>
                  </a:lnTo>
                  <a:lnTo>
                    <a:pt x="140971" y="354740"/>
                  </a:lnTo>
                  <a:lnTo>
                    <a:pt x="149186" y="341592"/>
                  </a:lnTo>
                  <a:lnTo>
                    <a:pt x="182475" y="301021"/>
                  </a:lnTo>
                  <a:lnTo>
                    <a:pt x="219731" y="262567"/>
                  </a:lnTo>
                  <a:lnTo>
                    <a:pt x="264470" y="222860"/>
                  </a:lnTo>
                  <a:lnTo>
                    <a:pt x="265444" y="223235"/>
                  </a:lnTo>
                  <a:lnTo>
                    <a:pt x="265388" y="224896"/>
                  </a:lnTo>
                  <a:lnTo>
                    <a:pt x="239542" y="269225"/>
                  </a:lnTo>
                  <a:lnTo>
                    <a:pt x="221151" y="314321"/>
                  </a:lnTo>
                  <a:lnTo>
                    <a:pt x="221205" y="330221"/>
                  </a:lnTo>
                  <a:lnTo>
                    <a:pt x="227175" y="348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000"/>
            <p:cNvSpPr/>
            <p:nvPr>
              <p:custDataLst>
                <p:tags r:id="rId47"/>
              </p:custDataLst>
            </p:nvPr>
          </p:nvSpPr>
          <p:spPr>
            <a:xfrm>
              <a:off x="10433050" y="3612758"/>
              <a:ext cx="117947" cy="349643"/>
            </a:xfrm>
            <a:custGeom>
              <a:avLst/>
              <a:gdLst/>
              <a:ahLst/>
              <a:cxnLst/>
              <a:rect l="0" t="0" r="0" b="0"/>
              <a:pathLst>
                <a:path w="117947" h="349643">
                  <a:moveTo>
                    <a:pt x="76200" y="6742"/>
                  </a:moveTo>
                  <a:lnTo>
                    <a:pt x="76200" y="6742"/>
                  </a:lnTo>
                  <a:lnTo>
                    <a:pt x="82941" y="0"/>
                  </a:lnTo>
                  <a:lnTo>
                    <a:pt x="91896" y="17386"/>
                  </a:lnTo>
                  <a:lnTo>
                    <a:pt x="102226" y="53806"/>
                  </a:lnTo>
                  <a:lnTo>
                    <a:pt x="106956" y="78335"/>
                  </a:lnTo>
                  <a:lnTo>
                    <a:pt x="111521" y="105270"/>
                  </a:lnTo>
                  <a:lnTo>
                    <a:pt x="114564" y="134516"/>
                  </a:lnTo>
                  <a:lnTo>
                    <a:pt x="116593" y="165303"/>
                  </a:lnTo>
                  <a:lnTo>
                    <a:pt x="117946" y="197116"/>
                  </a:lnTo>
                  <a:lnTo>
                    <a:pt x="113909" y="224674"/>
                  </a:lnTo>
                  <a:lnTo>
                    <a:pt x="96251" y="272229"/>
                  </a:lnTo>
                  <a:lnTo>
                    <a:pt x="62535" y="307004"/>
                  </a:lnTo>
                  <a:lnTo>
                    <a:pt x="0" y="34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01"/>
            <p:cNvSpPr/>
            <p:nvPr>
              <p:custDataLst>
                <p:tags r:id="rId48"/>
              </p:custDataLst>
            </p:nvPr>
          </p:nvSpPr>
          <p:spPr>
            <a:xfrm>
              <a:off x="10261600" y="3717441"/>
              <a:ext cx="119824" cy="289827"/>
            </a:xfrm>
            <a:custGeom>
              <a:avLst/>
              <a:gdLst/>
              <a:ahLst/>
              <a:cxnLst/>
              <a:rect l="0" t="0" r="0" b="0"/>
              <a:pathLst>
                <a:path w="119824" h="289827">
                  <a:moveTo>
                    <a:pt x="57150" y="3659"/>
                  </a:moveTo>
                  <a:lnTo>
                    <a:pt x="57150" y="3659"/>
                  </a:lnTo>
                  <a:lnTo>
                    <a:pt x="57150" y="288"/>
                  </a:lnTo>
                  <a:lnTo>
                    <a:pt x="56445" y="0"/>
                  </a:lnTo>
                  <a:lnTo>
                    <a:pt x="53780" y="1563"/>
                  </a:lnTo>
                  <a:lnTo>
                    <a:pt x="44285" y="39802"/>
                  </a:lnTo>
                  <a:lnTo>
                    <a:pt x="41813" y="69166"/>
                  </a:lnTo>
                  <a:lnTo>
                    <a:pt x="44688" y="82868"/>
                  </a:lnTo>
                  <a:lnTo>
                    <a:pt x="50671" y="91309"/>
                  </a:lnTo>
                  <a:lnTo>
                    <a:pt x="54947" y="93137"/>
                  </a:lnTo>
                  <a:lnTo>
                    <a:pt x="65343" y="93286"/>
                  </a:lnTo>
                  <a:lnTo>
                    <a:pt x="75137" y="89119"/>
                  </a:lnTo>
                  <a:lnTo>
                    <a:pt x="96294" y="71575"/>
                  </a:lnTo>
                  <a:lnTo>
                    <a:pt x="117862" y="45352"/>
                  </a:lnTo>
                  <a:lnTo>
                    <a:pt x="118790" y="45565"/>
                  </a:lnTo>
                  <a:lnTo>
                    <a:pt x="119823" y="49566"/>
                  </a:lnTo>
                  <a:lnTo>
                    <a:pt x="118659" y="78300"/>
                  </a:lnTo>
                  <a:lnTo>
                    <a:pt x="111790" y="123530"/>
                  </a:lnTo>
                  <a:lnTo>
                    <a:pt x="107775" y="155008"/>
                  </a:lnTo>
                  <a:lnTo>
                    <a:pt x="102933" y="188047"/>
                  </a:lnTo>
                  <a:lnTo>
                    <a:pt x="91569" y="229742"/>
                  </a:lnTo>
                  <a:lnTo>
                    <a:pt x="80914" y="253483"/>
                  </a:lnTo>
                  <a:lnTo>
                    <a:pt x="63478" y="270149"/>
                  </a:lnTo>
                  <a:lnTo>
                    <a:pt x="27904" y="288975"/>
                  </a:lnTo>
                  <a:lnTo>
                    <a:pt x="21426" y="289826"/>
                  </a:lnTo>
                  <a:lnTo>
                    <a:pt x="0" y="28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02"/>
            <p:cNvSpPr/>
            <p:nvPr>
              <p:custDataLst>
                <p:tags r:id="rId49"/>
              </p:custDataLst>
            </p:nvPr>
          </p:nvSpPr>
          <p:spPr>
            <a:xfrm>
              <a:off x="10191750" y="383540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34729" y="13484"/>
                  </a:lnTo>
                  <a:lnTo>
                    <a:pt x="5911" y="5944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003"/>
            <p:cNvSpPr/>
            <p:nvPr>
              <p:custDataLst>
                <p:tags r:id="rId50"/>
              </p:custDataLst>
            </p:nvPr>
          </p:nvSpPr>
          <p:spPr>
            <a:xfrm>
              <a:off x="10050066" y="3731196"/>
              <a:ext cx="88035" cy="128993"/>
            </a:xfrm>
            <a:custGeom>
              <a:avLst/>
              <a:gdLst/>
              <a:ahLst/>
              <a:cxnLst/>
              <a:rect l="0" t="0" r="0" b="0"/>
              <a:pathLst>
                <a:path w="88035" h="128993">
                  <a:moveTo>
                    <a:pt x="8334" y="21654"/>
                  </a:moveTo>
                  <a:lnTo>
                    <a:pt x="8334" y="21654"/>
                  </a:lnTo>
                  <a:lnTo>
                    <a:pt x="8334" y="1881"/>
                  </a:lnTo>
                  <a:lnTo>
                    <a:pt x="9039" y="711"/>
                  </a:lnTo>
                  <a:lnTo>
                    <a:pt x="10215" y="636"/>
                  </a:lnTo>
                  <a:lnTo>
                    <a:pt x="11704" y="1292"/>
                  </a:lnTo>
                  <a:lnTo>
                    <a:pt x="20543" y="8957"/>
                  </a:lnTo>
                  <a:lnTo>
                    <a:pt x="28728" y="30278"/>
                  </a:lnTo>
                  <a:lnTo>
                    <a:pt x="32251" y="62310"/>
                  </a:lnTo>
                  <a:lnTo>
                    <a:pt x="27431" y="82527"/>
                  </a:lnTo>
                  <a:lnTo>
                    <a:pt x="1124" y="128687"/>
                  </a:lnTo>
                  <a:lnTo>
                    <a:pt x="0" y="128992"/>
                  </a:lnTo>
                  <a:lnTo>
                    <a:pt x="631" y="123687"/>
                  </a:lnTo>
                  <a:lnTo>
                    <a:pt x="29435" y="79497"/>
                  </a:lnTo>
                  <a:lnTo>
                    <a:pt x="53392" y="42791"/>
                  </a:lnTo>
                  <a:lnTo>
                    <a:pt x="87667" y="0"/>
                  </a:lnTo>
                  <a:lnTo>
                    <a:pt x="88034" y="868"/>
                  </a:lnTo>
                  <a:lnTo>
                    <a:pt x="74749" y="46929"/>
                  </a:lnTo>
                  <a:lnTo>
                    <a:pt x="73835" y="62520"/>
                  </a:lnTo>
                  <a:lnTo>
                    <a:pt x="78184" y="85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04"/>
            <p:cNvSpPr/>
            <p:nvPr>
              <p:custDataLst>
                <p:tags r:id="rId51"/>
              </p:custDataLst>
            </p:nvPr>
          </p:nvSpPr>
          <p:spPr>
            <a:xfrm>
              <a:off x="9971315" y="3576815"/>
              <a:ext cx="125186" cy="328436"/>
            </a:xfrm>
            <a:custGeom>
              <a:avLst/>
              <a:gdLst/>
              <a:ahLst/>
              <a:cxnLst/>
              <a:rect l="0" t="0" r="0" b="0"/>
              <a:pathLst>
                <a:path w="125186" h="328436">
                  <a:moveTo>
                    <a:pt x="125185" y="10935"/>
                  </a:moveTo>
                  <a:lnTo>
                    <a:pt x="125185" y="10935"/>
                  </a:lnTo>
                  <a:lnTo>
                    <a:pt x="115072" y="4193"/>
                  </a:lnTo>
                  <a:lnTo>
                    <a:pt x="95299" y="0"/>
                  </a:lnTo>
                  <a:lnTo>
                    <a:pt x="83444" y="2782"/>
                  </a:lnTo>
                  <a:lnTo>
                    <a:pt x="78309" y="5500"/>
                  </a:lnTo>
                  <a:lnTo>
                    <a:pt x="57595" y="29551"/>
                  </a:lnTo>
                  <a:lnTo>
                    <a:pt x="33584" y="73601"/>
                  </a:lnTo>
                  <a:lnTo>
                    <a:pt x="18857" y="114281"/>
                  </a:lnTo>
                  <a:lnTo>
                    <a:pt x="7372" y="159877"/>
                  </a:lnTo>
                  <a:lnTo>
                    <a:pt x="2268" y="206013"/>
                  </a:lnTo>
                  <a:lnTo>
                    <a:pt x="0" y="244862"/>
                  </a:lnTo>
                  <a:lnTo>
                    <a:pt x="2486" y="290737"/>
                  </a:lnTo>
                  <a:lnTo>
                    <a:pt x="5285" y="303303"/>
                  </a:lnTo>
                  <a:lnTo>
                    <a:pt x="9267" y="311680"/>
                  </a:lnTo>
                  <a:lnTo>
                    <a:pt x="14041" y="317265"/>
                  </a:lnTo>
                  <a:lnTo>
                    <a:pt x="29935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05"/>
            <p:cNvSpPr/>
            <p:nvPr>
              <p:custDataLst>
                <p:tags r:id="rId52"/>
              </p:custDataLst>
            </p:nvPr>
          </p:nvSpPr>
          <p:spPr>
            <a:xfrm>
              <a:off x="9651999" y="3759200"/>
              <a:ext cx="158752" cy="44451"/>
            </a:xfrm>
            <a:custGeom>
              <a:avLst/>
              <a:gdLst/>
              <a:ahLst/>
              <a:cxnLst/>
              <a:rect l="0" t="0" r="0" b="0"/>
              <a:pathLst>
                <a:path w="158752" h="44451">
                  <a:moveTo>
                    <a:pt x="1" y="44450"/>
                  </a:moveTo>
                  <a:lnTo>
                    <a:pt x="1" y="44450"/>
                  </a:lnTo>
                  <a:lnTo>
                    <a:pt x="0" y="41079"/>
                  </a:lnTo>
                  <a:lnTo>
                    <a:pt x="3371" y="32241"/>
                  </a:lnTo>
                  <a:lnTo>
                    <a:pt x="10671" y="26558"/>
                  </a:lnTo>
                  <a:lnTo>
                    <a:pt x="30443" y="19393"/>
                  </a:lnTo>
                  <a:lnTo>
                    <a:pt x="75472" y="14022"/>
                  </a:lnTo>
                  <a:lnTo>
                    <a:pt x="106922" y="9525"/>
                  </a:lnTo>
                  <a:lnTo>
                    <a:pt x="158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06"/>
            <p:cNvSpPr/>
            <p:nvPr>
              <p:custDataLst>
                <p:tags r:id="rId53"/>
              </p:custDataLst>
            </p:nvPr>
          </p:nvSpPr>
          <p:spPr>
            <a:xfrm>
              <a:off x="9728200" y="3556417"/>
              <a:ext cx="120651" cy="386934"/>
            </a:xfrm>
            <a:custGeom>
              <a:avLst/>
              <a:gdLst/>
              <a:ahLst/>
              <a:cxnLst/>
              <a:rect l="0" t="0" r="0" b="0"/>
              <a:pathLst>
                <a:path w="120651" h="386934">
                  <a:moveTo>
                    <a:pt x="120650" y="18633"/>
                  </a:moveTo>
                  <a:lnTo>
                    <a:pt x="120650" y="18633"/>
                  </a:lnTo>
                  <a:lnTo>
                    <a:pt x="104735" y="9199"/>
                  </a:lnTo>
                  <a:lnTo>
                    <a:pt x="77144" y="988"/>
                  </a:lnTo>
                  <a:lnTo>
                    <a:pt x="65270" y="0"/>
                  </a:lnTo>
                  <a:lnTo>
                    <a:pt x="55114" y="9175"/>
                  </a:lnTo>
                  <a:lnTo>
                    <a:pt x="44251" y="26424"/>
                  </a:lnTo>
                  <a:lnTo>
                    <a:pt x="30200" y="67430"/>
                  </a:lnTo>
                  <a:lnTo>
                    <a:pt x="21419" y="108759"/>
                  </a:lnTo>
                  <a:lnTo>
                    <a:pt x="17807" y="133045"/>
                  </a:lnTo>
                  <a:lnTo>
                    <a:pt x="14694" y="159113"/>
                  </a:lnTo>
                  <a:lnTo>
                    <a:pt x="11912" y="186370"/>
                  </a:lnTo>
                  <a:lnTo>
                    <a:pt x="10058" y="213008"/>
                  </a:lnTo>
                  <a:lnTo>
                    <a:pt x="8822" y="239233"/>
                  </a:lnTo>
                  <a:lnTo>
                    <a:pt x="7998" y="265182"/>
                  </a:lnTo>
                  <a:lnTo>
                    <a:pt x="7083" y="309068"/>
                  </a:lnTo>
                  <a:lnTo>
                    <a:pt x="4685" y="356101"/>
                  </a:lnTo>
                  <a:lnTo>
                    <a:pt x="0" y="38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07"/>
            <p:cNvSpPr/>
            <p:nvPr>
              <p:custDataLst>
                <p:tags r:id="rId54"/>
              </p:custDataLst>
            </p:nvPr>
          </p:nvSpPr>
          <p:spPr>
            <a:xfrm>
              <a:off x="9381339" y="3733800"/>
              <a:ext cx="128944" cy="309147"/>
            </a:xfrm>
            <a:custGeom>
              <a:avLst/>
              <a:gdLst/>
              <a:ahLst/>
              <a:cxnLst/>
              <a:rect l="0" t="0" r="0" b="0"/>
              <a:pathLst>
                <a:path w="128944" h="309147">
                  <a:moveTo>
                    <a:pt x="10311" y="0"/>
                  </a:moveTo>
                  <a:lnTo>
                    <a:pt x="10311" y="0"/>
                  </a:lnTo>
                  <a:lnTo>
                    <a:pt x="6940" y="0"/>
                  </a:lnTo>
                  <a:lnTo>
                    <a:pt x="3404" y="5644"/>
                  </a:lnTo>
                  <a:lnTo>
                    <a:pt x="185" y="16620"/>
                  </a:lnTo>
                  <a:lnTo>
                    <a:pt x="0" y="54292"/>
                  </a:lnTo>
                  <a:lnTo>
                    <a:pt x="6550" y="86171"/>
                  </a:lnTo>
                  <a:lnTo>
                    <a:pt x="21406" y="118856"/>
                  </a:lnTo>
                  <a:lnTo>
                    <a:pt x="26174" y="123688"/>
                  </a:lnTo>
                  <a:lnTo>
                    <a:pt x="37116" y="129056"/>
                  </a:lnTo>
                  <a:lnTo>
                    <a:pt x="42997" y="128370"/>
                  </a:lnTo>
                  <a:lnTo>
                    <a:pt x="55177" y="121965"/>
                  </a:lnTo>
                  <a:lnTo>
                    <a:pt x="83902" y="86102"/>
                  </a:lnTo>
                  <a:lnTo>
                    <a:pt x="97810" y="57653"/>
                  </a:lnTo>
                  <a:lnTo>
                    <a:pt x="99059" y="47261"/>
                  </a:lnTo>
                  <a:lnTo>
                    <a:pt x="97699" y="47029"/>
                  </a:lnTo>
                  <a:lnTo>
                    <a:pt x="92424" y="54298"/>
                  </a:lnTo>
                  <a:lnTo>
                    <a:pt x="91020" y="65055"/>
                  </a:lnTo>
                  <a:lnTo>
                    <a:pt x="94735" y="112075"/>
                  </a:lnTo>
                  <a:lnTo>
                    <a:pt x="108703" y="157699"/>
                  </a:lnTo>
                  <a:lnTo>
                    <a:pt x="122714" y="192855"/>
                  </a:lnTo>
                  <a:lnTo>
                    <a:pt x="128943" y="227765"/>
                  </a:lnTo>
                  <a:lnTo>
                    <a:pt x="127242" y="259979"/>
                  </a:lnTo>
                  <a:lnTo>
                    <a:pt x="117079" y="286055"/>
                  </a:lnTo>
                  <a:lnTo>
                    <a:pt x="103154" y="301878"/>
                  </a:lnTo>
                  <a:lnTo>
                    <a:pt x="95490" y="307086"/>
                  </a:lnTo>
                  <a:lnTo>
                    <a:pt x="86853" y="309146"/>
                  </a:lnTo>
                  <a:lnTo>
                    <a:pt x="67848" y="307672"/>
                  </a:lnTo>
                  <a:lnTo>
                    <a:pt x="53287" y="300432"/>
                  </a:lnTo>
                  <a:lnTo>
                    <a:pt x="3571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08"/>
            <p:cNvSpPr/>
            <p:nvPr>
              <p:custDataLst>
                <p:tags r:id="rId55"/>
              </p:custDataLst>
            </p:nvPr>
          </p:nvSpPr>
          <p:spPr>
            <a:xfrm>
              <a:off x="9067800" y="4090805"/>
              <a:ext cx="121790" cy="116554"/>
            </a:xfrm>
            <a:custGeom>
              <a:avLst/>
              <a:gdLst/>
              <a:ahLst/>
              <a:cxnLst/>
              <a:rect l="0" t="0" r="0" b="0"/>
              <a:pathLst>
                <a:path w="121790" h="116554">
                  <a:moveTo>
                    <a:pt x="0" y="17645"/>
                  </a:moveTo>
                  <a:lnTo>
                    <a:pt x="0" y="17645"/>
                  </a:lnTo>
                  <a:lnTo>
                    <a:pt x="0" y="10903"/>
                  </a:lnTo>
                  <a:lnTo>
                    <a:pt x="1411" y="8211"/>
                  </a:lnTo>
                  <a:lnTo>
                    <a:pt x="6741" y="3339"/>
                  </a:lnTo>
                  <a:lnTo>
                    <a:pt x="13815" y="703"/>
                  </a:lnTo>
                  <a:lnTo>
                    <a:pt x="17676" y="0"/>
                  </a:lnTo>
                  <a:lnTo>
                    <a:pt x="25731" y="1101"/>
                  </a:lnTo>
                  <a:lnTo>
                    <a:pt x="29854" y="2382"/>
                  </a:lnTo>
                  <a:lnTo>
                    <a:pt x="38198" y="9451"/>
                  </a:lnTo>
                  <a:lnTo>
                    <a:pt x="55052" y="34606"/>
                  </a:lnTo>
                  <a:lnTo>
                    <a:pt x="55983" y="52229"/>
                  </a:lnTo>
                  <a:lnTo>
                    <a:pt x="46692" y="81984"/>
                  </a:lnTo>
                  <a:lnTo>
                    <a:pt x="36273" y="99862"/>
                  </a:lnTo>
                  <a:lnTo>
                    <a:pt x="24588" y="110160"/>
                  </a:lnTo>
                  <a:lnTo>
                    <a:pt x="14220" y="115207"/>
                  </a:lnTo>
                  <a:lnTo>
                    <a:pt x="9480" y="116553"/>
                  </a:lnTo>
                  <a:lnTo>
                    <a:pt x="7026" y="114628"/>
                  </a:lnTo>
                  <a:lnTo>
                    <a:pt x="6095" y="110522"/>
                  </a:lnTo>
                  <a:lnTo>
                    <a:pt x="6179" y="104963"/>
                  </a:lnTo>
                  <a:lnTo>
                    <a:pt x="13799" y="91260"/>
                  </a:lnTo>
                  <a:lnTo>
                    <a:pt x="28005" y="76469"/>
                  </a:lnTo>
                  <a:lnTo>
                    <a:pt x="69738" y="49726"/>
                  </a:lnTo>
                  <a:lnTo>
                    <a:pt x="115763" y="21994"/>
                  </a:lnTo>
                  <a:lnTo>
                    <a:pt x="119508" y="20544"/>
                  </a:lnTo>
                  <a:lnTo>
                    <a:pt x="121300" y="20989"/>
                  </a:lnTo>
                  <a:lnTo>
                    <a:pt x="121789" y="22696"/>
                  </a:lnTo>
                  <a:lnTo>
                    <a:pt x="114319" y="51027"/>
                  </a:lnTo>
                  <a:lnTo>
                    <a:pt x="105135" y="71992"/>
                  </a:lnTo>
                  <a:lnTo>
                    <a:pt x="104663" y="81393"/>
                  </a:lnTo>
                  <a:lnTo>
                    <a:pt x="107169" y="89777"/>
                  </a:lnTo>
                  <a:lnTo>
                    <a:pt x="120650" y="11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009"/>
            <p:cNvSpPr/>
            <p:nvPr>
              <p:custDataLst>
                <p:tags r:id="rId56"/>
              </p:custDataLst>
            </p:nvPr>
          </p:nvSpPr>
          <p:spPr>
            <a:xfrm>
              <a:off x="8751801" y="4025900"/>
              <a:ext cx="118092" cy="305662"/>
            </a:xfrm>
            <a:custGeom>
              <a:avLst/>
              <a:gdLst/>
              <a:ahLst/>
              <a:cxnLst/>
              <a:rect l="0" t="0" r="0" b="0"/>
              <a:pathLst>
                <a:path w="118092" h="305662">
                  <a:moveTo>
                    <a:pt x="17549" y="0"/>
                  </a:moveTo>
                  <a:lnTo>
                    <a:pt x="17549" y="0"/>
                  </a:lnTo>
                  <a:lnTo>
                    <a:pt x="14178" y="0"/>
                  </a:lnTo>
                  <a:lnTo>
                    <a:pt x="13185" y="2117"/>
                  </a:lnTo>
                  <a:lnTo>
                    <a:pt x="9670" y="16620"/>
                  </a:lnTo>
                  <a:lnTo>
                    <a:pt x="1347" y="33257"/>
                  </a:lnTo>
                  <a:lnTo>
                    <a:pt x="0" y="52410"/>
                  </a:lnTo>
                  <a:lnTo>
                    <a:pt x="10633" y="93452"/>
                  </a:lnTo>
                  <a:lnTo>
                    <a:pt x="15762" y="101106"/>
                  </a:lnTo>
                  <a:lnTo>
                    <a:pt x="28984" y="111494"/>
                  </a:lnTo>
                  <a:lnTo>
                    <a:pt x="37166" y="113135"/>
                  </a:lnTo>
                  <a:lnTo>
                    <a:pt x="55666" y="111195"/>
                  </a:lnTo>
                  <a:lnTo>
                    <a:pt x="85914" y="98798"/>
                  </a:lnTo>
                  <a:lnTo>
                    <a:pt x="101084" y="85773"/>
                  </a:lnTo>
                  <a:lnTo>
                    <a:pt x="115580" y="67900"/>
                  </a:lnTo>
                  <a:lnTo>
                    <a:pt x="116769" y="68550"/>
                  </a:lnTo>
                  <a:lnTo>
                    <a:pt x="118091" y="74917"/>
                  </a:lnTo>
                  <a:lnTo>
                    <a:pt x="113983" y="117964"/>
                  </a:lnTo>
                  <a:lnTo>
                    <a:pt x="111268" y="155367"/>
                  </a:lnTo>
                  <a:lnTo>
                    <a:pt x="104114" y="197729"/>
                  </a:lnTo>
                  <a:lnTo>
                    <a:pt x="89293" y="241560"/>
                  </a:lnTo>
                  <a:lnTo>
                    <a:pt x="68909" y="280183"/>
                  </a:lnTo>
                  <a:lnTo>
                    <a:pt x="62373" y="290505"/>
                  </a:lnTo>
                  <a:lnTo>
                    <a:pt x="47584" y="301974"/>
                  </a:lnTo>
                  <a:lnTo>
                    <a:pt x="39689" y="305033"/>
                  </a:lnTo>
                  <a:lnTo>
                    <a:pt x="33014" y="305661"/>
                  </a:lnTo>
                  <a:lnTo>
                    <a:pt x="21836" y="302595"/>
                  </a:lnTo>
                  <a:lnTo>
                    <a:pt x="20405" y="297685"/>
                  </a:lnTo>
                  <a:lnTo>
                    <a:pt x="3024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10"/>
            <p:cNvSpPr/>
            <p:nvPr>
              <p:custDataLst>
                <p:tags r:id="rId57"/>
              </p:custDataLst>
            </p:nvPr>
          </p:nvSpPr>
          <p:spPr>
            <a:xfrm>
              <a:off x="8401050" y="3556000"/>
              <a:ext cx="76201" cy="273051"/>
            </a:xfrm>
            <a:custGeom>
              <a:avLst/>
              <a:gdLst/>
              <a:ahLst/>
              <a:cxnLst/>
              <a:rect l="0" t="0" r="0" b="0"/>
              <a:pathLst>
                <a:path w="76201" h="273051">
                  <a:moveTo>
                    <a:pt x="76200" y="0"/>
                  </a:moveTo>
                  <a:lnTo>
                    <a:pt x="76200" y="0"/>
                  </a:lnTo>
                  <a:lnTo>
                    <a:pt x="62716" y="0"/>
                  </a:lnTo>
                  <a:lnTo>
                    <a:pt x="56627" y="3528"/>
                  </a:lnTo>
                  <a:lnTo>
                    <a:pt x="44217" y="16855"/>
                  </a:lnTo>
                  <a:lnTo>
                    <a:pt x="32073" y="50933"/>
                  </a:lnTo>
                  <a:lnTo>
                    <a:pt x="28366" y="81904"/>
                  </a:lnTo>
                  <a:lnTo>
                    <a:pt x="25307" y="117540"/>
                  </a:lnTo>
                  <a:lnTo>
                    <a:pt x="19244" y="156898"/>
                  </a:lnTo>
                  <a:lnTo>
                    <a:pt x="11846" y="194145"/>
                  </a:lnTo>
                  <a:lnTo>
                    <a:pt x="3509" y="239323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11"/>
            <p:cNvSpPr/>
            <p:nvPr>
              <p:custDataLst>
                <p:tags r:id="rId58"/>
              </p:custDataLst>
            </p:nvPr>
          </p:nvSpPr>
          <p:spPr>
            <a:xfrm>
              <a:off x="8286750" y="3708400"/>
              <a:ext cx="260351" cy="6351"/>
            </a:xfrm>
            <a:custGeom>
              <a:avLst/>
              <a:gdLst/>
              <a:ahLst/>
              <a:cxnLst/>
              <a:rect l="0" t="0" r="0" b="0"/>
              <a:pathLst>
                <a:path w="260351" h="6351">
                  <a:moveTo>
                    <a:pt x="0" y="6350"/>
                  </a:moveTo>
                  <a:lnTo>
                    <a:pt x="0" y="6350"/>
                  </a:lnTo>
                  <a:lnTo>
                    <a:pt x="33710" y="2979"/>
                  </a:lnTo>
                  <a:lnTo>
                    <a:pt x="72837" y="1324"/>
                  </a:lnTo>
                  <a:lnTo>
                    <a:pt x="117039" y="588"/>
                  </a:lnTo>
                  <a:lnTo>
                    <a:pt x="160202" y="261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617"/>
          <p:cNvGrpSpPr/>
          <p:nvPr/>
        </p:nvGrpSpPr>
        <p:grpSpPr>
          <a:xfrm>
            <a:off x="8825280" y="3425229"/>
            <a:ext cx="373778" cy="505422"/>
            <a:chOff x="8825280" y="3425229"/>
            <a:chExt cx="373778" cy="505422"/>
          </a:xfrm>
        </p:grpSpPr>
        <p:sp>
          <p:nvSpPr>
            <p:cNvPr id="134" name="SMARTInkShape-3012"/>
            <p:cNvSpPr/>
            <p:nvPr>
              <p:custDataLst>
                <p:tags r:id="rId43"/>
              </p:custDataLst>
            </p:nvPr>
          </p:nvSpPr>
          <p:spPr>
            <a:xfrm>
              <a:off x="9048750" y="3465824"/>
              <a:ext cx="150308" cy="464827"/>
            </a:xfrm>
            <a:custGeom>
              <a:avLst/>
              <a:gdLst/>
              <a:ahLst/>
              <a:cxnLst/>
              <a:rect l="0" t="0" r="0" b="0"/>
              <a:pathLst>
                <a:path w="150308" h="464827">
                  <a:moveTo>
                    <a:pt x="120650" y="83826"/>
                  </a:moveTo>
                  <a:lnTo>
                    <a:pt x="120650" y="83826"/>
                  </a:lnTo>
                  <a:lnTo>
                    <a:pt x="144517" y="42381"/>
                  </a:lnTo>
                  <a:lnTo>
                    <a:pt x="149261" y="30796"/>
                  </a:lnTo>
                  <a:lnTo>
                    <a:pt x="150307" y="20956"/>
                  </a:lnTo>
                  <a:lnTo>
                    <a:pt x="145825" y="4378"/>
                  </a:lnTo>
                  <a:lnTo>
                    <a:pt x="139550" y="522"/>
                  </a:lnTo>
                  <a:lnTo>
                    <a:pt x="121288" y="0"/>
                  </a:lnTo>
                  <a:lnTo>
                    <a:pt x="87208" y="14382"/>
                  </a:lnTo>
                  <a:lnTo>
                    <a:pt x="57041" y="43259"/>
                  </a:lnTo>
                  <a:lnTo>
                    <a:pt x="33598" y="85369"/>
                  </a:lnTo>
                  <a:lnTo>
                    <a:pt x="27398" y="117203"/>
                  </a:lnTo>
                  <a:lnTo>
                    <a:pt x="26287" y="150871"/>
                  </a:lnTo>
                  <a:lnTo>
                    <a:pt x="25794" y="187002"/>
                  </a:lnTo>
                  <a:lnTo>
                    <a:pt x="31219" y="224226"/>
                  </a:lnTo>
                  <a:lnTo>
                    <a:pt x="38570" y="262643"/>
                  </a:lnTo>
                  <a:lnTo>
                    <a:pt x="41836" y="303235"/>
                  </a:lnTo>
                  <a:lnTo>
                    <a:pt x="43288" y="341032"/>
                  </a:lnTo>
                  <a:lnTo>
                    <a:pt x="41111" y="375234"/>
                  </a:lnTo>
                  <a:lnTo>
                    <a:pt x="24724" y="417584"/>
                  </a:lnTo>
                  <a:lnTo>
                    <a:pt x="0" y="464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013"/>
            <p:cNvSpPr/>
            <p:nvPr>
              <p:custDataLst>
                <p:tags r:id="rId44"/>
              </p:custDataLst>
            </p:nvPr>
          </p:nvSpPr>
          <p:spPr>
            <a:xfrm>
              <a:off x="8825280" y="3425229"/>
              <a:ext cx="134571" cy="443930"/>
            </a:xfrm>
            <a:custGeom>
              <a:avLst/>
              <a:gdLst/>
              <a:ahLst/>
              <a:cxnLst/>
              <a:rect l="0" t="0" r="0" b="0"/>
              <a:pathLst>
                <a:path w="134571" h="443930">
                  <a:moveTo>
                    <a:pt x="134570" y="35521"/>
                  </a:moveTo>
                  <a:lnTo>
                    <a:pt x="134570" y="35521"/>
                  </a:lnTo>
                  <a:lnTo>
                    <a:pt x="107852" y="3747"/>
                  </a:lnTo>
                  <a:lnTo>
                    <a:pt x="101999" y="232"/>
                  </a:lnTo>
                  <a:lnTo>
                    <a:pt x="99450" y="0"/>
                  </a:lnTo>
                  <a:lnTo>
                    <a:pt x="94737" y="1625"/>
                  </a:lnTo>
                  <a:lnTo>
                    <a:pt x="84746" y="16619"/>
                  </a:lnTo>
                  <a:lnTo>
                    <a:pt x="76219" y="49048"/>
                  </a:lnTo>
                  <a:lnTo>
                    <a:pt x="69596" y="81515"/>
                  </a:lnTo>
                  <a:lnTo>
                    <a:pt x="61948" y="121579"/>
                  </a:lnTo>
                  <a:lnTo>
                    <a:pt x="57933" y="145104"/>
                  </a:lnTo>
                  <a:lnTo>
                    <a:pt x="53845" y="169960"/>
                  </a:lnTo>
                  <a:lnTo>
                    <a:pt x="54948" y="216392"/>
                  </a:lnTo>
                  <a:lnTo>
                    <a:pt x="61787" y="261252"/>
                  </a:lnTo>
                  <a:lnTo>
                    <a:pt x="69531" y="307061"/>
                  </a:lnTo>
                  <a:lnTo>
                    <a:pt x="73914" y="349527"/>
                  </a:lnTo>
                  <a:lnTo>
                    <a:pt x="73040" y="386746"/>
                  </a:lnTo>
                  <a:lnTo>
                    <a:pt x="63243" y="415047"/>
                  </a:lnTo>
                  <a:lnTo>
                    <a:pt x="47600" y="433740"/>
                  </a:lnTo>
                  <a:lnTo>
                    <a:pt x="38491" y="440700"/>
                  </a:lnTo>
                  <a:lnTo>
                    <a:pt x="29594" y="443929"/>
                  </a:lnTo>
                  <a:lnTo>
                    <a:pt x="12184" y="443755"/>
                  </a:lnTo>
                  <a:lnTo>
                    <a:pt x="6412" y="439615"/>
                  </a:lnTo>
                  <a:lnTo>
                    <a:pt x="2565" y="433329"/>
                  </a:lnTo>
                  <a:lnTo>
                    <a:pt x="0" y="425609"/>
                  </a:lnTo>
                  <a:lnTo>
                    <a:pt x="8975" y="378309"/>
                  </a:lnTo>
                  <a:lnTo>
                    <a:pt x="13920" y="35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3014"/>
          <p:cNvSpPr/>
          <p:nvPr>
            <p:custDataLst>
              <p:tags r:id="rId9"/>
            </p:custDataLst>
          </p:nvPr>
        </p:nvSpPr>
        <p:spPr>
          <a:xfrm>
            <a:off x="8999120" y="3213123"/>
            <a:ext cx="271881" cy="1320778"/>
          </a:xfrm>
          <a:custGeom>
            <a:avLst/>
            <a:gdLst/>
            <a:ahLst/>
            <a:cxnLst/>
            <a:rect l="0" t="0" r="0" b="0"/>
            <a:pathLst>
              <a:path w="271881" h="1320778">
                <a:moveTo>
                  <a:pt x="265530" y="6327"/>
                </a:moveTo>
                <a:lnTo>
                  <a:pt x="265530" y="6327"/>
                </a:lnTo>
                <a:lnTo>
                  <a:pt x="265530" y="2956"/>
                </a:lnTo>
                <a:lnTo>
                  <a:pt x="264824" y="1963"/>
                </a:lnTo>
                <a:lnTo>
                  <a:pt x="263649" y="1301"/>
                </a:lnTo>
                <a:lnTo>
                  <a:pt x="256692" y="238"/>
                </a:lnTo>
                <a:lnTo>
                  <a:pt x="244331" y="0"/>
                </a:lnTo>
                <a:lnTo>
                  <a:pt x="240115" y="1869"/>
                </a:lnTo>
                <a:lnTo>
                  <a:pt x="238004" y="3355"/>
                </a:lnTo>
                <a:lnTo>
                  <a:pt x="222403" y="7817"/>
                </a:lnTo>
                <a:lnTo>
                  <a:pt x="175420" y="45663"/>
                </a:lnTo>
                <a:lnTo>
                  <a:pt x="151658" y="71282"/>
                </a:lnTo>
                <a:lnTo>
                  <a:pt x="130971" y="96174"/>
                </a:lnTo>
                <a:lnTo>
                  <a:pt x="111642" y="116456"/>
                </a:lnTo>
                <a:lnTo>
                  <a:pt x="83353" y="163234"/>
                </a:lnTo>
                <a:lnTo>
                  <a:pt x="63562" y="210412"/>
                </a:lnTo>
                <a:lnTo>
                  <a:pt x="56971" y="233074"/>
                </a:lnTo>
                <a:lnTo>
                  <a:pt x="55470" y="245432"/>
                </a:lnTo>
                <a:lnTo>
                  <a:pt x="50993" y="260730"/>
                </a:lnTo>
                <a:lnTo>
                  <a:pt x="49104" y="277183"/>
                </a:lnTo>
                <a:lnTo>
                  <a:pt x="44640" y="294361"/>
                </a:lnTo>
                <a:lnTo>
                  <a:pt x="43179" y="304381"/>
                </a:lnTo>
                <a:lnTo>
                  <a:pt x="32030" y="337004"/>
                </a:lnTo>
                <a:lnTo>
                  <a:pt x="30596" y="383099"/>
                </a:lnTo>
                <a:lnTo>
                  <a:pt x="30580" y="429660"/>
                </a:lnTo>
                <a:lnTo>
                  <a:pt x="30580" y="473848"/>
                </a:lnTo>
                <a:lnTo>
                  <a:pt x="29874" y="510678"/>
                </a:lnTo>
                <a:lnTo>
                  <a:pt x="24621" y="537879"/>
                </a:lnTo>
                <a:lnTo>
                  <a:pt x="25110" y="544550"/>
                </a:lnTo>
                <a:lnTo>
                  <a:pt x="27939" y="558795"/>
                </a:lnTo>
                <a:lnTo>
                  <a:pt x="24266" y="605385"/>
                </a:lnTo>
                <a:lnTo>
                  <a:pt x="23528" y="630747"/>
                </a:lnTo>
                <a:lnTo>
                  <a:pt x="18469" y="656144"/>
                </a:lnTo>
                <a:lnTo>
                  <a:pt x="17226" y="681544"/>
                </a:lnTo>
                <a:lnTo>
                  <a:pt x="14236" y="694244"/>
                </a:lnTo>
                <a:lnTo>
                  <a:pt x="17696" y="731481"/>
                </a:lnTo>
                <a:lnTo>
                  <a:pt x="12154" y="743484"/>
                </a:lnTo>
                <a:lnTo>
                  <a:pt x="4751" y="755874"/>
                </a:lnTo>
                <a:lnTo>
                  <a:pt x="0" y="779195"/>
                </a:lnTo>
                <a:lnTo>
                  <a:pt x="56" y="789385"/>
                </a:lnTo>
                <a:lnTo>
                  <a:pt x="9383" y="832351"/>
                </a:lnTo>
                <a:lnTo>
                  <a:pt x="11446" y="876586"/>
                </a:lnTo>
                <a:lnTo>
                  <a:pt x="12230" y="920040"/>
                </a:lnTo>
                <a:lnTo>
                  <a:pt x="22069" y="967338"/>
                </a:lnTo>
                <a:lnTo>
                  <a:pt x="27517" y="1013965"/>
                </a:lnTo>
                <a:lnTo>
                  <a:pt x="42520" y="1057271"/>
                </a:lnTo>
                <a:lnTo>
                  <a:pt x="61456" y="1104692"/>
                </a:lnTo>
                <a:lnTo>
                  <a:pt x="91607" y="1144371"/>
                </a:lnTo>
                <a:lnTo>
                  <a:pt x="125551" y="1182189"/>
                </a:lnTo>
                <a:lnTo>
                  <a:pt x="171785" y="1229070"/>
                </a:lnTo>
                <a:lnTo>
                  <a:pt x="214304" y="1274725"/>
                </a:lnTo>
                <a:lnTo>
                  <a:pt x="260188" y="1316128"/>
                </a:lnTo>
                <a:lnTo>
                  <a:pt x="265038" y="1318711"/>
                </a:lnTo>
                <a:lnTo>
                  <a:pt x="271880" y="132077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Shape-3015"/>
          <p:cNvSpPr/>
          <p:nvPr>
            <p:custDataLst>
              <p:tags r:id="rId10"/>
            </p:custDataLst>
          </p:nvPr>
        </p:nvSpPr>
        <p:spPr>
          <a:xfrm>
            <a:off x="10852150" y="3372112"/>
            <a:ext cx="215790" cy="958589"/>
          </a:xfrm>
          <a:custGeom>
            <a:avLst/>
            <a:gdLst/>
            <a:ahLst/>
            <a:cxnLst/>
            <a:rect l="0" t="0" r="0" b="0"/>
            <a:pathLst>
              <a:path w="215790" h="958589">
                <a:moveTo>
                  <a:pt x="146050" y="6088"/>
                </a:moveTo>
                <a:lnTo>
                  <a:pt x="146050" y="6088"/>
                </a:lnTo>
                <a:lnTo>
                  <a:pt x="146049" y="0"/>
                </a:lnTo>
                <a:lnTo>
                  <a:pt x="151825" y="6270"/>
                </a:lnTo>
                <a:lnTo>
                  <a:pt x="178014" y="53359"/>
                </a:lnTo>
                <a:lnTo>
                  <a:pt x="191405" y="96800"/>
                </a:lnTo>
                <a:lnTo>
                  <a:pt x="198608" y="133625"/>
                </a:lnTo>
                <a:lnTo>
                  <a:pt x="205211" y="178089"/>
                </a:lnTo>
                <a:lnTo>
                  <a:pt x="209503" y="210474"/>
                </a:lnTo>
                <a:lnTo>
                  <a:pt x="213057" y="242976"/>
                </a:lnTo>
                <a:lnTo>
                  <a:pt x="215058" y="289747"/>
                </a:lnTo>
                <a:lnTo>
                  <a:pt x="215526" y="322423"/>
                </a:lnTo>
                <a:lnTo>
                  <a:pt x="215789" y="369183"/>
                </a:lnTo>
                <a:lnTo>
                  <a:pt x="212496" y="410945"/>
                </a:lnTo>
                <a:lnTo>
                  <a:pt x="210422" y="453502"/>
                </a:lnTo>
                <a:lnTo>
                  <a:pt x="209808" y="494019"/>
                </a:lnTo>
                <a:lnTo>
                  <a:pt x="209601" y="541273"/>
                </a:lnTo>
                <a:lnTo>
                  <a:pt x="209564" y="578822"/>
                </a:lnTo>
                <a:lnTo>
                  <a:pt x="209554" y="620914"/>
                </a:lnTo>
                <a:lnTo>
                  <a:pt x="209550" y="663959"/>
                </a:lnTo>
                <a:lnTo>
                  <a:pt x="208138" y="704544"/>
                </a:lnTo>
                <a:lnTo>
                  <a:pt x="199411" y="746830"/>
                </a:lnTo>
                <a:lnTo>
                  <a:pt x="185065" y="787189"/>
                </a:lnTo>
                <a:lnTo>
                  <a:pt x="154553" y="830113"/>
                </a:lnTo>
                <a:lnTo>
                  <a:pt x="113841" y="873406"/>
                </a:lnTo>
                <a:lnTo>
                  <a:pt x="66342" y="912652"/>
                </a:lnTo>
                <a:lnTo>
                  <a:pt x="22166" y="943409"/>
                </a:lnTo>
                <a:lnTo>
                  <a:pt x="0" y="95858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620"/>
          <p:cNvGrpSpPr/>
          <p:nvPr/>
        </p:nvGrpSpPr>
        <p:grpSpPr>
          <a:xfrm>
            <a:off x="8267700" y="5030760"/>
            <a:ext cx="538412" cy="864451"/>
            <a:chOff x="8267700" y="5030760"/>
            <a:chExt cx="538412" cy="864451"/>
          </a:xfrm>
        </p:grpSpPr>
        <p:sp>
          <p:nvSpPr>
            <p:cNvPr id="139" name="SMARTInkShape-3016"/>
            <p:cNvSpPr/>
            <p:nvPr>
              <p:custDataLst>
                <p:tags r:id="rId39"/>
              </p:custDataLst>
            </p:nvPr>
          </p:nvSpPr>
          <p:spPr>
            <a:xfrm>
              <a:off x="8676791" y="5581650"/>
              <a:ext cx="129321" cy="313561"/>
            </a:xfrm>
            <a:custGeom>
              <a:avLst/>
              <a:gdLst/>
              <a:ahLst/>
              <a:cxnLst/>
              <a:rect l="0" t="0" r="0" b="0"/>
              <a:pathLst>
                <a:path w="129321" h="313561">
                  <a:moveTo>
                    <a:pt x="3659" y="0"/>
                  </a:moveTo>
                  <a:lnTo>
                    <a:pt x="3659" y="0"/>
                  </a:lnTo>
                  <a:lnTo>
                    <a:pt x="1778" y="26680"/>
                  </a:lnTo>
                  <a:lnTo>
                    <a:pt x="0" y="38669"/>
                  </a:lnTo>
                  <a:lnTo>
                    <a:pt x="1563" y="51053"/>
                  </a:lnTo>
                  <a:lnTo>
                    <a:pt x="9780" y="69925"/>
                  </a:lnTo>
                  <a:lnTo>
                    <a:pt x="21152" y="85551"/>
                  </a:lnTo>
                  <a:lnTo>
                    <a:pt x="29308" y="90940"/>
                  </a:lnTo>
                  <a:lnTo>
                    <a:pt x="33458" y="92376"/>
                  </a:lnTo>
                  <a:lnTo>
                    <a:pt x="43714" y="90210"/>
                  </a:lnTo>
                  <a:lnTo>
                    <a:pt x="49412" y="87657"/>
                  </a:lnTo>
                  <a:lnTo>
                    <a:pt x="59506" y="77294"/>
                  </a:lnTo>
                  <a:lnTo>
                    <a:pt x="80393" y="45300"/>
                  </a:lnTo>
                  <a:lnTo>
                    <a:pt x="85442" y="28299"/>
                  </a:lnTo>
                  <a:lnTo>
                    <a:pt x="86404" y="28038"/>
                  </a:lnTo>
                  <a:lnTo>
                    <a:pt x="89353" y="29630"/>
                  </a:lnTo>
                  <a:lnTo>
                    <a:pt x="91134" y="34571"/>
                  </a:lnTo>
                  <a:lnTo>
                    <a:pt x="101314" y="73758"/>
                  </a:lnTo>
                  <a:lnTo>
                    <a:pt x="110960" y="117032"/>
                  </a:lnTo>
                  <a:lnTo>
                    <a:pt x="123881" y="158776"/>
                  </a:lnTo>
                  <a:lnTo>
                    <a:pt x="127646" y="190276"/>
                  </a:lnTo>
                  <a:lnTo>
                    <a:pt x="129320" y="223091"/>
                  </a:lnTo>
                  <a:lnTo>
                    <a:pt x="127241" y="254374"/>
                  </a:lnTo>
                  <a:lnTo>
                    <a:pt x="116909" y="280037"/>
                  </a:lnTo>
                  <a:lnTo>
                    <a:pt x="101029" y="297556"/>
                  </a:lnTo>
                  <a:lnTo>
                    <a:pt x="82212" y="308637"/>
                  </a:lnTo>
                  <a:lnTo>
                    <a:pt x="62090" y="313560"/>
                  </a:lnTo>
                  <a:lnTo>
                    <a:pt x="45151" y="311986"/>
                  </a:lnTo>
                  <a:lnTo>
                    <a:pt x="37670" y="309591"/>
                  </a:lnTo>
                  <a:lnTo>
                    <a:pt x="27476" y="301285"/>
                  </a:lnTo>
                  <a:lnTo>
                    <a:pt x="1635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017"/>
            <p:cNvSpPr/>
            <p:nvPr>
              <p:custDataLst>
                <p:tags r:id="rId40"/>
              </p:custDataLst>
            </p:nvPr>
          </p:nvSpPr>
          <p:spPr>
            <a:xfrm>
              <a:off x="8661400" y="5030760"/>
              <a:ext cx="127001" cy="442941"/>
            </a:xfrm>
            <a:custGeom>
              <a:avLst/>
              <a:gdLst/>
              <a:ahLst/>
              <a:cxnLst/>
              <a:rect l="0" t="0" r="0" b="0"/>
              <a:pathLst>
                <a:path w="127001" h="442941">
                  <a:moveTo>
                    <a:pt x="127000" y="30190"/>
                  </a:moveTo>
                  <a:lnTo>
                    <a:pt x="127000" y="30190"/>
                  </a:lnTo>
                  <a:lnTo>
                    <a:pt x="112073" y="3707"/>
                  </a:lnTo>
                  <a:lnTo>
                    <a:pt x="106019" y="781"/>
                  </a:lnTo>
                  <a:lnTo>
                    <a:pt x="102429" y="0"/>
                  </a:lnTo>
                  <a:lnTo>
                    <a:pt x="92796" y="2897"/>
                  </a:lnTo>
                  <a:lnTo>
                    <a:pt x="81459" y="10299"/>
                  </a:lnTo>
                  <a:lnTo>
                    <a:pt x="63881" y="31038"/>
                  </a:lnTo>
                  <a:lnTo>
                    <a:pt x="46824" y="69294"/>
                  </a:lnTo>
                  <a:lnTo>
                    <a:pt x="42683" y="90609"/>
                  </a:lnTo>
                  <a:lnTo>
                    <a:pt x="44318" y="126408"/>
                  </a:lnTo>
                  <a:lnTo>
                    <a:pt x="49271" y="163826"/>
                  </a:lnTo>
                  <a:lnTo>
                    <a:pt x="56619" y="202430"/>
                  </a:lnTo>
                  <a:lnTo>
                    <a:pt x="71573" y="244835"/>
                  </a:lnTo>
                  <a:lnTo>
                    <a:pt x="87999" y="287973"/>
                  </a:lnTo>
                  <a:lnTo>
                    <a:pt x="97961" y="327879"/>
                  </a:lnTo>
                  <a:lnTo>
                    <a:pt x="103267" y="365104"/>
                  </a:lnTo>
                  <a:lnTo>
                    <a:pt x="99754" y="385298"/>
                  </a:lnTo>
                  <a:lnTo>
                    <a:pt x="87843" y="401799"/>
                  </a:lnTo>
                  <a:lnTo>
                    <a:pt x="61306" y="421108"/>
                  </a:lnTo>
                  <a:lnTo>
                    <a:pt x="17480" y="438915"/>
                  </a:lnTo>
                  <a:lnTo>
                    <a:pt x="0" y="442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18"/>
            <p:cNvSpPr/>
            <p:nvPr>
              <p:custDataLst>
                <p:tags r:id="rId41"/>
              </p:custDataLst>
            </p:nvPr>
          </p:nvSpPr>
          <p:spPr>
            <a:xfrm>
              <a:off x="8382000" y="514985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762" y="43351"/>
                  </a:lnTo>
                  <a:lnTo>
                    <a:pt x="6175" y="88183"/>
                  </a:lnTo>
                  <a:lnTo>
                    <a:pt x="6272" y="123153"/>
                  </a:lnTo>
                  <a:lnTo>
                    <a:pt x="6316" y="157981"/>
                  </a:lnTo>
                  <a:lnTo>
                    <a:pt x="7041" y="191569"/>
                  </a:lnTo>
                  <a:lnTo>
                    <a:pt x="10710" y="233307"/>
                  </a:lnTo>
                  <a:lnTo>
                    <a:pt x="127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19"/>
            <p:cNvSpPr/>
            <p:nvPr>
              <p:custDataLst>
                <p:tags r:id="rId42"/>
              </p:custDataLst>
            </p:nvPr>
          </p:nvSpPr>
          <p:spPr>
            <a:xfrm>
              <a:off x="8267700" y="52578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2"/>
                  </a:lnTo>
                  <a:lnTo>
                    <a:pt x="6741" y="10211"/>
                  </a:lnTo>
                  <a:lnTo>
                    <a:pt x="45190" y="4977"/>
                  </a:lnTo>
                  <a:lnTo>
                    <a:pt x="84651" y="1475"/>
                  </a:lnTo>
                  <a:lnTo>
                    <a:pt x="132118" y="3663"/>
                  </a:lnTo>
                  <a:lnTo>
                    <a:pt x="163602" y="511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621"/>
          <p:cNvGrpSpPr/>
          <p:nvPr/>
        </p:nvGrpSpPr>
        <p:grpSpPr>
          <a:xfrm>
            <a:off x="9032391" y="5023733"/>
            <a:ext cx="1940410" cy="786518"/>
            <a:chOff x="9032391" y="5023733"/>
            <a:chExt cx="1940410" cy="786518"/>
          </a:xfrm>
        </p:grpSpPr>
        <p:sp>
          <p:nvSpPr>
            <p:cNvPr id="144" name="SMARTInkShape-3020"/>
            <p:cNvSpPr/>
            <p:nvPr>
              <p:custDataLst>
                <p:tags r:id="rId29"/>
              </p:custDataLst>
            </p:nvPr>
          </p:nvSpPr>
          <p:spPr>
            <a:xfrm>
              <a:off x="10667186" y="5207191"/>
              <a:ext cx="305615" cy="354830"/>
            </a:xfrm>
            <a:custGeom>
              <a:avLst/>
              <a:gdLst/>
              <a:ahLst/>
              <a:cxnLst/>
              <a:rect l="0" t="0" r="0" b="0"/>
              <a:pathLst>
                <a:path w="305615" h="354830">
                  <a:moveTo>
                    <a:pt x="121464" y="234759"/>
                  </a:moveTo>
                  <a:lnTo>
                    <a:pt x="121464" y="234759"/>
                  </a:lnTo>
                  <a:lnTo>
                    <a:pt x="93211" y="191617"/>
                  </a:lnTo>
                  <a:lnTo>
                    <a:pt x="85154" y="187363"/>
                  </a:lnTo>
                  <a:lnTo>
                    <a:pt x="73106" y="189235"/>
                  </a:lnTo>
                  <a:lnTo>
                    <a:pt x="65943" y="191710"/>
                  </a:lnTo>
                  <a:lnTo>
                    <a:pt x="39005" y="215418"/>
                  </a:lnTo>
                  <a:lnTo>
                    <a:pt x="15422" y="252625"/>
                  </a:lnTo>
                  <a:lnTo>
                    <a:pt x="1771" y="294929"/>
                  </a:lnTo>
                  <a:lnTo>
                    <a:pt x="0" y="328630"/>
                  </a:lnTo>
                  <a:lnTo>
                    <a:pt x="6096" y="343743"/>
                  </a:lnTo>
                  <a:lnTo>
                    <a:pt x="10685" y="349748"/>
                  </a:lnTo>
                  <a:lnTo>
                    <a:pt x="16567" y="353046"/>
                  </a:lnTo>
                  <a:lnTo>
                    <a:pt x="30628" y="354829"/>
                  </a:lnTo>
                  <a:lnTo>
                    <a:pt x="38329" y="350789"/>
                  </a:lnTo>
                  <a:lnTo>
                    <a:pt x="54412" y="335011"/>
                  </a:lnTo>
                  <a:lnTo>
                    <a:pt x="79332" y="292215"/>
                  </a:lnTo>
                  <a:lnTo>
                    <a:pt x="94272" y="248065"/>
                  </a:lnTo>
                  <a:lnTo>
                    <a:pt x="101219" y="222463"/>
                  </a:lnTo>
                  <a:lnTo>
                    <a:pt x="107968" y="194106"/>
                  </a:lnTo>
                  <a:lnTo>
                    <a:pt x="114582" y="163913"/>
                  </a:lnTo>
                  <a:lnTo>
                    <a:pt x="121110" y="132495"/>
                  </a:lnTo>
                  <a:lnTo>
                    <a:pt x="126167" y="105199"/>
                  </a:lnTo>
                  <a:lnTo>
                    <a:pt x="133667" y="57938"/>
                  </a:lnTo>
                  <a:lnTo>
                    <a:pt x="135115" y="15856"/>
                  </a:lnTo>
                  <a:lnTo>
                    <a:pt x="133387" y="8391"/>
                  </a:lnTo>
                  <a:lnTo>
                    <a:pt x="130823" y="3413"/>
                  </a:lnTo>
                  <a:lnTo>
                    <a:pt x="127704" y="95"/>
                  </a:lnTo>
                  <a:lnTo>
                    <a:pt x="124212" y="0"/>
                  </a:lnTo>
                  <a:lnTo>
                    <a:pt x="120474" y="2053"/>
                  </a:lnTo>
                  <a:lnTo>
                    <a:pt x="116571" y="5538"/>
                  </a:lnTo>
                  <a:lnTo>
                    <a:pt x="104334" y="30670"/>
                  </a:lnTo>
                  <a:lnTo>
                    <a:pt x="97858" y="64325"/>
                  </a:lnTo>
                  <a:lnTo>
                    <a:pt x="93334" y="108211"/>
                  </a:lnTo>
                  <a:lnTo>
                    <a:pt x="92127" y="132755"/>
                  </a:lnTo>
                  <a:lnTo>
                    <a:pt x="91322" y="158290"/>
                  </a:lnTo>
                  <a:lnTo>
                    <a:pt x="92311" y="203594"/>
                  </a:lnTo>
                  <a:lnTo>
                    <a:pt x="94395" y="242780"/>
                  </a:lnTo>
                  <a:lnTo>
                    <a:pt x="96981" y="285819"/>
                  </a:lnTo>
                  <a:lnTo>
                    <a:pt x="104646" y="306646"/>
                  </a:lnTo>
                  <a:lnTo>
                    <a:pt x="106018" y="308789"/>
                  </a:lnTo>
                  <a:lnTo>
                    <a:pt x="106933" y="309512"/>
                  </a:lnTo>
                  <a:lnTo>
                    <a:pt x="118335" y="293676"/>
                  </a:lnTo>
                  <a:lnTo>
                    <a:pt x="131746" y="256527"/>
                  </a:lnTo>
                  <a:lnTo>
                    <a:pt x="151400" y="216514"/>
                  </a:lnTo>
                  <a:lnTo>
                    <a:pt x="168356" y="194703"/>
                  </a:lnTo>
                  <a:lnTo>
                    <a:pt x="171776" y="193238"/>
                  </a:lnTo>
                  <a:lnTo>
                    <a:pt x="174055" y="194378"/>
                  </a:lnTo>
                  <a:lnTo>
                    <a:pt x="177292" y="202701"/>
                  </a:lnTo>
                  <a:lnTo>
                    <a:pt x="181671" y="228631"/>
                  </a:lnTo>
                  <a:lnTo>
                    <a:pt x="179129" y="266967"/>
                  </a:lnTo>
                  <a:lnTo>
                    <a:pt x="173907" y="306783"/>
                  </a:lnTo>
                  <a:lnTo>
                    <a:pt x="167106" y="340931"/>
                  </a:lnTo>
                  <a:lnTo>
                    <a:pt x="166002" y="342230"/>
                  </a:lnTo>
                  <a:lnTo>
                    <a:pt x="164562" y="341683"/>
                  </a:lnTo>
                  <a:lnTo>
                    <a:pt x="162896" y="339909"/>
                  </a:lnTo>
                  <a:lnTo>
                    <a:pt x="164809" y="328529"/>
                  </a:lnTo>
                  <a:lnTo>
                    <a:pt x="180904" y="285737"/>
                  </a:lnTo>
                  <a:lnTo>
                    <a:pt x="208456" y="244141"/>
                  </a:lnTo>
                  <a:lnTo>
                    <a:pt x="252815" y="198432"/>
                  </a:lnTo>
                  <a:lnTo>
                    <a:pt x="254892" y="195724"/>
                  </a:lnTo>
                  <a:lnTo>
                    <a:pt x="255573" y="193919"/>
                  </a:lnTo>
                  <a:lnTo>
                    <a:pt x="255319" y="192715"/>
                  </a:lnTo>
                  <a:lnTo>
                    <a:pt x="244774" y="211768"/>
                  </a:lnTo>
                  <a:lnTo>
                    <a:pt x="228344" y="258917"/>
                  </a:lnTo>
                  <a:lnTo>
                    <a:pt x="229174" y="279598"/>
                  </a:lnTo>
                  <a:lnTo>
                    <a:pt x="231370" y="290052"/>
                  </a:lnTo>
                  <a:lnTo>
                    <a:pt x="243219" y="309192"/>
                  </a:lnTo>
                  <a:lnTo>
                    <a:pt x="251317" y="318248"/>
                  </a:lnTo>
                  <a:lnTo>
                    <a:pt x="271603" y="328310"/>
                  </a:lnTo>
                  <a:lnTo>
                    <a:pt x="305614" y="33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021"/>
            <p:cNvSpPr/>
            <p:nvPr>
              <p:custDataLst>
                <p:tags r:id="rId30"/>
              </p:custDataLst>
            </p:nvPr>
          </p:nvSpPr>
          <p:spPr>
            <a:xfrm>
              <a:off x="10382250" y="5226050"/>
              <a:ext cx="134461" cy="365362"/>
            </a:xfrm>
            <a:custGeom>
              <a:avLst/>
              <a:gdLst/>
              <a:ahLst/>
              <a:cxnLst/>
              <a:rect l="0" t="0" r="0" b="0"/>
              <a:pathLst>
                <a:path w="134461" h="365362">
                  <a:moveTo>
                    <a:pt x="82550" y="0"/>
                  </a:moveTo>
                  <a:lnTo>
                    <a:pt x="82550" y="0"/>
                  </a:lnTo>
                  <a:lnTo>
                    <a:pt x="102829" y="18031"/>
                  </a:lnTo>
                  <a:lnTo>
                    <a:pt x="117903" y="39999"/>
                  </a:lnTo>
                  <a:lnTo>
                    <a:pt x="128365" y="77514"/>
                  </a:lnTo>
                  <a:lnTo>
                    <a:pt x="132143" y="100359"/>
                  </a:lnTo>
                  <a:lnTo>
                    <a:pt x="133955" y="126173"/>
                  </a:lnTo>
                  <a:lnTo>
                    <a:pt x="134460" y="153965"/>
                  </a:lnTo>
                  <a:lnTo>
                    <a:pt x="134089" y="183077"/>
                  </a:lnTo>
                  <a:lnTo>
                    <a:pt x="131021" y="210245"/>
                  </a:lnTo>
                  <a:lnTo>
                    <a:pt x="126153" y="236119"/>
                  </a:lnTo>
                  <a:lnTo>
                    <a:pt x="111807" y="282742"/>
                  </a:lnTo>
                  <a:lnTo>
                    <a:pt x="91320" y="319926"/>
                  </a:lnTo>
                  <a:lnTo>
                    <a:pt x="52614" y="358514"/>
                  </a:lnTo>
                  <a:lnTo>
                    <a:pt x="40719" y="363892"/>
                  </a:lnTo>
                  <a:lnTo>
                    <a:pt x="29969" y="36536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022"/>
            <p:cNvSpPr/>
            <p:nvPr>
              <p:custDataLst>
                <p:tags r:id="rId31"/>
              </p:custDataLst>
            </p:nvPr>
          </p:nvSpPr>
          <p:spPr>
            <a:xfrm>
              <a:off x="10267950" y="5340350"/>
              <a:ext cx="103095" cy="315708"/>
            </a:xfrm>
            <a:custGeom>
              <a:avLst/>
              <a:gdLst/>
              <a:ahLst/>
              <a:cxnLst/>
              <a:rect l="0" t="0" r="0" b="0"/>
              <a:pathLst>
                <a:path w="103095" h="315708">
                  <a:moveTo>
                    <a:pt x="31750" y="0"/>
                  </a:moveTo>
                  <a:lnTo>
                    <a:pt x="31750" y="0"/>
                  </a:lnTo>
                  <a:lnTo>
                    <a:pt x="18885" y="43622"/>
                  </a:lnTo>
                  <a:lnTo>
                    <a:pt x="16155" y="57487"/>
                  </a:lnTo>
                  <a:lnTo>
                    <a:pt x="17292" y="73058"/>
                  </a:lnTo>
                  <a:lnTo>
                    <a:pt x="22031" y="83740"/>
                  </a:lnTo>
                  <a:lnTo>
                    <a:pt x="25271" y="87577"/>
                  </a:lnTo>
                  <a:lnTo>
                    <a:pt x="29547" y="88724"/>
                  </a:lnTo>
                  <a:lnTo>
                    <a:pt x="39943" y="86234"/>
                  </a:lnTo>
                  <a:lnTo>
                    <a:pt x="57696" y="70158"/>
                  </a:lnTo>
                  <a:lnTo>
                    <a:pt x="76177" y="45216"/>
                  </a:lnTo>
                  <a:lnTo>
                    <a:pt x="81291" y="31614"/>
                  </a:lnTo>
                  <a:lnTo>
                    <a:pt x="81711" y="31659"/>
                  </a:lnTo>
                  <a:lnTo>
                    <a:pt x="82476" y="70466"/>
                  </a:lnTo>
                  <a:lnTo>
                    <a:pt x="85898" y="110406"/>
                  </a:lnTo>
                  <a:lnTo>
                    <a:pt x="91329" y="143613"/>
                  </a:lnTo>
                  <a:lnTo>
                    <a:pt x="97741" y="178833"/>
                  </a:lnTo>
                  <a:lnTo>
                    <a:pt x="102943" y="213302"/>
                  </a:lnTo>
                  <a:lnTo>
                    <a:pt x="103094" y="257699"/>
                  </a:lnTo>
                  <a:lnTo>
                    <a:pt x="94738" y="282690"/>
                  </a:lnTo>
                  <a:lnTo>
                    <a:pt x="88558" y="294293"/>
                  </a:lnTo>
                  <a:lnTo>
                    <a:pt x="72285" y="309067"/>
                  </a:lnTo>
                  <a:lnTo>
                    <a:pt x="63006" y="313995"/>
                  </a:lnTo>
                  <a:lnTo>
                    <a:pt x="45172" y="315707"/>
                  </a:lnTo>
                  <a:lnTo>
                    <a:pt x="36464" y="314188"/>
                  </a:lnTo>
                  <a:lnTo>
                    <a:pt x="21145" y="301211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23"/>
            <p:cNvSpPr/>
            <p:nvPr>
              <p:custDataLst>
                <p:tags r:id="rId32"/>
              </p:custDataLst>
            </p:nvPr>
          </p:nvSpPr>
          <p:spPr>
            <a:xfrm>
              <a:off x="10115550" y="54292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82550" y="0"/>
                  </a:moveTo>
                  <a:lnTo>
                    <a:pt x="82550" y="0"/>
                  </a:lnTo>
                  <a:lnTo>
                    <a:pt x="79179" y="3371"/>
                  </a:lnTo>
                  <a:lnTo>
                    <a:pt x="73965" y="22381"/>
                  </a:lnTo>
                  <a:lnTo>
                    <a:pt x="40923" y="68730"/>
                  </a:lnTo>
                  <a:lnTo>
                    <a:pt x="10485" y="10132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024"/>
            <p:cNvSpPr/>
            <p:nvPr>
              <p:custDataLst>
                <p:tags r:id="rId33"/>
              </p:custDataLst>
            </p:nvPr>
          </p:nvSpPr>
          <p:spPr>
            <a:xfrm>
              <a:off x="9907138" y="5198917"/>
              <a:ext cx="181901" cy="269833"/>
            </a:xfrm>
            <a:custGeom>
              <a:avLst/>
              <a:gdLst/>
              <a:ahLst/>
              <a:cxnLst/>
              <a:rect l="0" t="0" r="0" b="0"/>
              <a:pathLst>
                <a:path w="181901" h="269833">
                  <a:moveTo>
                    <a:pt x="87762" y="39833"/>
                  </a:moveTo>
                  <a:lnTo>
                    <a:pt x="87762" y="39833"/>
                  </a:lnTo>
                  <a:lnTo>
                    <a:pt x="97182" y="13115"/>
                  </a:lnTo>
                  <a:lnTo>
                    <a:pt x="95947" y="7262"/>
                  </a:lnTo>
                  <a:lnTo>
                    <a:pt x="91285" y="0"/>
                  </a:lnTo>
                  <a:lnTo>
                    <a:pt x="87288" y="578"/>
                  </a:lnTo>
                  <a:lnTo>
                    <a:pt x="75321" y="6863"/>
                  </a:lnTo>
                  <a:lnTo>
                    <a:pt x="52718" y="32416"/>
                  </a:lnTo>
                  <a:lnTo>
                    <a:pt x="31517" y="73540"/>
                  </a:lnTo>
                  <a:lnTo>
                    <a:pt x="18314" y="108906"/>
                  </a:lnTo>
                  <a:lnTo>
                    <a:pt x="7506" y="147437"/>
                  </a:lnTo>
                  <a:lnTo>
                    <a:pt x="2704" y="185729"/>
                  </a:lnTo>
                  <a:lnTo>
                    <a:pt x="0" y="229503"/>
                  </a:lnTo>
                  <a:lnTo>
                    <a:pt x="2570" y="258074"/>
                  </a:lnTo>
                  <a:lnTo>
                    <a:pt x="4862" y="263644"/>
                  </a:lnTo>
                  <a:lnTo>
                    <a:pt x="7801" y="267357"/>
                  </a:lnTo>
                  <a:lnTo>
                    <a:pt x="11171" y="269832"/>
                  </a:lnTo>
                  <a:lnTo>
                    <a:pt x="15534" y="267954"/>
                  </a:lnTo>
                  <a:lnTo>
                    <a:pt x="26028" y="256461"/>
                  </a:lnTo>
                  <a:lnTo>
                    <a:pt x="49305" y="213151"/>
                  </a:lnTo>
                  <a:lnTo>
                    <a:pt x="63745" y="167152"/>
                  </a:lnTo>
                  <a:lnTo>
                    <a:pt x="81267" y="126418"/>
                  </a:lnTo>
                  <a:lnTo>
                    <a:pt x="89108" y="113593"/>
                  </a:lnTo>
                  <a:lnTo>
                    <a:pt x="94945" y="107893"/>
                  </a:lnTo>
                  <a:lnTo>
                    <a:pt x="98901" y="107078"/>
                  </a:lnTo>
                  <a:lnTo>
                    <a:pt x="108940" y="108055"/>
                  </a:lnTo>
                  <a:lnTo>
                    <a:pt x="120458" y="116486"/>
                  </a:lnTo>
                  <a:lnTo>
                    <a:pt x="126492" y="122685"/>
                  </a:lnTo>
                  <a:lnTo>
                    <a:pt x="133198" y="140862"/>
                  </a:lnTo>
                  <a:lnTo>
                    <a:pt x="137502" y="187024"/>
                  </a:lnTo>
                  <a:lnTo>
                    <a:pt x="130566" y="209909"/>
                  </a:lnTo>
                  <a:lnTo>
                    <a:pt x="119486" y="228311"/>
                  </a:lnTo>
                  <a:lnTo>
                    <a:pt x="109858" y="236490"/>
                  </a:lnTo>
                  <a:lnTo>
                    <a:pt x="106021" y="237965"/>
                  </a:lnTo>
                  <a:lnTo>
                    <a:pt x="102756" y="238243"/>
                  </a:lnTo>
                  <a:lnTo>
                    <a:pt x="99874" y="237723"/>
                  </a:lnTo>
                  <a:lnTo>
                    <a:pt x="97954" y="233849"/>
                  </a:lnTo>
                  <a:lnTo>
                    <a:pt x="95819" y="220136"/>
                  </a:lnTo>
                  <a:lnTo>
                    <a:pt x="102396" y="202282"/>
                  </a:lnTo>
                  <a:lnTo>
                    <a:pt x="129615" y="162076"/>
                  </a:lnTo>
                  <a:lnTo>
                    <a:pt x="161464" y="127349"/>
                  </a:lnTo>
                  <a:lnTo>
                    <a:pt x="179449" y="115936"/>
                  </a:lnTo>
                  <a:lnTo>
                    <a:pt x="181342" y="115263"/>
                  </a:lnTo>
                  <a:lnTo>
                    <a:pt x="181900" y="115519"/>
                  </a:lnTo>
                  <a:lnTo>
                    <a:pt x="168608" y="160180"/>
                  </a:lnTo>
                  <a:lnTo>
                    <a:pt x="165339" y="194025"/>
                  </a:lnTo>
                  <a:lnTo>
                    <a:pt x="168336" y="212784"/>
                  </a:lnTo>
                  <a:lnTo>
                    <a:pt x="176662" y="236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25"/>
            <p:cNvSpPr/>
            <p:nvPr>
              <p:custDataLst>
                <p:tags r:id="rId34"/>
              </p:custDataLst>
            </p:nvPr>
          </p:nvSpPr>
          <p:spPr>
            <a:xfrm>
              <a:off x="9661041" y="5365750"/>
              <a:ext cx="187810" cy="63501"/>
            </a:xfrm>
            <a:custGeom>
              <a:avLst/>
              <a:gdLst/>
              <a:ahLst/>
              <a:cxnLst/>
              <a:rect l="0" t="0" r="0" b="0"/>
              <a:pathLst>
                <a:path w="187810" h="63501">
                  <a:moveTo>
                    <a:pt x="3659" y="63500"/>
                  </a:moveTo>
                  <a:lnTo>
                    <a:pt x="3659" y="63500"/>
                  </a:lnTo>
                  <a:lnTo>
                    <a:pt x="288" y="56758"/>
                  </a:lnTo>
                  <a:lnTo>
                    <a:pt x="0" y="54066"/>
                  </a:lnTo>
                  <a:lnTo>
                    <a:pt x="1562" y="49194"/>
                  </a:lnTo>
                  <a:lnTo>
                    <a:pt x="16522" y="39114"/>
                  </a:lnTo>
                  <a:lnTo>
                    <a:pt x="58411" y="23771"/>
                  </a:lnTo>
                  <a:lnTo>
                    <a:pt x="102040" y="15588"/>
                  </a:lnTo>
                  <a:lnTo>
                    <a:pt x="141700" y="8695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26"/>
            <p:cNvSpPr/>
            <p:nvPr>
              <p:custDataLst>
                <p:tags r:id="rId35"/>
              </p:custDataLst>
            </p:nvPr>
          </p:nvSpPr>
          <p:spPr>
            <a:xfrm>
              <a:off x="9715500" y="5144644"/>
              <a:ext cx="107951" cy="363594"/>
            </a:xfrm>
            <a:custGeom>
              <a:avLst/>
              <a:gdLst/>
              <a:ahLst/>
              <a:cxnLst/>
              <a:rect l="0" t="0" r="0" b="0"/>
              <a:pathLst>
                <a:path w="107951" h="363594">
                  <a:moveTo>
                    <a:pt x="107950" y="11556"/>
                  </a:moveTo>
                  <a:lnTo>
                    <a:pt x="107950" y="11556"/>
                  </a:lnTo>
                  <a:lnTo>
                    <a:pt x="89946" y="1430"/>
                  </a:lnTo>
                  <a:lnTo>
                    <a:pt x="80193" y="0"/>
                  </a:lnTo>
                  <a:lnTo>
                    <a:pt x="68803" y="5008"/>
                  </a:lnTo>
                  <a:lnTo>
                    <a:pt x="62802" y="9308"/>
                  </a:lnTo>
                  <a:lnTo>
                    <a:pt x="47614" y="32213"/>
                  </a:lnTo>
                  <a:lnTo>
                    <a:pt x="37548" y="71455"/>
                  </a:lnTo>
                  <a:lnTo>
                    <a:pt x="30564" y="106382"/>
                  </a:lnTo>
                  <a:lnTo>
                    <a:pt x="24167" y="145423"/>
                  </a:lnTo>
                  <a:lnTo>
                    <a:pt x="21324" y="186293"/>
                  </a:lnTo>
                  <a:lnTo>
                    <a:pt x="21941" y="226096"/>
                  </a:lnTo>
                  <a:lnTo>
                    <a:pt x="23157" y="262834"/>
                  </a:lnTo>
                  <a:lnTo>
                    <a:pt x="19875" y="307318"/>
                  </a:lnTo>
                  <a:lnTo>
                    <a:pt x="12444" y="352749"/>
                  </a:lnTo>
                  <a:lnTo>
                    <a:pt x="10413" y="359668"/>
                  </a:lnTo>
                  <a:lnTo>
                    <a:pt x="8353" y="362869"/>
                  </a:lnTo>
                  <a:lnTo>
                    <a:pt x="6274" y="363593"/>
                  </a:lnTo>
                  <a:lnTo>
                    <a:pt x="0" y="36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027"/>
            <p:cNvSpPr/>
            <p:nvPr>
              <p:custDataLst>
                <p:tags r:id="rId36"/>
              </p:custDataLst>
            </p:nvPr>
          </p:nvSpPr>
          <p:spPr>
            <a:xfrm>
              <a:off x="9362591" y="5670628"/>
              <a:ext cx="162410" cy="139623"/>
            </a:xfrm>
            <a:custGeom>
              <a:avLst/>
              <a:gdLst/>
              <a:ahLst/>
              <a:cxnLst/>
              <a:rect l="0" t="0" r="0" b="0"/>
              <a:pathLst>
                <a:path w="162410" h="139623">
                  <a:moveTo>
                    <a:pt x="3659" y="6272"/>
                  </a:moveTo>
                  <a:lnTo>
                    <a:pt x="3659" y="6272"/>
                  </a:lnTo>
                  <a:lnTo>
                    <a:pt x="288" y="2901"/>
                  </a:lnTo>
                  <a:lnTo>
                    <a:pt x="0" y="1908"/>
                  </a:lnTo>
                  <a:lnTo>
                    <a:pt x="514" y="1246"/>
                  </a:lnTo>
                  <a:lnTo>
                    <a:pt x="1563" y="805"/>
                  </a:lnTo>
                  <a:lnTo>
                    <a:pt x="21152" y="0"/>
                  </a:lnTo>
                  <a:lnTo>
                    <a:pt x="31189" y="5600"/>
                  </a:lnTo>
                  <a:lnTo>
                    <a:pt x="36828" y="10058"/>
                  </a:lnTo>
                  <a:lnTo>
                    <a:pt x="51509" y="33185"/>
                  </a:lnTo>
                  <a:lnTo>
                    <a:pt x="54794" y="54217"/>
                  </a:lnTo>
                  <a:lnTo>
                    <a:pt x="51155" y="95470"/>
                  </a:lnTo>
                  <a:lnTo>
                    <a:pt x="42270" y="118779"/>
                  </a:lnTo>
                  <a:lnTo>
                    <a:pt x="32814" y="128712"/>
                  </a:lnTo>
                  <a:lnTo>
                    <a:pt x="22966" y="134068"/>
                  </a:lnTo>
                  <a:lnTo>
                    <a:pt x="19353" y="134508"/>
                  </a:lnTo>
                  <a:lnTo>
                    <a:pt x="16238" y="134096"/>
                  </a:lnTo>
                  <a:lnTo>
                    <a:pt x="14161" y="131705"/>
                  </a:lnTo>
                  <a:lnTo>
                    <a:pt x="11855" y="123403"/>
                  </a:lnTo>
                  <a:lnTo>
                    <a:pt x="14592" y="112658"/>
                  </a:lnTo>
                  <a:lnTo>
                    <a:pt x="25949" y="94708"/>
                  </a:lnTo>
                  <a:lnTo>
                    <a:pt x="68001" y="55150"/>
                  </a:lnTo>
                  <a:lnTo>
                    <a:pt x="113955" y="11631"/>
                  </a:lnTo>
                  <a:lnTo>
                    <a:pt x="120222" y="4410"/>
                  </a:lnTo>
                  <a:lnTo>
                    <a:pt x="120174" y="4326"/>
                  </a:lnTo>
                  <a:lnTo>
                    <a:pt x="119435" y="4974"/>
                  </a:lnTo>
                  <a:lnTo>
                    <a:pt x="114717" y="50350"/>
                  </a:lnTo>
                  <a:lnTo>
                    <a:pt x="117292" y="94236"/>
                  </a:lnTo>
                  <a:lnTo>
                    <a:pt x="120719" y="110983"/>
                  </a:lnTo>
                  <a:lnTo>
                    <a:pt x="126150" y="117708"/>
                  </a:lnTo>
                  <a:lnTo>
                    <a:pt x="162409" y="13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028"/>
            <p:cNvSpPr/>
            <p:nvPr>
              <p:custDataLst>
                <p:tags r:id="rId37"/>
              </p:custDataLst>
            </p:nvPr>
          </p:nvSpPr>
          <p:spPr>
            <a:xfrm>
              <a:off x="9423400" y="5023733"/>
              <a:ext cx="139701" cy="526168"/>
            </a:xfrm>
            <a:custGeom>
              <a:avLst/>
              <a:gdLst/>
              <a:ahLst/>
              <a:cxnLst/>
              <a:rect l="0" t="0" r="0" b="0"/>
              <a:pathLst>
                <a:path w="139701" h="526168">
                  <a:moveTo>
                    <a:pt x="139700" y="5467"/>
                  </a:moveTo>
                  <a:lnTo>
                    <a:pt x="139700" y="5467"/>
                  </a:lnTo>
                  <a:lnTo>
                    <a:pt x="116556" y="0"/>
                  </a:lnTo>
                  <a:lnTo>
                    <a:pt x="103758" y="2750"/>
                  </a:lnTo>
                  <a:lnTo>
                    <a:pt x="87657" y="11404"/>
                  </a:lnTo>
                  <a:lnTo>
                    <a:pt x="69481" y="29647"/>
                  </a:lnTo>
                  <a:lnTo>
                    <a:pt x="57432" y="59669"/>
                  </a:lnTo>
                  <a:lnTo>
                    <a:pt x="49394" y="102117"/>
                  </a:lnTo>
                  <a:lnTo>
                    <a:pt x="46648" y="135911"/>
                  </a:lnTo>
                  <a:lnTo>
                    <a:pt x="46131" y="172098"/>
                  </a:lnTo>
                  <a:lnTo>
                    <a:pt x="48254" y="209348"/>
                  </a:lnTo>
                  <a:lnTo>
                    <a:pt x="49668" y="247069"/>
                  </a:lnTo>
                  <a:lnTo>
                    <a:pt x="50296" y="285001"/>
                  </a:lnTo>
                  <a:lnTo>
                    <a:pt x="50575" y="323027"/>
                  </a:lnTo>
                  <a:lnTo>
                    <a:pt x="50701" y="359212"/>
                  </a:lnTo>
                  <a:lnTo>
                    <a:pt x="49345" y="394109"/>
                  </a:lnTo>
                  <a:lnTo>
                    <a:pt x="44038" y="428433"/>
                  </a:lnTo>
                  <a:lnTo>
                    <a:pt x="33117" y="469379"/>
                  </a:lnTo>
                  <a:lnTo>
                    <a:pt x="11338" y="513105"/>
                  </a:lnTo>
                  <a:lnTo>
                    <a:pt x="7862" y="520362"/>
                  </a:lnTo>
                  <a:lnTo>
                    <a:pt x="0" y="52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29"/>
            <p:cNvSpPr/>
            <p:nvPr>
              <p:custDataLst>
                <p:tags r:id="rId38"/>
              </p:custDataLst>
            </p:nvPr>
          </p:nvSpPr>
          <p:spPr>
            <a:xfrm>
              <a:off x="9032391" y="5213611"/>
              <a:ext cx="160030" cy="346361"/>
            </a:xfrm>
            <a:custGeom>
              <a:avLst/>
              <a:gdLst/>
              <a:ahLst/>
              <a:cxnLst/>
              <a:rect l="0" t="0" r="0" b="0"/>
              <a:pathLst>
                <a:path w="160030" h="346361">
                  <a:moveTo>
                    <a:pt x="3659" y="6089"/>
                  </a:moveTo>
                  <a:lnTo>
                    <a:pt x="3659" y="6089"/>
                  </a:lnTo>
                  <a:lnTo>
                    <a:pt x="288" y="6089"/>
                  </a:lnTo>
                  <a:lnTo>
                    <a:pt x="0" y="5383"/>
                  </a:lnTo>
                  <a:lnTo>
                    <a:pt x="3038" y="622"/>
                  </a:lnTo>
                  <a:lnTo>
                    <a:pt x="5264" y="131"/>
                  </a:lnTo>
                  <a:lnTo>
                    <a:pt x="6846" y="0"/>
                  </a:lnTo>
                  <a:lnTo>
                    <a:pt x="7901" y="1325"/>
                  </a:lnTo>
                  <a:lnTo>
                    <a:pt x="9071" y="6559"/>
                  </a:lnTo>
                  <a:lnTo>
                    <a:pt x="11766" y="44939"/>
                  </a:lnTo>
                  <a:lnTo>
                    <a:pt x="18822" y="91766"/>
                  </a:lnTo>
                  <a:lnTo>
                    <a:pt x="28299" y="120923"/>
                  </a:lnTo>
                  <a:lnTo>
                    <a:pt x="37893" y="134973"/>
                  </a:lnTo>
                  <a:lnTo>
                    <a:pt x="43415" y="140695"/>
                  </a:lnTo>
                  <a:lnTo>
                    <a:pt x="49213" y="143098"/>
                  </a:lnTo>
                  <a:lnTo>
                    <a:pt x="55195" y="143290"/>
                  </a:lnTo>
                  <a:lnTo>
                    <a:pt x="61300" y="142006"/>
                  </a:lnTo>
                  <a:lnTo>
                    <a:pt x="73727" y="133054"/>
                  </a:lnTo>
                  <a:lnTo>
                    <a:pt x="85601" y="118257"/>
                  </a:lnTo>
                  <a:lnTo>
                    <a:pt x="102840" y="78026"/>
                  </a:lnTo>
                  <a:lnTo>
                    <a:pt x="113248" y="52598"/>
                  </a:lnTo>
                  <a:lnTo>
                    <a:pt x="117747" y="47926"/>
                  </a:lnTo>
                  <a:lnTo>
                    <a:pt x="123013" y="44927"/>
                  </a:lnTo>
                  <a:lnTo>
                    <a:pt x="144032" y="88458"/>
                  </a:lnTo>
                  <a:lnTo>
                    <a:pt x="154377" y="124098"/>
                  </a:lnTo>
                  <a:lnTo>
                    <a:pt x="160029" y="167819"/>
                  </a:lnTo>
                  <a:lnTo>
                    <a:pt x="159822" y="214641"/>
                  </a:lnTo>
                  <a:lnTo>
                    <a:pt x="153411" y="259793"/>
                  </a:lnTo>
                  <a:lnTo>
                    <a:pt x="144298" y="288180"/>
                  </a:lnTo>
                  <a:lnTo>
                    <a:pt x="128489" y="312555"/>
                  </a:lnTo>
                  <a:lnTo>
                    <a:pt x="96384" y="339370"/>
                  </a:lnTo>
                  <a:lnTo>
                    <a:pt x="76149" y="346360"/>
                  </a:lnTo>
                  <a:lnTo>
                    <a:pt x="52654" y="346329"/>
                  </a:lnTo>
                  <a:lnTo>
                    <a:pt x="46906" y="345099"/>
                  </a:lnTo>
                  <a:lnTo>
                    <a:pt x="38637" y="339969"/>
                  </a:lnTo>
                  <a:lnTo>
                    <a:pt x="35445" y="336626"/>
                  </a:lnTo>
                  <a:lnTo>
                    <a:pt x="35432" y="332280"/>
                  </a:lnTo>
                  <a:lnTo>
                    <a:pt x="41064" y="321807"/>
                  </a:lnTo>
                  <a:lnTo>
                    <a:pt x="98909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622"/>
          <p:cNvGrpSpPr/>
          <p:nvPr/>
        </p:nvGrpSpPr>
        <p:grpSpPr>
          <a:xfrm>
            <a:off x="11220450" y="5206272"/>
            <a:ext cx="348907" cy="515324"/>
            <a:chOff x="11220450" y="5206272"/>
            <a:chExt cx="348907" cy="515324"/>
          </a:xfrm>
        </p:grpSpPr>
        <p:sp>
          <p:nvSpPr>
            <p:cNvPr id="155" name="SMARTInkShape-3030"/>
            <p:cNvSpPr/>
            <p:nvPr>
              <p:custDataLst>
                <p:tags r:id="rId27"/>
              </p:custDataLst>
            </p:nvPr>
          </p:nvSpPr>
          <p:spPr>
            <a:xfrm>
              <a:off x="11296962" y="5206272"/>
              <a:ext cx="272395" cy="515324"/>
            </a:xfrm>
            <a:custGeom>
              <a:avLst/>
              <a:gdLst/>
              <a:ahLst/>
              <a:cxnLst/>
              <a:rect l="0" t="0" r="0" b="0"/>
              <a:pathLst>
                <a:path w="272395" h="515324">
                  <a:moveTo>
                    <a:pt x="107638" y="216628"/>
                  </a:moveTo>
                  <a:lnTo>
                    <a:pt x="107638" y="216628"/>
                  </a:lnTo>
                  <a:lnTo>
                    <a:pt x="106933" y="202125"/>
                  </a:lnTo>
                  <a:lnTo>
                    <a:pt x="104268" y="193484"/>
                  </a:lnTo>
                  <a:lnTo>
                    <a:pt x="101157" y="190615"/>
                  </a:lnTo>
                  <a:lnTo>
                    <a:pt x="92058" y="187428"/>
                  </a:lnTo>
                  <a:lnTo>
                    <a:pt x="75035" y="189004"/>
                  </a:lnTo>
                  <a:lnTo>
                    <a:pt x="49843" y="207424"/>
                  </a:lnTo>
                  <a:lnTo>
                    <a:pt x="23407" y="241966"/>
                  </a:lnTo>
                  <a:lnTo>
                    <a:pt x="4442" y="283481"/>
                  </a:lnTo>
                  <a:lnTo>
                    <a:pt x="0" y="320319"/>
                  </a:lnTo>
                  <a:lnTo>
                    <a:pt x="5470" y="337031"/>
                  </a:lnTo>
                  <a:lnTo>
                    <a:pt x="9893" y="343463"/>
                  </a:lnTo>
                  <a:lnTo>
                    <a:pt x="15664" y="346340"/>
                  </a:lnTo>
                  <a:lnTo>
                    <a:pt x="29601" y="345774"/>
                  </a:lnTo>
                  <a:lnTo>
                    <a:pt x="60057" y="327409"/>
                  </a:lnTo>
                  <a:lnTo>
                    <a:pt x="92520" y="286141"/>
                  </a:lnTo>
                  <a:lnTo>
                    <a:pt x="113854" y="240467"/>
                  </a:lnTo>
                  <a:lnTo>
                    <a:pt x="124483" y="213470"/>
                  </a:lnTo>
                  <a:lnTo>
                    <a:pt x="135096" y="184890"/>
                  </a:lnTo>
                  <a:lnTo>
                    <a:pt x="145698" y="155252"/>
                  </a:lnTo>
                  <a:lnTo>
                    <a:pt x="156295" y="124911"/>
                  </a:lnTo>
                  <a:lnTo>
                    <a:pt x="164065" y="99039"/>
                  </a:lnTo>
                  <a:lnTo>
                    <a:pt x="174578" y="55241"/>
                  </a:lnTo>
                  <a:lnTo>
                    <a:pt x="177645" y="12254"/>
                  </a:lnTo>
                  <a:lnTo>
                    <a:pt x="177557" y="2793"/>
                  </a:lnTo>
                  <a:lnTo>
                    <a:pt x="176828" y="694"/>
                  </a:lnTo>
                  <a:lnTo>
                    <a:pt x="175636" y="0"/>
                  </a:lnTo>
                  <a:lnTo>
                    <a:pt x="174138" y="243"/>
                  </a:lnTo>
                  <a:lnTo>
                    <a:pt x="147047" y="44609"/>
                  </a:lnTo>
                  <a:lnTo>
                    <a:pt x="130092" y="82320"/>
                  </a:lnTo>
                  <a:lnTo>
                    <a:pt x="115500" y="129654"/>
                  </a:lnTo>
                  <a:lnTo>
                    <a:pt x="105723" y="175621"/>
                  </a:lnTo>
                  <a:lnTo>
                    <a:pt x="101142" y="218159"/>
                  </a:lnTo>
                  <a:lnTo>
                    <a:pt x="103810" y="255879"/>
                  </a:lnTo>
                  <a:lnTo>
                    <a:pt x="116617" y="298735"/>
                  </a:lnTo>
                  <a:lnTo>
                    <a:pt x="133817" y="323663"/>
                  </a:lnTo>
                  <a:lnTo>
                    <a:pt x="140613" y="326084"/>
                  </a:lnTo>
                  <a:lnTo>
                    <a:pt x="147966" y="325583"/>
                  </a:lnTo>
                  <a:lnTo>
                    <a:pt x="155690" y="323131"/>
                  </a:lnTo>
                  <a:lnTo>
                    <a:pt x="180044" y="302825"/>
                  </a:lnTo>
                  <a:lnTo>
                    <a:pt x="198393" y="267724"/>
                  </a:lnTo>
                  <a:lnTo>
                    <a:pt x="206024" y="242900"/>
                  </a:lnTo>
                  <a:lnTo>
                    <a:pt x="206390" y="239082"/>
                  </a:lnTo>
                  <a:lnTo>
                    <a:pt x="205929" y="237241"/>
                  </a:lnTo>
                  <a:lnTo>
                    <a:pt x="204915" y="236721"/>
                  </a:lnTo>
                  <a:lnTo>
                    <a:pt x="200118" y="252841"/>
                  </a:lnTo>
                  <a:lnTo>
                    <a:pt x="197951" y="283414"/>
                  </a:lnTo>
                  <a:lnTo>
                    <a:pt x="202099" y="305708"/>
                  </a:lnTo>
                  <a:lnTo>
                    <a:pt x="203773" y="307059"/>
                  </a:lnTo>
                  <a:lnTo>
                    <a:pt x="206301" y="307254"/>
                  </a:lnTo>
                  <a:lnTo>
                    <a:pt x="213577" y="304884"/>
                  </a:lnTo>
                  <a:lnTo>
                    <a:pt x="223866" y="299127"/>
                  </a:lnTo>
                  <a:lnTo>
                    <a:pt x="257468" y="263170"/>
                  </a:lnTo>
                  <a:lnTo>
                    <a:pt x="258326" y="263178"/>
                  </a:lnTo>
                  <a:lnTo>
                    <a:pt x="258895" y="263889"/>
                  </a:lnTo>
                  <a:lnTo>
                    <a:pt x="268810" y="310590"/>
                  </a:lnTo>
                  <a:lnTo>
                    <a:pt x="270991" y="342350"/>
                  </a:lnTo>
                  <a:lnTo>
                    <a:pt x="271962" y="376927"/>
                  </a:lnTo>
                  <a:lnTo>
                    <a:pt x="272394" y="411109"/>
                  </a:lnTo>
                  <a:lnTo>
                    <a:pt x="265895" y="458715"/>
                  </a:lnTo>
                  <a:lnTo>
                    <a:pt x="255115" y="483443"/>
                  </a:lnTo>
                  <a:lnTo>
                    <a:pt x="241622" y="501724"/>
                  </a:lnTo>
                  <a:lnTo>
                    <a:pt x="228569" y="512200"/>
                  </a:lnTo>
                  <a:lnTo>
                    <a:pt x="222831" y="514571"/>
                  </a:lnTo>
                  <a:lnTo>
                    <a:pt x="212692" y="515323"/>
                  </a:lnTo>
                  <a:lnTo>
                    <a:pt x="209424" y="513830"/>
                  </a:lnTo>
                  <a:lnTo>
                    <a:pt x="207245" y="511424"/>
                  </a:lnTo>
                  <a:lnTo>
                    <a:pt x="205792" y="508409"/>
                  </a:lnTo>
                  <a:lnTo>
                    <a:pt x="206061" y="499414"/>
                  </a:lnTo>
                  <a:lnTo>
                    <a:pt x="207120" y="494052"/>
                  </a:lnTo>
                  <a:lnTo>
                    <a:pt x="215824" y="482449"/>
                  </a:lnTo>
                  <a:lnTo>
                    <a:pt x="234638" y="464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31"/>
            <p:cNvSpPr/>
            <p:nvPr>
              <p:custDataLst>
                <p:tags r:id="rId28"/>
              </p:custDataLst>
            </p:nvPr>
          </p:nvSpPr>
          <p:spPr>
            <a:xfrm>
              <a:off x="11220450" y="5461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3032"/>
          <p:cNvSpPr/>
          <p:nvPr>
            <p:custDataLst>
              <p:tags r:id="rId11"/>
            </p:custDataLst>
          </p:nvPr>
        </p:nvSpPr>
        <p:spPr>
          <a:xfrm>
            <a:off x="9271120" y="4871333"/>
            <a:ext cx="272931" cy="1015118"/>
          </a:xfrm>
          <a:custGeom>
            <a:avLst/>
            <a:gdLst/>
            <a:ahLst/>
            <a:cxnLst/>
            <a:rect l="0" t="0" r="0" b="0"/>
            <a:pathLst>
              <a:path w="272931" h="1015118">
                <a:moveTo>
                  <a:pt x="272930" y="5467"/>
                </a:moveTo>
                <a:lnTo>
                  <a:pt x="272930" y="5467"/>
                </a:lnTo>
                <a:lnTo>
                  <a:pt x="272930" y="0"/>
                </a:lnTo>
                <a:lnTo>
                  <a:pt x="266023" y="4259"/>
                </a:lnTo>
                <a:lnTo>
                  <a:pt x="264092" y="4662"/>
                </a:lnTo>
                <a:lnTo>
                  <a:pt x="258003" y="8599"/>
                </a:lnTo>
                <a:lnTo>
                  <a:pt x="239293" y="35540"/>
                </a:lnTo>
                <a:lnTo>
                  <a:pt x="204912" y="64062"/>
                </a:lnTo>
                <a:lnTo>
                  <a:pt x="171010" y="110442"/>
                </a:lnTo>
                <a:lnTo>
                  <a:pt x="140750" y="155466"/>
                </a:lnTo>
                <a:lnTo>
                  <a:pt x="118777" y="200589"/>
                </a:lnTo>
                <a:lnTo>
                  <a:pt x="112696" y="210721"/>
                </a:lnTo>
                <a:lnTo>
                  <a:pt x="96180" y="253237"/>
                </a:lnTo>
                <a:lnTo>
                  <a:pt x="84403" y="286201"/>
                </a:lnTo>
                <a:lnTo>
                  <a:pt x="81132" y="302431"/>
                </a:lnTo>
                <a:lnTo>
                  <a:pt x="77577" y="318058"/>
                </a:lnTo>
                <a:lnTo>
                  <a:pt x="67329" y="361151"/>
                </a:lnTo>
                <a:lnTo>
                  <a:pt x="58542" y="405522"/>
                </a:lnTo>
                <a:lnTo>
                  <a:pt x="44295" y="449967"/>
                </a:lnTo>
                <a:lnTo>
                  <a:pt x="28100" y="494300"/>
                </a:lnTo>
                <a:lnTo>
                  <a:pt x="19922" y="539151"/>
                </a:lnTo>
                <a:lnTo>
                  <a:pt x="13011" y="583720"/>
                </a:lnTo>
                <a:lnTo>
                  <a:pt x="7592" y="626478"/>
                </a:lnTo>
                <a:lnTo>
                  <a:pt x="4469" y="670779"/>
                </a:lnTo>
                <a:lnTo>
                  <a:pt x="0" y="713320"/>
                </a:lnTo>
                <a:lnTo>
                  <a:pt x="3258" y="758313"/>
                </a:lnTo>
                <a:lnTo>
                  <a:pt x="9340" y="804438"/>
                </a:lnTo>
                <a:lnTo>
                  <a:pt x="17460" y="849951"/>
                </a:lnTo>
                <a:lnTo>
                  <a:pt x="33772" y="895347"/>
                </a:lnTo>
                <a:lnTo>
                  <a:pt x="47288" y="914971"/>
                </a:lnTo>
                <a:lnTo>
                  <a:pt x="63546" y="930554"/>
                </a:lnTo>
                <a:lnTo>
                  <a:pt x="93022" y="956104"/>
                </a:lnTo>
                <a:lnTo>
                  <a:pt x="109155" y="975168"/>
                </a:lnTo>
                <a:lnTo>
                  <a:pt x="156758" y="1008636"/>
                </a:lnTo>
                <a:lnTo>
                  <a:pt x="164980" y="10151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Shape-3033"/>
          <p:cNvSpPr/>
          <p:nvPr>
            <p:custDataLst>
              <p:tags r:id="rId12"/>
            </p:custDataLst>
          </p:nvPr>
        </p:nvSpPr>
        <p:spPr>
          <a:xfrm>
            <a:off x="10858500" y="5118178"/>
            <a:ext cx="239819" cy="774623"/>
          </a:xfrm>
          <a:custGeom>
            <a:avLst/>
            <a:gdLst/>
            <a:ahLst/>
            <a:cxnLst/>
            <a:rect l="0" t="0" r="0" b="0"/>
            <a:pathLst>
              <a:path w="239819" h="774623">
                <a:moveTo>
                  <a:pt x="120650" y="6272"/>
                </a:moveTo>
                <a:lnTo>
                  <a:pt x="120650" y="6272"/>
                </a:lnTo>
                <a:lnTo>
                  <a:pt x="120649" y="2901"/>
                </a:lnTo>
                <a:lnTo>
                  <a:pt x="122767" y="1908"/>
                </a:lnTo>
                <a:lnTo>
                  <a:pt x="138915" y="0"/>
                </a:lnTo>
                <a:lnTo>
                  <a:pt x="139350" y="1837"/>
                </a:lnTo>
                <a:lnTo>
                  <a:pt x="139467" y="3316"/>
                </a:lnTo>
                <a:lnTo>
                  <a:pt x="141478" y="6840"/>
                </a:lnTo>
                <a:lnTo>
                  <a:pt x="144724" y="12169"/>
                </a:lnTo>
                <a:lnTo>
                  <a:pt x="163004" y="59212"/>
                </a:lnTo>
                <a:lnTo>
                  <a:pt x="177801" y="101647"/>
                </a:lnTo>
                <a:lnTo>
                  <a:pt x="190500" y="141514"/>
                </a:lnTo>
                <a:lnTo>
                  <a:pt x="203200" y="187443"/>
                </a:lnTo>
                <a:lnTo>
                  <a:pt x="211431" y="213057"/>
                </a:lnTo>
                <a:lnTo>
                  <a:pt x="217441" y="227999"/>
                </a:lnTo>
                <a:lnTo>
                  <a:pt x="226896" y="272981"/>
                </a:lnTo>
                <a:lnTo>
                  <a:pt x="233751" y="313469"/>
                </a:lnTo>
                <a:lnTo>
                  <a:pt x="239818" y="355559"/>
                </a:lnTo>
                <a:lnTo>
                  <a:pt x="236741" y="402224"/>
                </a:lnTo>
                <a:lnTo>
                  <a:pt x="235186" y="446278"/>
                </a:lnTo>
                <a:lnTo>
                  <a:pt x="229954" y="486957"/>
                </a:lnTo>
                <a:lnTo>
                  <a:pt x="226837" y="531830"/>
                </a:lnTo>
                <a:lnTo>
                  <a:pt x="213681" y="572218"/>
                </a:lnTo>
                <a:lnTo>
                  <a:pt x="190888" y="616295"/>
                </a:lnTo>
                <a:lnTo>
                  <a:pt x="172334" y="660346"/>
                </a:lnTo>
                <a:lnTo>
                  <a:pt x="126563" y="704774"/>
                </a:lnTo>
                <a:lnTo>
                  <a:pt x="86447" y="736522"/>
                </a:lnTo>
                <a:lnTo>
                  <a:pt x="39380" y="761365"/>
                </a:lnTo>
                <a:lnTo>
                  <a:pt x="16842" y="770693"/>
                </a:lnTo>
                <a:lnTo>
                  <a:pt x="0" y="77462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Shape-3034"/>
          <p:cNvSpPr/>
          <p:nvPr>
            <p:custDataLst>
              <p:tags r:id="rId13"/>
            </p:custDataLst>
          </p:nvPr>
        </p:nvSpPr>
        <p:spPr>
          <a:xfrm>
            <a:off x="9467850" y="5969883"/>
            <a:ext cx="1193801" cy="132468"/>
          </a:xfrm>
          <a:custGeom>
            <a:avLst/>
            <a:gdLst/>
            <a:ahLst/>
            <a:cxnLst/>
            <a:rect l="0" t="0" r="0" b="0"/>
            <a:pathLst>
              <a:path w="1193801" h="13246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6741" y="2749"/>
                </a:lnTo>
                <a:lnTo>
                  <a:pt x="54271" y="35113"/>
                </a:lnTo>
                <a:lnTo>
                  <a:pt x="96671" y="59015"/>
                </a:lnTo>
                <a:lnTo>
                  <a:pt x="134217" y="69953"/>
                </a:lnTo>
                <a:lnTo>
                  <a:pt x="178891" y="75050"/>
                </a:lnTo>
                <a:lnTo>
                  <a:pt x="204633" y="74434"/>
                </a:lnTo>
                <a:lnTo>
                  <a:pt x="231672" y="72611"/>
                </a:lnTo>
                <a:lnTo>
                  <a:pt x="258870" y="68574"/>
                </a:lnTo>
                <a:lnTo>
                  <a:pt x="286174" y="63061"/>
                </a:lnTo>
                <a:lnTo>
                  <a:pt x="313549" y="56563"/>
                </a:lnTo>
                <a:lnTo>
                  <a:pt x="339561" y="50114"/>
                </a:lnTo>
                <a:lnTo>
                  <a:pt x="364662" y="43698"/>
                </a:lnTo>
                <a:lnTo>
                  <a:pt x="411838" y="33042"/>
                </a:lnTo>
                <a:lnTo>
                  <a:pt x="453972" y="28307"/>
                </a:lnTo>
                <a:lnTo>
                  <a:pt x="490103" y="28083"/>
                </a:lnTo>
                <a:lnTo>
                  <a:pt x="522624" y="30335"/>
                </a:lnTo>
                <a:lnTo>
                  <a:pt x="569405" y="36275"/>
                </a:lnTo>
                <a:lnTo>
                  <a:pt x="602083" y="42914"/>
                </a:lnTo>
                <a:lnTo>
                  <a:pt x="648844" y="54585"/>
                </a:lnTo>
                <a:lnTo>
                  <a:pt x="687237" y="66978"/>
                </a:lnTo>
                <a:lnTo>
                  <a:pt x="733225" y="78738"/>
                </a:lnTo>
                <a:lnTo>
                  <a:pt x="776208" y="84954"/>
                </a:lnTo>
                <a:lnTo>
                  <a:pt x="813000" y="86655"/>
                </a:lnTo>
                <a:lnTo>
                  <a:pt x="856632" y="87411"/>
                </a:lnTo>
                <a:lnTo>
                  <a:pt x="880121" y="87612"/>
                </a:lnTo>
                <a:lnTo>
                  <a:pt x="905659" y="88453"/>
                </a:lnTo>
                <a:lnTo>
                  <a:pt x="932562" y="89719"/>
                </a:lnTo>
                <a:lnTo>
                  <a:pt x="960375" y="91268"/>
                </a:lnTo>
                <a:lnTo>
                  <a:pt x="987382" y="93712"/>
                </a:lnTo>
                <a:lnTo>
                  <a:pt x="1013855" y="96753"/>
                </a:lnTo>
                <a:lnTo>
                  <a:pt x="1039970" y="100191"/>
                </a:lnTo>
                <a:lnTo>
                  <a:pt x="1084038" y="107774"/>
                </a:lnTo>
                <a:lnTo>
                  <a:pt x="1120323" y="115848"/>
                </a:lnTo>
                <a:lnTo>
                  <a:pt x="1159172" y="126915"/>
                </a:lnTo>
                <a:lnTo>
                  <a:pt x="1193800" y="1324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626"/>
          <p:cNvGrpSpPr/>
          <p:nvPr/>
        </p:nvGrpSpPr>
        <p:grpSpPr>
          <a:xfrm>
            <a:off x="9569450" y="6137069"/>
            <a:ext cx="743433" cy="498682"/>
            <a:chOff x="9569450" y="6137069"/>
            <a:chExt cx="743433" cy="498682"/>
          </a:xfrm>
        </p:grpSpPr>
        <p:sp>
          <p:nvSpPr>
            <p:cNvPr id="161" name="SMARTInkShape-3035"/>
            <p:cNvSpPr/>
            <p:nvPr>
              <p:custDataLst>
                <p:tags r:id="rId20"/>
              </p:custDataLst>
            </p:nvPr>
          </p:nvSpPr>
          <p:spPr>
            <a:xfrm>
              <a:off x="9569450" y="6346997"/>
              <a:ext cx="139701" cy="22054"/>
            </a:xfrm>
            <a:custGeom>
              <a:avLst/>
              <a:gdLst/>
              <a:ahLst/>
              <a:cxnLst/>
              <a:rect l="0" t="0" r="0" b="0"/>
              <a:pathLst>
                <a:path w="139701" h="22054">
                  <a:moveTo>
                    <a:pt x="0" y="22053"/>
                  </a:moveTo>
                  <a:lnTo>
                    <a:pt x="0" y="22053"/>
                  </a:lnTo>
                  <a:lnTo>
                    <a:pt x="0" y="13214"/>
                  </a:lnTo>
                  <a:lnTo>
                    <a:pt x="1411" y="11927"/>
                  </a:lnTo>
                  <a:lnTo>
                    <a:pt x="42645" y="4509"/>
                  </a:lnTo>
                  <a:lnTo>
                    <a:pt x="80290" y="0"/>
                  </a:lnTo>
                  <a:lnTo>
                    <a:pt x="124891" y="2468"/>
                  </a:lnTo>
                  <a:lnTo>
                    <a:pt x="139700" y="3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036"/>
            <p:cNvSpPr/>
            <p:nvPr>
              <p:custDataLst>
                <p:tags r:id="rId21"/>
              </p:custDataLst>
            </p:nvPr>
          </p:nvSpPr>
          <p:spPr>
            <a:xfrm>
              <a:off x="9728200" y="6390792"/>
              <a:ext cx="69851" cy="105259"/>
            </a:xfrm>
            <a:custGeom>
              <a:avLst/>
              <a:gdLst/>
              <a:ahLst/>
              <a:cxnLst/>
              <a:rect l="0" t="0" r="0" b="0"/>
              <a:pathLst>
                <a:path w="69851" h="1052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18297" y="6407"/>
                  </a:lnTo>
                  <a:lnTo>
                    <a:pt x="24124" y="15934"/>
                  </a:lnTo>
                  <a:lnTo>
                    <a:pt x="44895" y="61328"/>
                  </a:lnTo>
                  <a:lnTo>
                    <a:pt x="6985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037"/>
            <p:cNvSpPr/>
            <p:nvPr>
              <p:custDataLst>
                <p:tags r:id="rId22"/>
              </p:custDataLst>
            </p:nvPr>
          </p:nvSpPr>
          <p:spPr>
            <a:xfrm>
              <a:off x="9812279" y="6420733"/>
              <a:ext cx="36572" cy="215018"/>
            </a:xfrm>
            <a:custGeom>
              <a:avLst/>
              <a:gdLst/>
              <a:ahLst/>
              <a:cxnLst/>
              <a:rect l="0" t="0" r="0" b="0"/>
              <a:pathLst>
                <a:path w="36572" h="215018">
                  <a:moveTo>
                    <a:pt x="36571" y="5467"/>
                  </a:moveTo>
                  <a:lnTo>
                    <a:pt x="36571" y="5467"/>
                  </a:lnTo>
                  <a:lnTo>
                    <a:pt x="36571" y="2096"/>
                  </a:lnTo>
                  <a:lnTo>
                    <a:pt x="35159" y="1103"/>
                  </a:lnTo>
                  <a:lnTo>
                    <a:pt x="29828" y="0"/>
                  </a:lnTo>
                  <a:lnTo>
                    <a:pt x="24638" y="1390"/>
                  </a:lnTo>
                  <a:lnTo>
                    <a:pt x="12184" y="11403"/>
                  </a:lnTo>
                  <a:lnTo>
                    <a:pt x="3632" y="22904"/>
                  </a:lnTo>
                  <a:lnTo>
                    <a:pt x="0" y="35250"/>
                  </a:lnTo>
                  <a:lnTo>
                    <a:pt x="553" y="71983"/>
                  </a:lnTo>
                  <a:lnTo>
                    <a:pt x="7350" y="115266"/>
                  </a:lnTo>
                  <a:lnTo>
                    <a:pt x="10415" y="159513"/>
                  </a:lnTo>
                  <a:lnTo>
                    <a:pt x="9140" y="196579"/>
                  </a:lnTo>
                  <a:lnTo>
                    <a:pt x="4821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038"/>
            <p:cNvSpPr/>
            <p:nvPr>
              <p:custDataLst>
                <p:tags r:id="rId23"/>
              </p:custDataLst>
            </p:nvPr>
          </p:nvSpPr>
          <p:spPr>
            <a:xfrm>
              <a:off x="9977112" y="6194182"/>
              <a:ext cx="59373" cy="238369"/>
            </a:xfrm>
            <a:custGeom>
              <a:avLst/>
              <a:gdLst/>
              <a:ahLst/>
              <a:cxnLst/>
              <a:rect l="0" t="0" r="0" b="0"/>
              <a:pathLst>
                <a:path w="59373" h="238369">
                  <a:moveTo>
                    <a:pt x="49538" y="22468"/>
                  </a:moveTo>
                  <a:lnTo>
                    <a:pt x="49538" y="22468"/>
                  </a:lnTo>
                  <a:lnTo>
                    <a:pt x="52908" y="19097"/>
                  </a:lnTo>
                  <a:lnTo>
                    <a:pt x="54564" y="15561"/>
                  </a:lnTo>
                  <a:lnTo>
                    <a:pt x="55006" y="13629"/>
                  </a:lnTo>
                  <a:lnTo>
                    <a:pt x="59372" y="6167"/>
                  </a:lnTo>
                  <a:lnTo>
                    <a:pt x="58916" y="5251"/>
                  </a:lnTo>
                  <a:lnTo>
                    <a:pt x="57906" y="4640"/>
                  </a:lnTo>
                  <a:lnTo>
                    <a:pt x="57234" y="3527"/>
                  </a:lnTo>
                  <a:lnTo>
                    <a:pt x="56486" y="408"/>
                  </a:lnTo>
                  <a:lnTo>
                    <a:pt x="54170" y="0"/>
                  </a:lnTo>
                  <a:lnTo>
                    <a:pt x="45951" y="1429"/>
                  </a:lnTo>
                  <a:lnTo>
                    <a:pt x="37126" y="8178"/>
                  </a:lnTo>
                  <a:lnTo>
                    <a:pt x="22343" y="29523"/>
                  </a:lnTo>
                  <a:lnTo>
                    <a:pt x="12051" y="51708"/>
                  </a:lnTo>
                  <a:lnTo>
                    <a:pt x="2997" y="91966"/>
                  </a:lnTo>
                  <a:lnTo>
                    <a:pt x="0" y="134469"/>
                  </a:lnTo>
                  <a:lnTo>
                    <a:pt x="523" y="173482"/>
                  </a:lnTo>
                  <a:lnTo>
                    <a:pt x="12627" y="214863"/>
                  </a:lnTo>
                  <a:lnTo>
                    <a:pt x="24138" y="238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39"/>
            <p:cNvSpPr/>
            <p:nvPr>
              <p:custDataLst>
                <p:tags r:id="rId24"/>
              </p:custDataLst>
            </p:nvPr>
          </p:nvSpPr>
          <p:spPr>
            <a:xfrm>
              <a:off x="10081389" y="6287383"/>
              <a:ext cx="134235" cy="256322"/>
            </a:xfrm>
            <a:custGeom>
              <a:avLst/>
              <a:gdLst/>
              <a:ahLst/>
              <a:cxnLst/>
              <a:rect l="0" t="0" r="0" b="0"/>
              <a:pathLst>
                <a:path w="134235" h="256322">
                  <a:moveTo>
                    <a:pt x="15111" y="5467"/>
                  </a:moveTo>
                  <a:lnTo>
                    <a:pt x="15111" y="5467"/>
                  </a:lnTo>
                  <a:lnTo>
                    <a:pt x="9644" y="0"/>
                  </a:lnTo>
                  <a:lnTo>
                    <a:pt x="0" y="34548"/>
                  </a:lnTo>
                  <a:lnTo>
                    <a:pt x="1575" y="50612"/>
                  </a:lnTo>
                  <a:lnTo>
                    <a:pt x="14083" y="80549"/>
                  </a:lnTo>
                  <a:lnTo>
                    <a:pt x="23827" y="90108"/>
                  </a:lnTo>
                  <a:lnTo>
                    <a:pt x="29388" y="93643"/>
                  </a:lnTo>
                  <a:lnTo>
                    <a:pt x="35212" y="94590"/>
                  </a:lnTo>
                  <a:lnTo>
                    <a:pt x="47328" y="91879"/>
                  </a:lnTo>
                  <a:lnTo>
                    <a:pt x="57886" y="82208"/>
                  </a:lnTo>
                  <a:lnTo>
                    <a:pt x="94564" y="35153"/>
                  </a:lnTo>
                  <a:lnTo>
                    <a:pt x="98418" y="33018"/>
                  </a:lnTo>
                  <a:lnTo>
                    <a:pt x="101694" y="33007"/>
                  </a:lnTo>
                  <a:lnTo>
                    <a:pt x="104583" y="34410"/>
                  </a:lnTo>
                  <a:lnTo>
                    <a:pt x="109675" y="43495"/>
                  </a:lnTo>
                  <a:lnTo>
                    <a:pt x="122063" y="82437"/>
                  </a:lnTo>
                  <a:lnTo>
                    <a:pt x="130605" y="126737"/>
                  </a:lnTo>
                  <a:lnTo>
                    <a:pt x="134234" y="168869"/>
                  </a:lnTo>
                  <a:lnTo>
                    <a:pt x="131937" y="204793"/>
                  </a:lnTo>
                  <a:lnTo>
                    <a:pt x="124889" y="223173"/>
                  </a:lnTo>
                  <a:lnTo>
                    <a:pt x="113996" y="237692"/>
                  </a:lnTo>
                  <a:lnTo>
                    <a:pt x="99746" y="248848"/>
                  </a:lnTo>
                  <a:lnTo>
                    <a:pt x="85888" y="254747"/>
                  </a:lnTo>
                  <a:lnTo>
                    <a:pt x="79229" y="256321"/>
                  </a:lnTo>
                  <a:lnTo>
                    <a:pt x="74084" y="255958"/>
                  </a:lnTo>
                  <a:lnTo>
                    <a:pt x="69948" y="254305"/>
                  </a:lnTo>
                  <a:lnTo>
                    <a:pt x="66485" y="251792"/>
                  </a:lnTo>
                  <a:lnTo>
                    <a:pt x="64883" y="246589"/>
                  </a:lnTo>
                  <a:lnTo>
                    <a:pt x="65911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040"/>
            <p:cNvSpPr/>
            <p:nvPr>
              <p:custDataLst>
                <p:tags r:id="rId25"/>
              </p:custDataLst>
            </p:nvPr>
          </p:nvSpPr>
          <p:spPr>
            <a:xfrm>
              <a:off x="10242550" y="6191250"/>
              <a:ext cx="70333" cy="317501"/>
            </a:xfrm>
            <a:custGeom>
              <a:avLst/>
              <a:gdLst/>
              <a:ahLst/>
              <a:cxnLst/>
              <a:rect l="0" t="0" r="0" b="0"/>
              <a:pathLst>
                <a:path w="70333" h="3175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44351" y="13484"/>
                  </a:lnTo>
                  <a:lnTo>
                    <a:pt x="60100" y="48838"/>
                  </a:lnTo>
                  <a:lnTo>
                    <a:pt x="67397" y="92261"/>
                  </a:lnTo>
                  <a:lnTo>
                    <a:pt x="70332" y="118657"/>
                  </a:lnTo>
                  <a:lnTo>
                    <a:pt x="68760" y="145427"/>
                  </a:lnTo>
                  <a:lnTo>
                    <a:pt x="64184" y="172446"/>
                  </a:lnTo>
                  <a:lnTo>
                    <a:pt x="57607" y="199631"/>
                  </a:lnTo>
                  <a:lnTo>
                    <a:pt x="48282" y="224810"/>
                  </a:lnTo>
                  <a:lnTo>
                    <a:pt x="24751" y="271600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41"/>
            <p:cNvSpPr/>
            <p:nvPr>
              <p:custDataLst>
                <p:tags r:id="rId26"/>
              </p:custDataLst>
            </p:nvPr>
          </p:nvSpPr>
          <p:spPr>
            <a:xfrm>
              <a:off x="9649564" y="6137069"/>
              <a:ext cx="59587" cy="314532"/>
            </a:xfrm>
            <a:custGeom>
              <a:avLst/>
              <a:gdLst/>
              <a:ahLst/>
              <a:cxnLst/>
              <a:rect l="0" t="0" r="0" b="0"/>
              <a:pathLst>
                <a:path w="59587" h="314532">
                  <a:moveTo>
                    <a:pt x="59586" y="22431"/>
                  </a:moveTo>
                  <a:lnTo>
                    <a:pt x="59586" y="22431"/>
                  </a:lnTo>
                  <a:lnTo>
                    <a:pt x="50748" y="8126"/>
                  </a:lnTo>
                  <a:lnTo>
                    <a:pt x="46721" y="5490"/>
                  </a:lnTo>
                  <a:lnTo>
                    <a:pt x="42579" y="3612"/>
                  </a:lnTo>
                  <a:lnTo>
                    <a:pt x="38387" y="427"/>
                  </a:lnTo>
                  <a:lnTo>
                    <a:pt x="35575" y="0"/>
                  </a:lnTo>
                  <a:lnTo>
                    <a:pt x="28688" y="1407"/>
                  </a:lnTo>
                  <a:lnTo>
                    <a:pt x="16878" y="9537"/>
                  </a:lnTo>
                  <a:lnTo>
                    <a:pt x="10500" y="22581"/>
                  </a:lnTo>
                  <a:lnTo>
                    <a:pt x="659" y="66440"/>
                  </a:lnTo>
                  <a:lnTo>
                    <a:pt x="0" y="97730"/>
                  </a:lnTo>
                  <a:lnTo>
                    <a:pt x="2059" y="131391"/>
                  </a:lnTo>
                  <a:lnTo>
                    <a:pt x="6479" y="178109"/>
                  </a:lnTo>
                  <a:lnTo>
                    <a:pt x="8102" y="222526"/>
                  </a:lnTo>
                  <a:lnTo>
                    <a:pt x="8584" y="261400"/>
                  </a:lnTo>
                  <a:lnTo>
                    <a:pt x="8767" y="306638"/>
                  </a:lnTo>
                  <a:lnTo>
                    <a:pt x="8786" y="314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627"/>
          <p:cNvGrpSpPr/>
          <p:nvPr/>
        </p:nvGrpSpPr>
        <p:grpSpPr>
          <a:xfrm>
            <a:off x="8433274" y="6288107"/>
            <a:ext cx="789973" cy="411144"/>
            <a:chOff x="8433274" y="6288107"/>
            <a:chExt cx="789973" cy="411144"/>
          </a:xfrm>
        </p:grpSpPr>
        <p:sp>
          <p:nvSpPr>
            <p:cNvPr id="169" name="SMARTInkShape-3042"/>
            <p:cNvSpPr/>
            <p:nvPr>
              <p:custDataLst>
                <p:tags r:id="rId14"/>
              </p:custDataLst>
            </p:nvPr>
          </p:nvSpPr>
          <p:spPr>
            <a:xfrm>
              <a:off x="9055100" y="6346855"/>
              <a:ext cx="168147" cy="352396"/>
            </a:xfrm>
            <a:custGeom>
              <a:avLst/>
              <a:gdLst/>
              <a:ahLst/>
              <a:cxnLst/>
              <a:rect l="0" t="0" r="0" b="0"/>
              <a:pathLst>
                <a:path w="168147" h="352396">
                  <a:moveTo>
                    <a:pt x="63500" y="3145"/>
                  </a:moveTo>
                  <a:lnTo>
                    <a:pt x="63500" y="3145"/>
                  </a:lnTo>
                  <a:lnTo>
                    <a:pt x="104927" y="0"/>
                  </a:lnTo>
                  <a:lnTo>
                    <a:pt x="132455" y="5976"/>
                  </a:lnTo>
                  <a:lnTo>
                    <a:pt x="154722" y="16684"/>
                  </a:lnTo>
                  <a:lnTo>
                    <a:pt x="164016" y="24684"/>
                  </a:lnTo>
                  <a:lnTo>
                    <a:pt x="168146" y="32944"/>
                  </a:lnTo>
                  <a:lnTo>
                    <a:pt x="167100" y="55640"/>
                  </a:lnTo>
                  <a:lnTo>
                    <a:pt x="156062" y="96325"/>
                  </a:lnTo>
                  <a:lnTo>
                    <a:pt x="150035" y="136274"/>
                  </a:lnTo>
                  <a:lnTo>
                    <a:pt x="152796" y="177979"/>
                  </a:lnTo>
                  <a:lnTo>
                    <a:pt x="161533" y="214717"/>
                  </a:lnTo>
                  <a:lnTo>
                    <a:pt x="166572" y="242051"/>
                  </a:lnTo>
                  <a:lnTo>
                    <a:pt x="163637" y="266899"/>
                  </a:lnTo>
                  <a:lnTo>
                    <a:pt x="159891" y="278464"/>
                  </a:lnTo>
                  <a:lnTo>
                    <a:pt x="134393" y="311597"/>
                  </a:lnTo>
                  <a:lnTo>
                    <a:pt x="96657" y="333642"/>
                  </a:lnTo>
                  <a:lnTo>
                    <a:pt x="61068" y="342413"/>
                  </a:lnTo>
                  <a:lnTo>
                    <a:pt x="0" y="352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043"/>
            <p:cNvSpPr/>
            <p:nvPr>
              <p:custDataLst>
                <p:tags r:id="rId15"/>
              </p:custDataLst>
            </p:nvPr>
          </p:nvSpPr>
          <p:spPr>
            <a:xfrm>
              <a:off x="9018817" y="6359630"/>
              <a:ext cx="61684" cy="257071"/>
            </a:xfrm>
            <a:custGeom>
              <a:avLst/>
              <a:gdLst/>
              <a:ahLst/>
              <a:cxnLst/>
              <a:rect l="0" t="0" r="0" b="0"/>
              <a:pathLst>
                <a:path w="61684" h="257071">
                  <a:moveTo>
                    <a:pt x="61683" y="9420"/>
                  </a:moveTo>
                  <a:lnTo>
                    <a:pt x="61683" y="9420"/>
                  </a:lnTo>
                  <a:lnTo>
                    <a:pt x="55908" y="4350"/>
                  </a:lnTo>
                  <a:lnTo>
                    <a:pt x="49474" y="581"/>
                  </a:lnTo>
                  <a:lnTo>
                    <a:pt x="45782" y="0"/>
                  </a:lnTo>
                  <a:lnTo>
                    <a:pt x="37918" y="1235"/>
                  </a:lnTo>
                  <a:lnTo>
                    <a:pt x="25557" y="9268"/>
                  </a:lnTo>
                  <a:lnTo>
                    <a:pt x="19051" y="20407"/>
                  </a:lnTo>
                  <a:lnTo>
                    <a:pt x="16328" y="27327"/>
                  </a:lnTo>
                  <a:lnTo>
                    <a:pt x="14744" y="73885"/>
                  </a:lnTo>
                  <a:lnTo>
                    <a:pt x="10146" y="108719"/>
                  </a:lnTo>
                  <a:lnTo>
                    <a:pt x="4314" y="148438"/>
                  </a:lnTo>
                  <a:lnTo>
                    <a:pt x="0" y="188899"/>
                  </a:lnTo>
                  <a:lnTo>
                    <a:pt x="1912" y="233334"/>
                  </a:lnTo>
                  <a:lnTo>
                    <a:pt x="4533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044"/>
            <p:cNvSpPr/>
            <p:nvPr>
              <p:custDataLst>
                <p:tags r:id="rId16"/>
              </p:custDataLst>
            </p:nvPr>
          </p:nvSpPr>
          <p:spPr>
            <a:xfrm>
              <a:off x="8896350" y="6369312"/>
              <a:ext cx="101601" cy="75939"/>
            </a:xfrm>
            <a:custGeom>
              <a:avLst/>
              <a:gdLst/>
              <a:ahLst/>
              <a:cxnLst/>
              <a:rect l="0" t="0" r="0" b="0"/>
              <a:pathLst>
                <a:path w="101601" h="75939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8789" y="1062"/>
                  </a:lnTo>
                  <a:lnTo>
                    <a:pt x="23764" y="0"/>
                  </a:lnTo>
                  <a:lnTo>
                    <a:pt x="33846" y="5499"/>
                  </a:lnTo>
                  <a:lnTo>
                    <a:pt x="44676" y="15704"/>
                  </a:lnTo>
                  <a:lnTo>
                    <a:pt x="81115" y="61114"/>
                  </a:lnTo>
                  <a:lnTo>
                    <a:pt x="92943" y="71546"/>
                  </a:lnTo>
                  <a:lnTo>
                    <a:pt x="101600" y="75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045"/>
            <p:cNvSpPr/>
            <p:nvPr>
              <p:custDataLst>
                <p:tags r:id="rId17"/>
              </p:custDataLst>
            </p:nvPr>
          </p:nvSpPr>
          <p:spPr>
            <a:xfrm>
              <a:off x="8721528" y="6288107"/>
              <a:ext cx="174823" cy="327130"/>
            </a:xfrm>
            <a:custGeom>
              <a:avLst/>
              <a:gdLst/>
              <a:ahLst/>
              <a:cxnLst/>
              <a:rect l="0" t="0" r="0" b="0"/>
              <a:pathLst>
                <a:path w="174823" h="327130">
                  <a:moveTo>
                    <a:pt x="174822" y="42843"/>
                  </a:moveTo>
                  <a:lnTo>
                    <a:pt x="174822" y="42843"/>
                  </a:lnTo>
                  <a:lnTo>
                    <a:pt x="153774" y="25167"/>
                  </a:lnTo>
                  <a:lnTo>
                    <a:pt x="124202" y="9535"/>
                  </a:lnTo>
                  <a:lnTo>
                    <a:pt x="81546" y="0"/>
                  </a:lnTo>
                  <a:lnTo>
                    <a:pt x="64478" y="2240"/>
                  </a:lnTo>
                  <a:lnTo>
                    <a:pt x="60337" y="5191"/>
                  </a:lnTo>
                  <a:lnTo>
                    <a:pt x="53855" y="14115"/>
                  </a:lnTo>
                  <a:lnTo>
                    <a:pt x="46238" y="31038"/>
                  </a:lnTo>
                  <a:lnTo>
                    <a:pt x="40219" y="77708"/>
                  </a:lnTo>
                  <a:lnTo>
                    <a:pt x="32869" y="121142"/>
                  </a:lnTo>
                  <a:lnTo>
                    <a:pt x="25654" y="158075"/>
                  </a:lnTo>
                  <a:lnTo>
                    <a:pt x="17743" y="195658"/>
                  </a:lnTo>
                  <a:lnTo>
                    <a:pt x="9524" y="229764"/>
                  </a:lnTo>
                  <a:lnTo>
                    <a:pt x="726" y="271088"/>
                  </a:lnTo>
                  <a:lnTo>
                    <a:pt x="0" y="297442"/>
                  </a:lnTo>
                  <a:lnTo>
                    <a:pt x="2705" y="315619"/>
                  </a:lnTo>
                  <a:lnTo>
                    <a:pt x="5044" y="318532"/>
                  </a:lnTo>
                  <a:lnTo>
                    <a:pt x="13288" y="323651"/>
                  </a:lnTo>
                  <a:lnTo>
                    <a:pt x="29829" y="327129"/>
                  </a:lnTo>
                  <a:lnTo>
                    <a:pt x="67568" y="326519"/>
                  </a:lnTo>
                  <a:lnTo>
                    <a:pt x="92272" y="322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046"/>
            <p:cNvSpPr/>
            <p:nvPr>
              <p:custDataLst>
                <p:tags r:id="rId18"/>
              </p:custDataLst>
            </p:nvPr>
          </p:nvSpPr>
          <p:spPr>
            <a:xfrm>
              <a:off x="8451849" y="6496050"/>
              <a:ext cx="114302" cy="6351"/>
            </a:xfrm>
            <a:custGeom>
              <a:avLst/>
              <a:gdLst/>
              <a:ahLst/>
              <a:cxnLst/>
              <a:rect l="0" t="0" r="0" b="0"/>
              <a:pathLst>
                <a:path w="11430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8839" y="262"/>
                  </a:lnTo>
                  <a:lnTo>
                    <a:pt x="55938" y="7"/>
                  </a:lnTo>
                  <a:lnTo>
                    <a:pt x="98382" y="2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047"/>
            <p:cNvSpPr/>
            <p:nvPr>
              <p:custDataLst>
                <p:tags r:id="rId19"/>
              </p:custDataLst>
            </p:nvPr>
          </p:nvSpPr>
          <p:spPr>
            <a:xfrm>
              <a:off x="8433274" y="6318512"/>
              <a:ext cx="145577" cy="295413"/>
            </a:xfrm>
            <a:custGeom>
              <a:avLst/>
              <a:gdLst/>
              <a:ahLst/>
              <a:cxnLst/>
              <a:rect l="0" t="0" r="0" b="0"/>
              <a:pathLst>
                <a:path w="145577" h="295413">
                  <a:moveTo>
                    <a:pt x="139226" y="6088"/>
                  </a:moveTo>
                  <a:lnTo>
                    <a:pt x="139226" y="6088"/>
                  </a:lnTo>
                  <a:lnTo>
                    <a:pt x="127293" y="1062"/>
                  </a:lnTo>
                  <a:lnTo>
                    <a:pt x="108098" y="0"/>
                  </a:lnTo>
                  <a:lnTo>
                    <a:pt x="69430" y="8599"/>
                  </a:lnTo>
                  <a:lnTo>
                    <a:pt x="58582" y="16377"/>
                  </a:lnTo>
                  <a:lnTo>
                    <a:pt x="49762" y="26888"/>
                  </a:lnTo>
                  <a:lnTo>
                    <a:pt x="40830" y="46117"/>
                  </a:lnTo>
                  <a:lnTo>
                    <a:pt x="29609" y="87268"/>
                  </a:lnTo>
                  <a:lnTo>
                    <a:pt x="18082" y="130096"/>
                  </a:lnTo>
                  <a:lnTo>
                    <a:pt x="7611" y="174770"/>
                  </a:lnTo>
                  <a:lnTo>
                    <a:pt x="1921" y="212936"/>
                  </a:lnTo>
                  <a:lnTo>
                    <a:pt x="0" y="254066"/>
                  </a:lnTo>
                  <a:lnTo>
                    <a:pt x="3037" y="273983"/>
                  </a:lnTo>
                  <a:lnTo>
                    <a:pt x="11776" y="288821"/>
                  </a:lnTo>
                  <a:lnTo>
                    <a:pt x="16865" y="291943"/>
                  </a:lnTo>
                  <a:lnTo>
                    <a:pt x="30045" y="295412"/>
                  </a:lnTo>
                  <a:lnTo>
                    <a:pt x="76710" y="292570"/>
                  </a:lnTo>
                  <a:lnTo>
                    <a:pt x="124080" y="285214"/>
                  </a:lnTo>
                  <a:lnTo>
                    <a:pt x="145576" y="27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90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9" name="SMARTInkShape-Group628"/>
          <p:cNvGrpSpPr/>
          <p:nvPr/>
        </p:nvGrpSpPr>
        <p:grpSpPr>
          <a:xfrm>
            <a:off x="495184" y="477572"/>
            <a:ext cx="914517" cy="481279"/>
            <a:chOff x="495184" y="477572"/>
            <a:chExt cx="914517" cy="481279"/>
          </a:xfrm>
        </p:grpSpPr>
        <p:sp>
          <p:nvSpPr>
            <p:cNvPr id="3" name="SMARTInkShape-3048"/>
            <p:cNvSpPr/>
            <p:nvPr>
              <p:custDataLst>
                <p:tags r:id="rId227"/>
              </p:custDataLst>
            </p:nvPr>
          </p:nvSpPr>
          <p:spPr>
            <a:xfrm>
              <a:off x="495184" y="477572"/>
              <a:ext cx="209667" cy="302075"/>
            </a:xfrm>
            <a:custGeom>
              <a:avLst/>
              <a:gdLst/>
              <a:ahLst/>
              <a:cxnLst/>
              <a:rect l="0" t="0" r="0" b="0"/>
              <a:pathLst>
                <a:path w="209667" h="302075">
                  <a:moveTo>
                    <a:pt x="25516" y="24078"/>
                  </a:moveTo>
                  <a:lnTo>
                    <a:pt x="25516" y="24078"/>
                  </a:lnTo>
                  <a:lnTo>
                    <a:pt x="16678" y="24078"/>
                  </a:lnTo>
                  <a:lnTo>
                    <a:pt x="15390" y="24784"/>
                  </a:lnTo>
                  <a:lnTo>
                    <a:pt x="14532" y="25959"/>
                  </a:lnTo>
                  <a:lnTo>
                    <a:pt x="13960" y="27449"/>
                  </a:lnTo>
                  <a:lnTo>
                    <a:pt x="15695" y="28442"/>
                  </a:lnTo>
                  <a:lnTo>
                    <a:pt x="46173" y="30166"/>
                  </a:lnTo>
                  <a:lnTo>
                    <a:pt x="85416" y="26980"/>
                  </a:lnTo>
                  <a:lnTo>
                    <a:pt x="129420" y="18196"/>
                  </a:lnTo>
                  <a:lnTo>
                    <a:pt x="171948" y="5368"/>
                  </a:lnTo>
                  <a:lnTo>
                    <a:pt x="176054" y="3138"/>
                  </a:lnTo>
                  <a:lnTo>
                    <a:pt x="176675" y="1651"/>
                  </a:lnTo>
                  <a:lnTo>
                    <a:pt x="174972" y="660"/>
                  </a:lnTo>
                  <a:lnTo>
                    <a:pt x="171720" y="0"/>
                  </a:lnTo>
                  <a:lnTo>
                    <a:pt x="143546" y="9182"/>
                  </a:lnTo>
                  <a:lnTo>
                    <a:pt x="97177" y="35422"/>
                  </a:lnTo>
                  <a:lnTo>
                    <a:pt x="49963" y="70008"/>
                  </a:lnTo>
                  <a:lnTo>
                    <a:pt x="14807" y="110437"/>
                  </a:lnTo>
                  <a:lnTo>
                    <a:pt x="3118" y="133486"/>
                  </a:lnTo>
                  <a:lnTo>
                    <a:pt x="0" y="143583"/>
                  </a:lnTo>
                  <a:lnTo>
                    <a:pt x="1450" y="152431"/>
                  </a:lnTo>
                  <a:lnTo>
                    <a:pt x="12468" y="167907"/>
                  </a:lnTo>
                  <a:lnTo>
                    <a:pt x="31006" y="178078"/>
                  </a:lnTo>
                  <a:lnTo>
                    <a:pt x="63361" y="185889"/>
                  </a:lnTo>
                  <a:lnTo>
                    <a:pt x="87765" y="186322"/>
                  </a:lnTo>
                  <a:lnTo>
                    <a:pt x="94104" y="185086"/>
                  </a:lnTo>
                  <a:lnTo>
                    <a:pt x="93819" y="185745"/>
                  </a:lnTo>
                  <a:lnTo>
                    <a:pt x="54900" y="211480"/>
                  </a:lnTo>
                  <a:lnTo>
                    <a:pt x="11224" y="250284"/>
                  </a:lnTo>
                  <a:lnTo>
                    <a:pt x="1995" y="264314"/>
                  </a:lnTo>
                  <a:lnTo>
                    <a:pt x="1369" y="271724"/>
                  </a:lnTo>
                  <a:lnTo>
                    <a:pt x="6317" y="287484"/>
                  </a:lnTo>
                  <a:lnTo>
                    <a:pt x="12011" y="292815"/>
                  </a:lnTo>
                  <a:lnTo>
                    <a:pt x="27745" y="298739"/>
                  </a:lnTo>
                  <a:lnTo>
                    <a:pt x="66550" y="302074"/>
                  </a:lnTo>
                  <a:lnTo>
                    <a:pt x="101374" y="300972"/>
                  </a:lnTo>
                  <a:lnTo>
                    <a:pt x="138958" y="298131"/>
                  </a:lnTo>
                  <a:lnTo>
                    <a:pt x="186207" y="293270"/>
                  </a:lnTo>
                  <a:lnTo>
                    <a:pt x="209666" y="290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049"/>
            <p:cNvSpPr/>
            <p:nvPr>
              <p:custDataLst>
                <p:tags r:id="rId228"/>
              </p:custDataLst>
            </p:nvPr>
          </p:nvSpPr>
          <p:spPr>
            <a:xfrm>
              <a:off x="711200" y="625297"/>
              <a:ext cx="190501" cy="138536"/>
            </a:xfrm>
            <a:custGeom>
              <a:avLst/>
              <a:gdLst/>
              <a:ahLst/>
              <a:cxnLst/>
              <a:rect l="0" t="0" r="0" b="0"/>
              <a:pathLst>
                <a:path w="190501" h="138536">
                  <a:moveTo>
                    <a:pt x="0" y="47803"/>
                  </a:moveTo>
                  <a:lnTo>
                    <a:pt x="0" y="47803"/>
                  </a:lnTo>
                  <a:lnTo>
                    <a:pt x="0" y="35594"/>
                  </a:lnTo>
                  <a:lnTo>
                    <a:pt x="1411" y="32608"/>
                  </a:lnTo>
                  <a:lnTo>
                    <a:pt x="6742" y="27409"/>
                  </a:lnTo>
                  <a:lnTo>
                    <a:pt x="27790" y="23886"/>
                  </a:lnTo>
                  <a:lnTo>
                    <a:pt x="52997" y="26214"/>
                  </a:lnTo>
                  <a:lnTo>
                    <a:pt x="60026" y="29882"/>
                  </a:lnTo>
                  <a:lnTo>
                    <a:pt x="71599" y="41484"/>
                  </a:lnTo>
                  <a:lnTo>
                    <a:pt x="75801" y="59811"/>
                  </a:lnTo>
                  <a:lnTo>
                    <a:pt x="73906" y="81362"/>
                  </a:lnTo>
                  <a:lnTo>
                    <a:pt x="53033" y="127804"/>
                  </a:lnTo>
                  <a:lnTo>
                    <a:pt x="46383" y="136276"/>
                  </a:lnTo>
                  <a:lnTo>
                    <a:pt x="43622" y="138535"/>
                  </a:lnTo>
                  <a:lnTo>
                    <a:pt x="41781" y="137219"/>
                  </a:lnTo>
                  <a:lnTo>
                    <a:pt x="39736" y="128230"/>
                  </a:lnTo>
                  <a:lnTo>
                    <a:pt x="48698" y="97190"/>
                  </a:lnTo>
                  <a:lnTo>
                    <a:pt x="68130" y="60084"/>
                  </a:lnTo>
                  <a:lnTo>
                    <a:pt x="98568" y="16807"/>
                  </a:lnTo>
                  <a:lnTo>
                    <a:pt x="109895" y="3218"/>
                  </a:lnTo>
                  <a:lnTo>
                    <a:pt x="113480" y="441"/>
                  </a:lnTo>
                  <a:lnTo>
                    <a:pt x="115870" y="0"/>
                  </a:lnTo>
                  <a:lnTo>
                    <a:pt x="117463" y="1118"/>
                  </a:lnTo>
                  <a:lnTo>
                    <a:pt x="112060" y="42622"/>
                  </a:lnTo>
                  <a:lnTo>
                    <a:pt x="112806" y="52816"/>
                  </a:lnTo>
                  <a:lnTo>
                    <a:pt x="121162" y="71668"/>
                  </a:lnTo>
                  <a:lnTo>
                    <a:pt x="127341" y="80646"/>
                  </a:lnTo>
                  <a:lnTo>
                    <a:pt x="149259" y="94385"/>
                  </a:lnTo>
                  <a:lnTo>
                    <a:pt x="190500" y="111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50"/>
            <p:cNvSpPr/>
            <p:nvPr>
              <p:custDataLst>
                <p:tags r:id="rId229"/>
              </p:custDataLst>
            </p:nvPr>
          </p:nvSpPr>
          <p:spPr>
            <a:xfrm>
              <a:off x="647308" y="852298"/>
              <a:ext cx="571893" cy="35820"/>
            </a:xfrm>
            <a:custGeom>
              <a:avLst/>
              <a:gdLst/>
              <a:ahLst/>
              <a:cxnLst/>
              <a:rect l="0" t="0" r="0" b="0"/>
              <a:pathLst>
                <a:path w="571893" h="35820">
                  <a:moveTo>
                    <a:pt x="6742" y="30352"/>
                  </a:moveTo>
                  <a:lnTo>
                    <a:pt x="6742" y="30352"/>
                  </a:lnTo>
                  <a:lnTo>
                    <a:pt x="0" y="33723"/>
                  </a:lnTo>
                  <a:lnTo>
                    <a:pt x="131" y="34716"/>
                  </a:lnTo>
                  <a:lnTo>
                    <a:pt x="5920" y="35819"/>
                  </a:lnTo>
                  <a:lnTo>
                    <a:pt x="37935" y="33069"/>
                  </a:lnTo>
                  <a:lnTo>
                    <a:pt x="80578" y="25915"/>
                  </a:lnTo>
                  <a:lnTo>
                    <a:pt x="106766" y="21044"/>
                  </a:lnTo>
                  <a:lnTo>
                    <a:pt x="137630" y="17091"/>
                  </a:lnTo>
                  <a:lnTo>
                    <a:pt x="171612" y="13750"/>
                  </a:lnTo>
                  <a:lnTo>
                    <a:pt x="207672" y="10818"/>
                  </a:lnTo>
                  <a:lnTo>
                    <a:pt x="247940" y="8157"/>
                  </a:lnTo>
                  <a:lnTo>
                    <a:pt x="291013" y="5677"/>
                  </a:lnTo>
                  <a:lnTo>
                    <a:pt x="335956" y="3319"/>
                  </a:lnTo>
                  <a:lnTo>
                    <a:pt x="377207" y="1747"/>
                  </a:lnTo>
                  <a:lnTo>
                    <a:pt x="415996" y="698"/>
                  </a:lnTo>
                  <a:lnTo>
                    <a:pt x="453145" y="0"/>
                  </a:lnTo>
                  <a:lnTo>
                    <a:pt x="482849" y="1650"/>
                  </a:lnTo>
                  <a:lnTo>
                    <a:pt x="529025" y="9129"/>
                  </a:lnTo>
                  <a:lnTo>
                    <a:pt x="571892" y="17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51"/>
            <p:cNvSpPr/>
            <p:nvPr>
              <p:custDataLst>
                <p:tags r:id="rId230"/>
              </p:custDataLst>
            </p:nvPr>
          </p:nvSpPr>
          <p:spPr>
            <a:xfrm>
              <a:off x="793750" y="889000"/>
              <a:ext cx="419101" cy="69851"/>
            </a:xfrm>
            <a:custGeom>
              <a:avLst/>
              <a:gdLst/>
              <a:ahLst/>
              <a:cxnLst/>
              <a:rect l="0" t="0" r="0" b="0"/>
              <a:pathLst>
                <a:path w="419101" h="69851">
                  <a:moveTo>
                    <a:pt x="0" y="69850"/>
                  </a:moveTo>
                  <a:lnTo>
                    <a:pt x="0" y="69850"/>
                  </a:lnTo>
                  <a:lnTo>
                    <a:pt x="30992" y="64075"/>
                  </a:lnTo>
                  <a:lnTo>
                    <a:pt x="71159" y="57641"/>
                  </a:lnTo>
                  <a:lnTo>
                    <a:pt x="96123" y="52538"/>
                  </a:lnTo>
                  <a:lnTo>
                    <a:pt x="123349" y="46314"/>
                  </a:lnTo>
                  <a:lnTo>
                    <a:pt x="152082" y="39343"/>
                  </a:lnTo>
                  <a:lnTo>
                    <a:pt x="183233" y="33284"/>
                  </a:lnTo>
                  <a:lnTo>
                    <a:pt x="215994" y="27834"/>
                  </a:lnTo>
                  <a:lnTo>
                    <a:pt x="249829" y="22789"/>
                  </a:lnTo>
                  <a:lnTo>
                    <a:pt x="283675" y="18015"/>
                  </a:lnTo>
                  <a:lnTo>
                    <a:pt x="317528" y="13421"/>
                  </a:lnTo>
                  <a:lnTo>
                    <a:pt x="351385" y="8947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052"/>
            <p:cNvSpPr/>
            <p:nvPr>
              <p:custDataLst>
                <p:tags r:id="rId231"/>
              </p:custDataLst>
            </p:nvPr>
          </p:nvSpPr>
          <p:spPr>
            <a:xfrm>
              <a:off x="1403350" y="755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053"/>
            <p:cNvSpPr/>
            <p:nvPr>
              <p:custDataLst>
                <p:tags r:id="rId232"/>
              </p:custDataLst>
            </p:nvPr>
          </p:nvSpPr>
          <p:spPr>
            <a:xfrm>
              <a:off x="1369779" y="615950"/>
              <a:ext cx="8172" cy="19051"/>
            </a:xfrm>
            <a:custGeom>
              <a:avLst/>
              <a:gdLst/>
              <a:ahLst/>
              <a:cxnLst/>
              <a:rect l="0" t="0" r="0" b="0"/>
              <a:pathLst>
                <a:path w="8172" h="19051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9" y="5775"/>
                  </a:lnTo>
                  <a:lnTo>
                    <a:pt x="0" y="8789"/>
                  </a:lnTo>
                  <a:lnTo>
                    <a:pt x="18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3054"/>
          <p:cNvSpPr/>
          <p:nvPr>
            <p:custDataLst>
              <p:tags r:id="rId1"/>
            </p:custDataLst>
          </p:nvPr>
        </p:nvSpPr>
        <p:spPr>
          <a:xfrm>
            <a:off x="1175633" y="528815"/>
            <a:ext cx="37218" cy="226836"/>
          </a:xfrm>
          <a:custGeom>
            <a:avLst/>
            <a:gdLst/>
            <a:ahLst/>
            <a:cxnLst/>
            <a:rect l="0" t="0" r="0" b="0"/>
            <a:pathLst>
              <a:path w="37218" h="226836">
                <a:moveTo>
                  <a:pt x="5467" y="10935"/>
                </a:moveTo>
                <a:lnTo>
                  <a:pt x="5467" y="10935"/>
                </a:lnTo>
                <a:lnTo>
                  <a:pt x="0" y="0"/>
                </a:lnTo>
                <a:lnTo>
                  <a:pt x="4662" y="43856"/>
                </a:lnTo>
                <a:lnTo>
                  <a:pt x="8599" y="91245"/>
                </a:lnTo>
                <a:lnTo>
                  <a:pt x="14150" y="127062"/>
                </a:lnTo>
                <a:lnTo>
                  <a:pt x="21320" y="162736"/>
                </a:lnTo>
                <a:lnTo>
                  <a:pt x="31880" y="205648"/>
                </a:lnTo>
                <a:lnTo>
                  <a:pt x="37217" y="2268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630"/>
          <p:cNvGrpSpPr/>
          <p:nvPr/>
        </p:nvGrpSpPr>
        <p:grpSpPr>
          <a:xfrm>
            <a:off x="2006600" y="463550"/>
            <a:ext cx="273051" cy="431801"/>
            <a:chOff x="2006600" y="463550"/>
            <a:chExt cx="273051" cy="431801"/>
          </a:xfrm>
        </p:grpSpPr>
        <p:sp>
          <p:nvSpPr>
            <p:cNvPr id="11" name="SMARTInkShape-3055"/>
            <p:cNvSpPr/>
            <p:nvPr>
              <p:custDataLst>
                <p:tags r:id="rId225"/>
              </p:custDataLst>
            </p:nvPr>
          </p:nvSpPr>
          <p:spPr>
            <a:xfrm>
              <a:off x="2095500" y="463550"/>
              <a:ext cx="177801" cy="431801"/>
            </a:xfrm>
            <a:custGeom>
              <a:avLst/>
              <a:gdLst/>
              <a:ahLst/>
              <a:cxnLst/>
              <a:rect l="0" t="0" r="0" b="0"/>
              <a:pathLst>
                <a:path w="177801" h="431801">
                  <a:moveTo>
                    <a:pt x="177800" y="0"/>
                  </a:moveTo>
                  <a:lnTo>
                    <a:pt x="177800" y="0"/>
                  </a:lnTo>
                  <a:lnTo>
                    <a:pt x="153381" y="27790"/>
                  </a:lnTo>
                  <a:lnTo>
                    <a:pt x="138255" y="57742"/>
                  </a:lnTo>
                  <a:lnTo>
                    <a:pt x="122124" y="98335"/>
                  </a:lnTo>
                  <a:lnTo>
                    <a:pt x="113872" y="122001"/>
                  </a:lnTo>
                  <a:lnTo>
                    <a:pt x="105548" y="146951"/>
                  </a:lnTo>
                  <a:lnTo>
                    <a:pt x="96471" y="172756"/>
                  </a:lnTo>
                  <a:lnTo>
                    <a:pt x="86892" y="199132"/>
                  </a:lnTo>
                  <a:lnTo>
                    <a:pt x="76978" y="225888"/>
                  </a:lnTo>
                  <a:lnTo>
                    <a:pt x="66841" y="252192"/>
                  </a:lnTo>
                  <a:lnTo>
                    <a:pt x="56555" y="278195"/>
                  </a:lnTo>
                  <a:lnTo>
                    <a:pt x="46170" y="303996"/>
                  </a:lnTo>
                  <a:lnTo>
                    <a:pt x="28987" y="345835"/>
                  </a:lnTo>
                  <a:lnTo>
                    <a:pt x="11175" y="393394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56"/>
            <p:cNvSpPr/>
            <p:nvPr>
              <p:custDataLst>
                <p:tags r:id="rId226"/>
              </p:custDataLst>
            </p:nvPr>
          </p:nvSpPr>
          <p:spPr>
            <a:xfrm>
              <a:off x="2006600" y="520700"/>
              <a:ext cx="273051" cy="317501"/>
            </a:xfrm>
            <a:custGeom>
              <a:avLst/>
              <a:gdLst/>
              <a:ahLst/>
              <a:cxnLst/>
              <a:rect l="0" t="0" r="0" b="0"/>
              <a:pathLst>
                <a:path w="273051" h="317501">
                  <a:moveTo>
                    <a:pt x="0" y="0"/>
                  </a:moveTo>
                  <a:lnTo>
                    <a:pt x="0" y="0"/>
                  </a:lnTo>
                  <a:lnTo>
                    <a:pt x="14433" y="10670"/>
                  </a:lnTo>
                  <a:lnTo>
                    <a:pt x="57022" y="42716"/>
                  </a:lnTo>
                  <a:lnTo>
                    <a:pt x="93782" y="73078"/>
                  </a:lnTo>
                  <a:lnTo>
                    <a:pt x="135520" y="110090"/>
                  </a:lnTo>
                  <a:lnTo>
                    <a:pt x="172885" y="150059"/>
                  </a:lnTo>
                  <a:lnTo>
                    <a:pt x="204543" y="189459"/>
                  </a:lnTo>
                  <a:lnTo>
                    <a:pt x="230608" y="226726"/>
                  </a:lnTo>
                  <a:lnTo>
                    <a:pt x="255771" y="273357"/>
                  </a:lnTo>
                  <a:lnTo>
                    <a:pt x="2730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631"/>
          <p:cNvGrpSpPr/>
          <p:nvPr/>
        </p:nvGrpSpPr>
        <p:grpSpPr>
          <a:xfrm>
            <a:off x="2521366" y="412750"/>
            <a:ext cx="1764807" cy="523761"/>
            <a:chOff x="2521366" y="412750"/>
            <a:chExt cx="1764807" cy="523761"/>
          </a:xfrm>
        </p:grpSpPr>
        <p:sp>
          <p:nvSpPr>
            <p:cNvPr id="14" name="SMARTInkShape-3057"/>
            <p:cNvSpPr/>
            <p:nvPr>
              <p:custDataLst>
                <p:tags r:id="rId215"/>
              </p:custDataLst>
            </p:nvPr>
          </p:nvSpPr>
          <p:spPr>
            <a:xfrm>
              <a:off x="3289300" y="6667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5026" y="46453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58"/>
            <p:cNvSpPr/>
            <p:nvPr>
              <p:custDataLst>
                <p:tags r:id="rId216"/>
              </p:custDataLst>
            </p:nvPr>
          </p:nvSpPr>
          <p:spPr>
            <a:xfrm>
              <a:off x="3015478" y="439875"/>
              <a:ext cx="165659" cy="392869"/>
            </a:xfrm>
            <a:custGeom>
              <a:avLst/>
              <a:gdLst/>
              <a:ahLst/>
              <a:cxnLst/>
              <a:rect l="0" t="0" r="0" b="0"/>
              <a:pathLst>
                <a:path w="165659" h="392869">
                  <a:moveTo>
                    <a:pt x="13472" y="112575"/>
                  </a:moveTo>
                  <a:lnTo>
                    <a:pt x="13472" y="112575"/>
                  </a:lnTo>
                  <a:lnTo>
                    <a:pt x="14178" y="156632"/>
                  </a:lnTo>
                  <a:lnTo>
                    <a:pt x="16843" y="187895"/>
                  </a:lnTo>
                  <a:lnTo>
                    <a:pt x="20379" y="222956"/>
                  </a:lnTo>
                  <a:lnTo>
                    <a:pt x="24303" y="259705"/>
                  </a:lnTo>
                  <a:lnTo>
                    <a:pt x="28399" y="297205"/>
                  </a:lnTo>
                  <a:lnTo>
                    <a:pt x="30690" y="331275"/>
                  </a:lnTo>
                  <a:lnTo>
                    <a:pt x="33860" y="370697"/>
                  </a:lnTo>
                  <a:lnTo>
                    <a:pt x="37882" y="392868"/>
                  </a:lnTo>
                  <a:lnTo>
                    <a:pt x="37506" y="392570"/>
                  </a:lnTo>
                  <a:lnTo>
                    <a:pt x="26576" y="357847"/>
                  </a:lnTo>
                  <a:lnTo>
                    <a:pt x="19061" y="322479"/>
                  </a:lnTo>
                  <a:lnTo>
                    <a:pt x="11017" y="275716"/>
                  </a:lnTo>
                  <a:lnTo>
                    <a:pt x="6897" y="247441"/>
                  </a:lnTo>
                  <a:lnTo>
                    <a:pt x="2739" y="217302"/>
                  </a:lnTo>
                  <a:lnTo>
                    <a:pt x="672" y="189449"/>
                  </a:lnTo>
                  <a:lnTo>
                    <a:pt x="0" y="163119"/>
                  </a:lnTo>
                  <a:lnTo>
                    <a:pt x="257" y="137804"/>
                  </a:lnTo>
                  <a:lnTo>
                    <a:pt x="4306" y="94625"/>
                  </a:lnTo>
                  <a:lnTo>
                    <a:pt x="11515" y="59442"/>
                  </a:lnTo>
                  <a:lnTo>
                    <a:pt x="21775" y="34397"/>
                  </a:lnTo>
                  <a:lnTo>
                    <a:pt x="37153" y="15740"/>
                  </a:lnTo>
                  <a:lnTo>
                    <a:pt x="46192" y="7802"/>
                  </a:lnTo>
                  <a:lnTo>
                    <a:pt x="67525" y="863"/>
                  </a:lnTo>
                  <a:lnTo>
                    <a:pt x="79141" y="0"/>
                  </a:lnTo>
                  <a:lnTo>
                    <a:pt x="99573" y="6568"/>
                  </a:lnTo>
                  <a:lnTo>
                    <a:pt x="108973" y="12270"/>
                  </a:lnTo>
                  <a:lnTo>
                    <a:pt x="123180" y="35539"/>
                  </a:lnTo>
                  <a:lnTo>
                    <a:pt x="132081" y="66343"/>
                  </a:lnTo>
                  <a:lnTo>
                    <a:pt x="132419" y="113301"/>
                  </a:lnTo>
                  <a:lnTo>
                    <a:pt x="123191" y="149087"/>
                  </a:lnTo>
                  <a:lnTo>
                    <a:pt x="98790" y="184359"/>
                  </a:lnTo>
                  <a:lnTo>
                    <a:pt x="91843" y="190340"/>
                  </a:lnTo>
                  <a:lnTo>
                    <a:pt x="89003" y="191935"/>
                  </a:lnTo>
                  <a:lnTo>
                    <a:pt x="87814" y="193704"/>
                  </a:lnTo>
                  <a:lnTo>
                    <a:pt x="87728" y="195589"/>
                  </a:lnTo>
                  <a:lnTo>
                    <a:pt x="88376" y="197551"/>
                  </a:lnTo>
                  <a:lnTo>
                    <a:pt x="135124" y="237723"/>
                  </a:lnTo>
                  <a:lnTo>
                    <a:pt x="161445" y="273076"/>
                  </a:lnTo>
                  <a:lnTo>
                    <a:pt x="165551" y="293975"/>
                  </a:lnTo>
                  <a:lnTo>
                    <a:pt x="165658" y="305475"/>
                  </a:lnTo>
                  <a:lnTo>
                    <a:pt x="158250" y="327660"/>
                  </a:lnTo>
                  <a:lnTo>
                    <a:pt x="144846" y="348574"/>
                  </a:lnTo>
                  <a:lnTo>
                    <a:pt x="116760" y="374804"/>
                  </a:lnTo>
                  <a:lnTo>
                    <a:pt x="93950" y="386930"/>
                  </a:lnTo>
                  <a:lnTo>
                    <a:pt x="73464" y="391379"/>
                  </a:lnTo>
                  <a:lnTo>
                    <a:pt x="64050" y="391578"/>
                  </a:lnTo>
                  <a:lnTo>
                    <a:pt x="44183" y="380510"/>
                  </a:lnTo>
                  <a:lnTo>
                    <a:pt x="33946" y="371631"/>
                  </a:lnTo>
                  <a:lnTo>
                    <a:pt x="29238" y="360774"/>
                  </a:lnTo>
                  <a:lnTo>
                    <a:pt x="32522" y="309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59"/>
            <p:cNvSpPr/>
            <p:nvPr>
              <p:custDataLst>
                <p:tags r:id="rId217"/>
              </p:custDataLst>
            </p:nvPr>
          </p:nvSpPr>
          <p:spPr>
            <a:xfrm>
              <a:off x="2521366" y="648553"/>
              <a:ext cx="304385" cy="123319"/>
            </a:xfrm>
            <a:custGeom>
              <a:avLst/>
              <a:gdLst/>
              <a:ahLst/>
              <a:cxnLst/>
              <a:rect l="0" t="0" r="0" b="0"/>
              <a:pathLst>
                <a:path w="304385" h="123319">
                  <a:moveTo>
                    <a:pt x="18634" y="100747"/>
                  </a:moveTo>
                  <a:lnTo>
                    <a:pt x="18634" y="100747"/>
                  </a:lnTo>
                  <a:lnTo>
                    <a:pt x="4328" y="100747"/>
                  </a:lnTo>
                  <a:lnTo>
                    <a:pt x="2747" y="99336"/>
                  </a:lnTo>
                  <a:lnTo>
                    <a:pt x="990" y="94005"/>
                  </a:lnTo>
                  <a:lnTo>
                    <a:pt x="0" y="72957"/>
                  </a:lnTo>
                  <a:lnTo>
                    <a:pt x="13192" y="41008"/>
                  </a:lnTo>
                  <a:lnTo>
                    <a:pt x="34974" y="14843"/>
                  </a:lnTo>
                  <a:lnTo>
                    <a:pt x="55931" y="427"/>
                  </a:lnTo>
                  <a:lnTo>
                    <a:pt x="63254" y="0"/>
                  </a:lnTo>
                  <a:lnTo>
                    <a:pt x="78917" y="5171"/>
                  </a:lnTo>
                  <a:lnTo>
                    <a:pt x="103602" y="33466"/>
                  </a:lnTo>
                  <a:lnTo>
                    <a:pt x="137932" y="80793"/>
                  </a:lnTo>
                  <a:lnTo>
                    <a:pt x="176072" y="115019"/>
                  </a:lnTo>
                  <a:lnTo>
                    <a:pt x="184976" y="120845"/>
                  </a:lnTo>
                  <a:lnTo>
                    <a:pt x="193734" y="123318"/>
                  </a:lnTo>
                  <a:lnTo>
                    <a:pt x="210991" y="122303"/>
                  </a:lnTo>
                  <a:lnTo>
                    <a:pt x="226187" y="113385"/>
                  </a:lnTo>
                  <a:lnTo>
                    <a:pt x="264741" y="67891"/>
                  </a:lnTo>
                  <a:lnTo>
                    <a:pt x="304384" y="18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60"/>
            <p:cNvSpPr/>
            <p:nvPr>
              <p:custDataLst>
                <p:tags r:id="rId218"/>
              </p:custDataLst>
            </p:nvPr>
          </p:nvSpPr>
          <p:spPr>
            <a:xfrm>
              <a:off x="3263900" y="5334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2308" y="0"/>
                  </a:lnTo>
                  <a:lnTo>
                    <a:pt x="7117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61"/>
            <p:cNvSpPr/>
            <p:nvPr>
              <p:custDataLst>
                <p:tags r:id="rId219"/>
              </p:custDataLst>
            </p:nvPr>
          </p:nvSpPr>
          <p:spPr>
            <a:xfrm>
              <a:off x="3360037" y="598821"/>
              <a:ext cx="85347" cy="188580"/>
            </a:xfrm>
            <a:custGeom>
              <a:avLst/>
              <a:gdLst/>
              <a:ahLst/>
              <a:cxnLst/>
              <a:rect l="0" t="0" r="0" b="0"/>
              <a:pathLst>
                <a:path w="85347" h="188580">
                  <a:moveTo>
                    <a:pt x="18163" y="10779"/>
                  </a:moveTo>
                  <a:lnTo>
                    <a:pt x="18163" y="10779"/>
                  </a:lnTo>
                  <a:lnTo>
                    <a:pt x="8111" y="57250"/>
                  </a:lnTo>
                  <a:lnTo>
                    <a:pt x="6247" y="93928"/>
                  </a:lnTo>
                  <a:lnTo>
                    <a:pt x="5566" y="139583"/>
                  </a:lnTo>
                  <a:lnTo>
                    <a:pt x="5509" y="145636"/>
                  </a:lnTo>
                  <a:lnTo>
                    <a:pt x="4788" y="145839"/>
                  </a:lnTo>
                  <a:lnTo>
                    <a:pt x="2105" y="142302"/>
                  </a:lnTo>
                  <a:lnTo>
                    <a:pt x="0" y="95296"/>
                  </a:lnTo>
                  <a:lnTo>
                    <a:pt x="3270" y="57985"/>
                  </a:lnTo>
                  <a:lnTo>
                    <a:pt x="10132" y="26821"/>
                  </a:lnTo>
                  <a:lnTo>
                    <a:pt x="20238" y="8266"/>
                  </a:lnTo>
                  <a:lnTo>
                    <a:pt x="26602" y="3459"/>
                  </a:lnTo>
                  <a:lnTo>
                    <a:pt x="41199" y="0"/>
                  </a:lnTo>
                  <a:lnTo>
                    <a:pt x="48337" y="2887"/>
                  </a:lnTo>
                  <a:lnTo>
                    <a:pt x="61912" y="15503"/>
                  </a:lnTo>
                  <a:lnTo>
                    <a:pt x="78085" y="52552"/>
                  </a:lnTo>
                  <a:lnTo>
                    <a:pt x="83600" y="86965"/>
                  </a:lnTo>
                  <a:lnTo>
                    <a:pt x="85346" y="123662"/>
                  </a:lnTo>
                  <a:lnTo>
                    <a:pt x="83068" y="167149"/>
                  </a:lnTo>
                  <a:lnTo>
                    <a:pt x="81663" y="188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62"/>
            <p:cNvSpPr/>
            <p:nvPr>
              <p:custDataLst>
                <p:tags r:id="rId220"/>
              </p:custDataLst>
            </p:nvPr>
          </p:nvSpPr>
          <p:spPr>
            <a:xfrm>
              <a:off x="3604704" y="464561"/>
              <a:ext cx="110047" cy="322840"/>
            </a:xfrm>
            <a:custGeom>
              <a:avLst/>
              <a:gdLst/>
              <a:ahLst/>
              <a:cxnLst/>
              <a:rect l="0" t="0" r="0" b="0"/>
              <a:pathLst>
                <a:path w="110047" h="322840">
                  <a:moveTo>
                    <a:pt x="110046" y="56139"/>
                  </a:moveTo>
                  <a:lnTo>
                    <a:pt x="110046" y="56139"/>
                  </a:lnTo>
                  <a:lnTo>
                    <a:pt x="92334" y="10602"/>
                  </a:lnTo>
                  <a:lnTo>
                    <a:pt x="85475" y="1563"/>
                  </a:lnTo>
                  <a:lnTo>
                    <a:pt x="80966" y="0"/>
                  </a:lnTo>
                  <a:lnTo>
                    <a:pt x="70310" y="2025"/>
                  </a:lnTo>
                  <a:lnTo>
                    <a:pt x="49040" y="24583"/>
                  </a:lnTo>
                  <a:lnTo>
                    <a:pt x="24864" y="71562"/>
                  </a:lnTo>
                  <a:lnTo>
                    <a:pt x="11980" y="115675"/>
                  </a:lnTo>
                  <a:lnTo>
                    <a:pt x="6568" y="140280"/>
                  </a:lnTo>
                  <a:lnTo>
                    <a:pt x="556" y="186433"/>
                  </a:lnTo>
                  <a:lnTo>
                    <a:pt x="0" y="229053"/>
                  </a:lnTo>
                  <a:lnTo>
                    <a:pt x="6809" y="266810"/>
                  </a:lnTo>
                  <a:lnTo>
                    <a:pt x="22535" y="292998"/>
                  </a:lnTo>
                  <a:lnTo>
                    <a:pt x="52896" y="322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063"/>
            <p:cNvSpPr/>
            <p:nvPr>
              <p:custDataLst>
                <p:tags r:id="rId221"/>
              </p:custDataLst>
            </p:nvPr>
          </p:nvSpPr>
          <p:spPr>
            <a:xfrm>
              <a:off x="3732194" y="567113"/>
              <a:ext cx="84157" cy="158928"/>
            </a:xfrm>
            <a:custGeom>
              <a:avLst/>
              <a:gdLst/>
              <a:ahLst/>
              <a:cxnLst/>
              <a:rect l="0" t="0" r="0" b="0"/>
              <a:pathLst>
                <a:path w="84157" h="158928">
                  <a:moveTo>
                    <a:pt x="14306" y="42487"/>
                  </a:moveTo>
                  <a:lnTo>
                    <a:pt x="14306" y="42487"/>
                  </a:lnTo>
                  <a:lnTo>
                    <a:pt x="7564" y="49229"/>
                  </a:lnTo>
                  <a:lnTo>
                    <a:pt x="0" y="70277"/>
                  </a:lnTo>
                  <a:lnTo>
                    <a:pt x="907" y="117399"/>
                  </a:lnTo>
                  <a:lnTo>
                    <a:pt x="7032" y="158927"/>
                  </a:lnTo>
                  <a:lnTo>
                    <a:pt x="7340" y="158919"/>
                  </a:lnTo>
                  <a:lnTo>
                    <a:pt x="13677" y="123198"/>
                  </a:lnTo>
                  <a:lnTo>
                    <a:pt x="23841" y="76279"/>
                  </a:lnTo>
                  <a:lnTo>
                    <a:pt x="31714" y="40572"/>
                  </a:lnTo>
                  <a:lnTo>
                    <a:pt x="44080" y="8367"/>
                  </a:lnTo>
                  <a:lnTo>
                    <a:pt x="48266" y="3512"/>
                  </a:lnTo>
                  <a:lnTo>
                    <a:pt x="52468" y="982"/>
                  </a:lnTo>
                  <a:lnTo>
                    <a:pt x="56681" y="0"/>
                  </a:lnTo>
                  <a:lnTo>
                    <a:pt x="59489" y="2168"/>
                  </a:lnTo>
                  <a:lnTo>
                    <a:pt x="71108" y="40305"/>
                  </a:lnTo>
                  <a:lnTo>
                    <a:pt x="75821" y="78843"/>
                  </a:lnTo>
                  <a:lnTo>
                    <a:pt x="80589" y="118170"/>
                  </a:lnTo>
                  <a:lnTo>
                    <a:pt x="84156" y="144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064"/>
            <p:cNvSpPr/>
            <p:nvPr>
              <p:custDataLst>
                <p:tags r:id="rId222"/>
              </p:custDataLst>
            </p:nvPr>
          </p:nvSpPr>
          <p:spPr>
            <a:xfrm>
              <a:off x="3867150" y="7112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65"/>
            <p:cNvSpPr/>
            <p:nvPr>
              <p:custDataLst>
                <p:tags r:id="rId223"/>
              </p:custDataLst>
            </p:nvPr>
          </p:nvSpPr>
          <p:spPr>
            <a:xfrm>
              <a:off x="4095750" y="487976"/>
              <a:ext cx="93056" cy="448535"/>
            </a:xfrm>
            <a:custGeom>
              <a:avLst/>
              <a:gdLst/>
              <a:ahLst/>
              <a:cxnLst/>
              <a:rect l="0" t="0" r="0" b="0"/>
              <a:pathLst>
                <a:path w="93056" h="448535">
                  <a:moveTo>
                    <a:pt x="6350" y="96224"/>
                  </a:moveTo>
                  <a:lnTo>
                    <a:pt x="6350" y="96224"/>
                  </a:lnTo>
                  <a:lnTo>
                    <a:pt x="2979" y="99595"/>
                  </a:lnTo>
                  <a:lnTo>
                    <a:pt x="588" y="124380"/>
                  </a:lnTo>
                  <a:lnTo>
                    <a:pt x="174" y="163049"/>
                  </a:lnTo>
                  <a:lnTo>
                    <a:pt x="78" y="198832"/>
                  </a:lnTo>
                  <a:lnTo>
                    <a:pt x="1916" y="240135"/>
                  </a:lnTo>
                  <a:lnTo>
                    <a:pt x="5085" y="285068"/>
                  </a:lnTo>
                  <a:lnTo>
                    <a:pt x="6917" y="308903"/>
                  </a:lnTo>
                  <a:lnTo>
                    <a:pt x="10130" y="355848"/>
                  </a:lnTo>
                  <a:lnTo>
                    <a:pt x="11557" y="397879"/>
                  </a:lnTo>
                  <a:lnTo>
                    <a:pt x="8110" y="443363"/>
                  </a:lnTo>
                  <a:lnTo>
                    <a:pt x="7132" y="448534"/>
                  </a:lnTo>
                  <a:lnTo>
                    <a:pt x="4571" y="405565"/>
                  </a:lnTo>
                  <a:lnTo>
                    <a:pt x="2031" y="361414"/>
                  </a:lnTo>
                  <a:lnTo>
                    <a:pt x="1355" y="330873"/>
                  </a:lnTo>
                  <a:lnTo>
                    <a:pt x="903" y="297107"/>
                  </a:lnTo>
                  <a:lnTo>
                    <a:pt x="2013" y="261896"/>
                  </a:lnTo>
                  <a:lnTo>
                    <a:pt x="4164" y="225722"/>
                  </a:lnTo>
                  <a:lnTo>
                    <a:pt x="7009" y="188906"/>
                  </a:lnTo>
                  <a:lnTo>
                    <a:pt x="10317" y="156601"/>
                  </a:lnTo>
                  <a:lnTo>
                    <a:pt x="13934" y="127303"/>
                  </a:lnTo>
                  <a:lnTo>
                    <a:pt x="17756" y="100010"/>
                  </a:lnTo>
                  <a:lnTo>
                    <a:pt x="23884" y="60277"/>
                  </a:lnTo>
                  <a:lnTo>
                    <a:pt x="33567" y="12767"/>
                  </a:lnTo>
                  <a:lnTo>
                    <a:pt x="37966" y="2687"/>
                  </a:lnTo>
                  <a:lnTo>
                    <a:pt x="40128" y="0"/>
                  </a:lnTo>
                  <a:lnTo>
                    <a:pt x="43685" y="324"/>
                  </a:lnTo>
                  <a:lnTo>
                    <a:pt x="53282" y="6330"/>
                  </a:lnTo>
                  <a:lnTo>
                    <a:pt x="73956" y="41837"/>
                  </a:lnTo>
                  <a:lnTo>
                    <a:pt x="84140" y="76756"/>
                  </a:lnTo>
                  <a:lnTo>
                    <a:pt x="90312" y="114382"/>
                  </a:lnTo>
                  <a:lnTo>
                    <a:pt x="93055" y="149920"/>
                  </a:lnTo>
                  <a:lnTo>
                    <a:pt x="87857" y="194919"/>
                  </a:lnTo>
                  <a:lnTo>
                    <a:pt x="82561" y="205765"/>
                  </a:lnTo>
                  <a:lnTo>
                    <a:pt x="67268" y="221579"/>
                  </a:lnTo>
                  <a:lnTo>
                    <a:pt x="48711" y="227667"/>
                  </a:lnTo>
                  <a:lnTo>
                    <a:pt x="38824" y="228303"/>
                  </a:lnTo>
                  <a:lnTo>
                    <a:pt x="30116" y="223788"/>
                  </a:lnTo>
                  <a:lnTo>
                    <a:pt x="0" y="185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66"/>
            <p:cNvSpPr/>
            <p:nvPr>
              <p:custDataLst>
                <p:tags r:id="rId224"/>
              </p:custDataLst>
            </p:nvPr>
          </p:nvSpPr>
          <p:spPr>
            <a:xfrm>
              <a:off x="4267200" y="412750"/>
              <a:ext cx="18973" cy="400051"/>
            </a:xfrm>
            <a:custGeom>
              <a:avLst/>
              <a:gdLst/>
              <a:ahLst/>
              <a:cxnLst/>
              <a:rect l="0" t="0" r="0" b="0"/>
              <a:pathLst>
                <a:path w="18973" h="400051">
                  <a:moveTo>
                    <a:pt x="12700" y="0"/>
                  </a:moveTo>
                  <a:lnTo>
                    <a:pt x="12700" y="0"/>
                  </a:lnTo>
                  <a:lnTo>
                    <a:pt x="17064" y="45482"/>
                  </a:lnTo>
                  <a:lnTo>
                    <a:pt x="18167" y="88183"/>
                  </a:lnTo>
                  <a:lnTo>
                    <a:pt x="18462" y="115233"/>
                  </a:lnTo>
                  <a:lnTo>
                    <a:pt x="18658" y="145261"/>
                  </a:lnTo>
                  <a:lnTo>
                    <a:pt x="18788" y="177274"/>
                  </a:lnTo>
                  <a:lnTo>
                    <a:pt x="18876" y="209199"/>
                  </a:lnTo>
                  <a:lnTo>
                    <a:pt x="18934" y="241066"/>
                  </a:lnTo>
                  <a:lnTo>
                    <a:pt x="18972" y="272894"/>
                  </a:lnTo>
                  <a:lnTo>
                    <a:pt x="16882" y="301168"/>
                  </a:lnTo>
                  <a:lnTo>
                    <a:pt x="13371" y="327073"/>
                  </a:lnTo>
                  <a:lnTo>
                    <a:pt x="5943" y="367616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3067"/>
          <p:cNvSpPr/>
          <p:nvPr>
            <p:custDataLst>
              <p:tags r:id="rId2"/>
            </p:custDataLst>
          </p:nvPr>
        </p:nvSpPr>
        <p:spPr>
          <a:xfrm>
            <a:off x="4876800" y="68580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6350" y="0"/>
                </a:moveTo>
                <a:lnTo>
                  <a:pt x="6350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633"/>
          <p:cNvGrpSpPr/>
          <p:nvPr/>
        </p:nvGrpSpPr>
        <p:grpSpPr>
          <a:xfrm>
            <a:off x="5664200" y="369655"/>
            <a:ext cx="1859837" cy="527143"/>
            <a:chOff x="5664200" y="369655"/>
            <a:chExt cx="1859837" cy="527143"/>
          </a:xfrm>
        </p:grpSpPr>
        <p:sp>
          <p:nvSpPr>
            <p:cNvPr id="26" name="SMARTInkShape-3068"/>
            <p:cNvSpPr/>
            <p:nvPr>
              <p:custDataLst>
                <p:tags r:id="rId205"/>
              </p:custDataLst>
            </p:nvPr>
          </p:nvSpPr>
          <p:spPr>
            <a:xfrm>
              <a:off x="5665643" y="413166"/>
              <a:ext cx="214458" cy="324267"/>
            </a:xfrm>
            <a:custGeom>
              <a:avLst/>
              <a:gdLst/>
              <a:ahLst/>
              <a:cxnLst/>
              <a:rect l="0" t="0" r="0" b="0"/>
              <a:pathLst>
                <a:path w="214458" h="324267">
                  <a:moveTo>
                    <a:pt x="214457" y="18634"/>
                  </a:moveTo>
                  <a:lnTo>
                    <a:pt x="214457" y="18634"/>
                  </a:lnTo>
                  <a:lnTo>
                    <a:pt x="200152" y="4328"/>
                  </a:lnTo>
                  <a:lnTo>
                    <a:pt x="179958" y="990"/>
                  </a:lnTo>
                  <a:lnTo>
                    <a:pt x="144890" y="0"/>
                  </a:lnTo>
                  <a:lnTo>
                    <a:pt x="106591" y="9820"/>
                  </a:lnTo>
                  <a:lnTo>
                    <a:pt x="68432" y="32877"/>
                  </a:lnTo>
                  <a:lnTo>
                    <a:pt x="24798" y="72274"/>
                  </a:lnTo>
                  <a:lnTo>
                    <a:pt x="11160" y="93039"/>
                  </a:lnTo>
                  <a:lnTo>
                    <a:pt x="2291" y="124563"/>
                  </a:lnTo>
                  <a:lnTo>
                    <a:pt x="0" y="166819"/>
                  </a:lnTo>
                  <a:lnTo>
                    <a:pt x="3729" y="211019"/>
                  </a:lnTo>
                  <a:lnTo>
                    <a:pt x="4674" y="256935"/>
                  </a:lnTo>
                  <a:lnTo>
                    <a:pt x="4838" y="285935"/>
                  </a:lnTo>
                  <a:lnTo>
                    <a:pt x="10520" y="301829"/>
                  </a:lnTo>
                  <a:lnTo>
                    <a:pt x="14999" y="309031"/>
                  </a:lnTo>
                  <a:lnTo>
                    <a:pt x="29384" y="318914"/>
                  </a:lnTo>
                  <a:lnTo>
                    <a:pt x="38158" y="322537"/>
                  </a:lnTo>
                  <a:lnTo>
                    <a:pt x="77475" y="324266"/>
                  </a:lnTo>
                  <a:lnTo>
                    <a:pt x="124873" y="320309"/>
                  </a:lnTo>
                  <a:lnTo>
                    <a:pt x="164552" y="311298"/>
                  </a:lnTo>
                  <a:lnTo>
                    <a:pt x="189057" y="304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069"/>
            <p:cNvSpPr/>
            <p:nvPr>
              <p:custDataLst>
                <p:tags r:id="rId206"/>
              </p:custDataLst>
            </p:nvPr>
          </p:nvSpPr>
          <p:spPr>
            <a:xfrm>
              <a:off x="5664200" y="6096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2962" y="13980"/>
                  </a:lnTo>
                  <a:lnTo>
                    <a:pt x="55242" y="61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070"/>
            <p:cNvSpPr/>
            <p:nvPr>
              <p:custDataLst>
                <p:tags r:id="rId207"/>
              </p:custDataLst>
            </p:nvPr>
          </p:nvSpPr>
          <p:spPr>
            <a:xfrm>
              <a:off x="5990954" y="384472"/>
              <a:ext cx="168547" cy="325787"/>
            </a:xfrm>
            <a:custGeom>
              <a:avLst/>
              <a:gdLst/>
              <a:ahLst/>
              <a:cxnLst/>
              <a:rect l="0" t="0" r="0" b="0"/>
              <a:pathLst>
                <a:path w="168547" h="325787">
                  <a:moveTo>
                    <a:pt x="168546" y="21928"/>
                  </a:moveTo>
                  <a:lnTo>
                    <a:pt x="168546" y="21928"/>
                  </a:lnTo>
                  <a:lnTo>
                    <a:pt x="163476" y="16153"/>
                  </a:lnTo>
                  <a:lnTo>
                    <a:pt x="157714" y="7438"/>
                  </a:lnTo>
                  <a:lnTo>
                    <a:pt x="143975" y="108"/>
                  </a:lnTo>
                  <a:lnTo>
                    <a:pt x="132461" y="0"/>
                  </a:lnTo>
                  <a:lnTo>
                    <a:pt x="98702" y="9052"/>
                  </a:lnTo>
                  <a:lnTo>
                    <a:pt x="54525" y="30415"/>
                  </a:lnTo>
                  <a:lnTo>
                    <a:pt x="38848" y="42633"/>
                  </a:lnTo>
                  <a:lnTo>
                    <a:pt x="27176" y="57471"/>
                  </a:lnTo>
                  <a:lnTo>
                    <a:pt x="21048" y="73473"/>
                  </a:lnTo>
                  <a:lnTo>
                    <a:pt x="12427" y="115865"/>
                  </a:lnTo>
                  <a:lnTo>
                    <a:pt x="12197" y="153973"/>
                  </a:lnTo>
                  <a:lnTo>
                    <a:pt x="13094" y="184054"/>
                  </a:lnTo>
                  <a:lnTo>
                    <a:pt x="7077" y="228774"/>
                  </a:lnTo>
                  <a:lnTo>
                    <a:pt x="2043" y="275293"/>
                  </a:lnTo>
                  <a:lnTo>
                    <a:pt x="0" y="291874"/>
                  </a:lnTo>
                  <a:lnTo>
                    <a:pt x="2816" y="311697"/>
                  </a:lnTo>
                  <a:lnTo>
                    <a:pt x="6224" y="319577"/>
                  </a:lnTo>
                  <a:lnTo>
                    <a:pt x="10942" y="321961"/>
                  </a:lnTo>
                  <a:lnTo>
                    <a:pt x="47625" y="325786"/>
                  </a:lnTo>
                  <a:lnTo>
                    <a:pt x="85916" y="322686"/>
                  </a:lnTo>
                  <a:lnTo>
                    <a:pt x="124096" y="314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71"/>
            <p:cNvSpPr/>
            <p:nvPr>
              <p:custDataLst>
                <p:tags r:id="rId208"/>
              </p:custDataLst>
            </p:nvPr>
          </p:nvSpPr>
          <p:spPr>
            <a:xfrm>
              <a:off x="6207811" y="463550"/>
              <a:ext cx="154890" cy="241301"/>
            </a:xfrm>
            <a:custGeom>
              <a:avLst/>
              <a:gdLst/>
              <a:ahLst/>
              <a:cxnLst/>
              <a:rect l="0" t="0" r="0" b="0"/>
              <a:pathLst>
                <a:path w="154890" h="241301">
                  <a:moveTo>
                    <a:pt x="8839" y="0"/>
                  </a:moveTo>
                  <a:lnTo>
                    <a:pt x="8839" y="0"/>
                  </a:lnTo>
                  <a:lnTo>
                    <a:pt x="0" y="0"/>
                  </a:lnTo>
                  <a:lnTo>
                    <a:pt x="830" y="2117"/>
                  </a:lnTo>
                  <a:lnTo>
                    <a:pt x="35339" y="49113"/>
                  </a:lnTo>
                  <a:lnTo>
                    <a:pt x="68902" y="93653"/>
                  </a:lnTo>
                  <a:lnTo>
                    <a:pt x="95741" y="126055"/>
                  </a:lnTo>
                  <a:lnTo>
                    <a:pt x="125134" y="172659"/>
                  </a:lnTo>
                  <a:lnTo>
                    <a:pt x="143878" y="214377"/>
                  </a:lnTo>
                  <a:lnTo>
                    <a:pt x="15488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72"/>
            <p:cNvSpPr/>
            <p:nvPr>
              <p:custDataLst>
                <p:tags r:id="rId209"/>
              </p:custDataLst>
            </p:nvPr>
          </p:nvSpPr>
          <p:spPr>
            <a:xfrm>
              <a:off x="6248400" y="469900"/>
              <a:ext cx="171451" cy="241301"/>
            </a:xfrm>
            <a:custGeom>
              <a:avLst/>
              <a:gdLst/>
              <a:ahLst/>
              <a:cxnLst/>
              <a:rect l="0" t="0" r="0" b="0"/>
              <a:pathLst>
                <a:path w="171451" h="241301">
                  <a:moveTo>
                    <a:pt x="171450" y="0"/>
                  </a:moveTo>
                  <a:lnTo>
                    <a:pt x="171450" y="0"/>
                  </a:lnTo>
                  <a:lnTo>
                    <a:pt x="123887" y="12209"/>
                  </a:lnTo>
                  <a:lnTo>
                    <a:pt x="91348" y="37249"/>
                  </a:lnTo>
                  <a:lnTo>
                    <a:pt x="62736" y="81592"/>
                  </a:lnTo>
                  <a:lnTo>
                    <a:pt x="43170" y="114815"/>
                  </a:lnTo>
                  <a:lnTo>
                    <a:pt x="24831" y="147690"/>
                  </a:lnTo>
                  <a:lnTo>
                    <a:pt x="7984" y="19255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73"/>
            <p:cNvSpPr/>
            <p:nvPr>
              <p:custDataLst>
                <p:tags r:id="rId210"/>
              </p:custDataLst>
            </p:nvPr>
          </p:nvSpPr>
          <p:spPr>
            <a:xfrm>
              <a:off x="6443430" y="369655"/>
              <a:ext cx="239682" cy="384444"/>
            </a:xfrm>
            <a:custGeom>
              <a:avLst/>
              <a:gdLst/>
              <a:ahLst/>
              <a:cxnLst/>
              <a:rect l="0" t="0" r="0" b="0"/>
              <a:pathLst>
                <a:path w="239682" h="384444">
                  <a:moveTo>
                    <a:pt x="8170" y="24045"/>
                  </a:moveTo>
                  <a:lnTo>
                    <a:pt x="8170" y="24045"/>
                  </a:lnTo>
                  <a:lnTo>
                    <a:pt x="148" y="15317"/>
                  </a:lnTo>
                  <a:lnTo>
                    <a:pt x="0" y="13993"/>
                  </a:lnTo>
                  <a:lnTo>
                    <a:pt x="607" y="13110"/>
                  </a:lnTo>
                  <a:lnTo>
                    <a:pt x="11574" y="8497"/>
                  </a:lnTo>
                  <a:lnTo>
                    <a:pt x="49450" y="4981"/>
                  </a:lnTo>
                  <a:lnTo>
                    <a:pt x="85313" y="836"/>
                  </a:lnTo>
                  <a:lnTo>
                    <a:pt x="122044" y="0"/>
                  </a:lnTo>
                  <a:lnTo>
                    <a:pt x="144623" y="2305"/>
                  </a:lnTo>
                  <a:lnTo>
                    <a:pt x="153467" y="6729"/>
                  </a:lnTo>
                  <a:lnTo>
                    <a:pt x="167055" y="21053"/>
                  </a:lnTo>
                  <a:lnTo>
                    <a:pt x="174035" y="39178"/>
                  </a:lnTo>
                  <a:lnTo>
                    <a:pt x="176084" y="71097"/>
                  </a:lnTo>
                  <a:lnTo>
                    <a:pt x="173825" y="116438"/>
                  </a:lnTo>
                  <a:lnTo>
                    <a:pt x="182813" y="159365"/>
                  </a:lnTo>
                  <a:lnTo>
                    <a:pt x="195877" y="203698"/>
                  </a:lnTo>
                  <a:lnTo>
                    <a:pt x="210543" y="240494"/>
                  </a:lnTo>
                  <a:lnTo>
                    <a:pt x="231511" y="284111"/>
                  </a:lnTo>
                  <a:lnTo>
                    <a:pt x="239681" y="307830"/>
                  </a:lnTo>
                  <a:lnTo>
                    <a:pt x="237828" y="321621"/>
                  </a:lnTo>
                  <a:lnTo>
                    <a:pt x="235358" y="328263"/>
                  </a:lnTo>
                  <a:lnTo>
                    <a:pt x="223207" y="341286"/>
                  </a:lnTo>
                  <a:lnTo>
                    <a:pt x="203226" y="354130"/>
                  </a:lnTo>
                  <a:lnTo>
                    <a:pt x="156980" y="372555"/>
                  </a:lnTo>
                  <a:lnTo>
                    <a:pt x="111450" y="384443"/>
                  </a:lnTo>
                  <a:lnTo>
                    <a:pt x="78020" y="379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074"/>
            <p:cNvSpPr/>
            <p:nvPr>
              <p:custDataLst>
                <p:tags r:id="rId211"/>
              </p:custDataLst>
            </p:nvPr>
          </p:nvSpPr>
          <p:spPr>
            <a:xfrm>
              <a:off x="6858000" y="5715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7023" y="8924"/>
                  </a:lnTo>
                  <a:lnTo>
                    <a:pt x="80166" y="7494"/>
                  </a:lnTo>
                  <a:lnTo>
                    <a:pt x="116063" y="497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075"/>
            <p:cNvSpPr/>
            <p:nvPr>
              <p:custDataLst>
                <p:tags r:id="rId212"/>
              </p:custDataLst>
            </p:nvPr>
          </p:nvSpPr>
          <p:spPr>
            <a:xfrm>
              <a:off x="6889750" y="6604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43369" y="10212"/>
                  </a:lnTo>
                  <a:lnTo>
                    <a:pt x="88971" y="412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76"/>
            <p:cNvSpPr/>
            <p:nvPr>
              <p:custDataLst>
                <p:tags r:id="rId213"/>
              </p:custDataLst>
            </p:nvPr>
          </p:nvSpPr>
          <p:spPr>
            <a:xfrm>
              <a:off x="7182977" y="542250"/>
              <a:ext cx="100474" cy="162601"/>
            </a:xfrm>
            <a:custGeom>
              <a:avLst/>
              <a:gdLst/>
              <a:ahLst/>
              <a:cxnLst/>
              <a:rect l="0" t="0" r="0" b="0"/>
              <a:pathLst>
                <a:path w="100474" h="162601">
                  <a:moveTo>
                    <a:pt x="24273" y="29250"/>
                  </a:moveTo>
                  <a:lnTo>
                    <a:pt x="24273" y="29250"/>
                  </a:lnTo>
                  <a:lnTo>
                    <a:pt x="14160" y="29250"/>
                  </a:lnTo>
                  <a:lnTo>
                    <a:pt x="11886" y="30661"/>
                  </a:lnTo>
                  <a:lnTo>
                    <a:pt x="11076" y="33013"/>
                  </a:lnTo>
                  <a:lnTo>
                    <a:pt x="11242" y="35992"/>
                  </a:lnTo>
                  <a:lnTo>
                    <a:pt x="7849" y="53734"/>
                  </a:lnTo>
                  <a:lnTo>
                    <a:pt x="10628" y="93196"/>
                  </a:lnTo>
                  <a:lnTo>
                    <a:pt x="8014" y="135171"/>
                  </a:lnTo>
                  <a:lnTo>
                    <a:pt x="1410" y="160109"/>
                  </a:lnTo>
                  <a:lnTo>
                    <a:pt x="564" y="161645"/>
                  </a:lnTo>
                  <a:lnTo>
                    <a:pt x="0" y="161963"/>
                  </a:lnTo>
                  <a:lnTo>
                    <a:pt x="7810" y="120449"/>
                  </a:lnTo>
                  <a:lnTo>
                    <a:pt x="17426" y="89774"/>
                  </a:lnTo>
                  <a:lnTo>
                    <a:pt x="31108" y="55444"/>
                  </a:lnTo>
                  <a:lnTo>
                    <a:pt x="59124" y="8319"/>
                  </a:lnTo>
                  <a:lnTo>
                    <a:pt x="64440" y="2596"/>
                  </a:lnTo>
                  <a:lnTo>
                    <a:pt x="68690" y="192"/>
                  </a:lnTo>
                  <a:lnTo>
                    <a:pt x="72229" y="0"/>
                  </a:lnTo>
                  <a:lnTo>
                    <a:pt x="75293" y="1283"/>
                  </a:lnTo>
                  <a:lnTo>
                    <a:pt x="86349" y="19944"/>
                  </a:lnTo>
                  <a:lnTo>
                    <a:pt x="91818" y="57929"/>
                  </a:lnTo>
                  <a:lnTo>
                    <a:pt x="96811" y="101561"/>
                  </a:lnTo>
                  <a:lnTo>
                    <a:pt x="99750" y="146885"/>
                  </a:lnTo>
                  <a:lnTo>
                    <a:pt x="100473" y="16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077"/>
            <p:cNvSpPr/>
            <p:nvPr>
              <p:custDataLst>
                <p:tags r:id="rId214"/>
              </p:custDataLst>
            </p:nvPr>
          </p:nvSpPr>
          <p:spPr>
            <a:xfrm>
              <a:off x="7395756" y="495406"/>
              <a:ext cx="128281" cy="401392"/>
            </a:xfrm>
            <a:custGeom>
              <a:avLst/>
              <a:gdLst/>
              <a:ahLst/>
              <a:cxnLst/>
              <a:rect l="0" t="0" r="0" b="0"/>
              <a:pathLst>
                <a:path w="128281" h="401392">
                  <a:moveTo>
                    <a:pt x="27394" y="82444"/>
                  </a:moveTo>
                  <a:lnTo>
                    <a:pt x="27394" y="82444"/>
                  </a:lnTo>
                  <a:lnTo>
                    <a:pt x="17280" y="95928"/>
                  </a:lnTo>
                  <a:lnTo>
                    <a:pt x="7620" y="131281"/>
                  </a:lnTo>
                  <a:lnTo>
                    <a:pt x="6376" y="167179"/>
                  </a:lnTo>
                  <a:lnTo>
                    <a:pt x="6058" y="208298"/>
                  </a:lnTo>
                  <a:lnTo>
                    <a:pt x="1213" y="250092"/>
                  </a:lnTo>
                  <a:lnTo>
                    <a:pt x="0" y="290304"/>
                  </a:lnTo>
                  <a:lnTo>
                    <a:pt x="1108" y="327226"/>
                  </a:lnTo>
                  <a:lnTo>
                    <a:pt x="1731" y="369696"/>
                  </a:lnTo>
                  <a:lnTo>
                    <a:pt x="1971" y="401391"/>
                  </a:lnTo>
                  <a:lnTo>
                    <a:pt x="7767" y="365589"/>
                  </a:lnTo>
                  <a:lnTo>
                    <a:pt x="14202" y="332934"/>
                  </a:lnTo>
                  <a:lnTo>
                    <a:pt x="17188" y="308704"/>
                  </a:lnTo>
                  <a:lnTo>
                    <a:pt x="19884" y="279851"/>
                  </a:lnTo>
                  <a:lnTo>
                    <a:pt x="22387" y="247915"/>
                  </a:lnTo>
                  <a:lnTo>
                    <a:pt x="25468" y="214630"/>
                  </a:lnTo>
                  <a:lnTo>
                    <a:pt x="28932" y="180446"/>
                  </a:lnTo>
                  <a:lnTo>
                    <a:pt x="32653" y="145662"/>
                  </a:lnTo>
                  <a:lnTo>
                    <a:pt x="37249" y="116828"/>
                  </a:lnTo>
                  <a:lnTo>
                    <a:pt x="48002" y="69739"/>
                  </a:lnTo>
                  <a:lnTo>
                    <a:pt x="65955" y="24979"/>
                  </a:lnTo>
                  <a:lnTo>
                    <a:pt x="77939" y="3956"/>
                  </a:lnTo>
                  <a:lnTo>
                    <a:pt x="82257" y="1191"/>
                  </a:lnTo>
                  <a:lnTo>
                    <a:pt x="92699" y="0"/>
                  </a:lnTo>
                  <a:lnTo>
                    <a:pt x="97742" y="2787"/>
                  </a:lnTo>
                  <a:lnTo>
                    <a:pt x="107108" y="13409"/>
                  </a:lnTo>
                  <a:lnTo>
                    <a:pt x="123685" y="48741"/>
                  </a:lnTo>
                  <a:lnTo>
                    <a:pt x="128280" y="80870"/>
                  </a:lnTo>
                  <a:lnTo>
                    <a:pt x="125149" y="114200"/>
                  </a:lnTo>
                  <a:lnTo>
                    <a:pt x="111998" y="143125"/>
                  </a:lnTo>
                  <a:lnTo>
                    <a:pt x="81390" y="176467"/>
                  </a:lnTo>
                  <a:lnTo>
                    <a:pt x="61505" y="187732"/>
                  </a:lnTo>
                  <a:lnTo>
                    <a:pt x="52251" y="190736"/>
                  </a:lnTo>
                  <a:lnTo>
                    <a:pt x="43965" y="190622"/>
                  </a:lnTo>
                  <a:lnTo>
                    <a:pt x="14694" y="17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634"/>
          <p:cNvGrpSpPr/>
          <p:nvPr/>
        </p:nvGrpSpPr>
        <p:grpSpPr>
          <a:xfrm>
            <a:off x="1936750" y="1525667"/>
            <a:ext cx="558801" cy="430134"/>
            <a:chOff x="1936750" y="1525667"/>
            <a:chExt cx="558801" cy="430134"/>
          </a:xfrm>
        </p:grpSpPr>
        <p:sp>
          <p:nvSpPr>
            <p:cNvPr id="37" name="SMARTInkShape-3078"/>
            <p:cNvSpPr/>
            <p:nvPr>
              <p:custDataLst>
                <p:tags r:id="rId201"/>
              </p:custDataLst>
            </p:nvPr>
          </p:nvSpPr>
          <p:spPr>
            <a:xfrm>
              <a:off x="1943361" y="1613162"/>
              <a:ext cx="200060" cy="314953"/>
            </a:xfrm>
            <a:custGeom>
              <a:avLst/>
              <a:gdLst/>
              <a:ahLst/>
              <a:cxnLst/>
              <a:rect l="0" t="0" r="0" b="0"/>
              <a:pathLst>
                <a:path w="200060" h="314953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18713" y="27551"/>
                  </a:lnTo>
                  <a:lnTo>
                    <a:pt x="54671" y="69597"/>
                  </a:lnTo>
                  <a:lnTo>
                    <a:pt x="85066" y="107927"/>
                  </a:lnTo>
                  <a:lnTo>
                    <a:pt x="115979" y="150833"/>
                  </a:lnTo>
                  <a:lnTo>
                    <a:pt x="143829" y="195773"/>
                  </a:lnTo>
                  <a:lnTo>
                    <a:pt x="164673" y="235972"/>
                  </a:lnTo>
                  <a:lnTo>
                    <a:pt x="186427" y="282811"/>
                  </a:lnTo>
                  <a:lnTo>
                    <a:pt x="200059" y="314952"/>
                  </a:lnTo>
                  <a:lnTo>
                    <a:pt x="196589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079"/>
            <p:cNvSpPr/>
            <p:nvPr>
              <p:custDataLst>
                <p:tags r:id="rId202"/>
              </p:custDataLst>
            </p:nvPr>
          </p:nvSpPr>
          <p:spPr>
            <a:xfrm>
              <a:off x="1936750" y="1525667"/>
              <a:ext cx="234951" cy="430134"/>
            </a:xfrm>
            <a:custGeom>
              <a:avLst/>
              <a:gdLst/>
              <a:ahLst/>
              <a:cxnLst/>
              <a:rect l="0" t="0" r="0" b="0"/>
              <a:pathLst>
                <a:path w="234951" h="430134">
                  <a:moveTo>
                    <a:pt x="234950" y="23733"/>
                  </a:moveTo>
                  <a:lnTo>
                    <a:pt x="234950" y="23733"/>
                  </a:lnTo>
                  <a:lnTo>
                    <a:pt x="224898" y="6773"/>
                  </a:lnTo>
                  <a:lnTo>
                    <a:pt x="224015" y="3960"/>
                  </a:lnTo>
                  <a:lnTo>
                    <a:pt x="222721" y="2084"/>
                  </a:lnTo>
                  <a:lnTo>
                    <a:pt x="221153" y="834"/>
                  </a:lnTo>
                  <a:lnTo>
                    <a:pt x="219402" y="0"/>
                  </a:lnTo>
                  <a:lnTo>
                    <a:pt x="211812" y="8482"/>
                  </a:lnTo>
                  <a:lnTo>
                    <a:pt x="191876" y="40616"/>
                  </a:lnTo>
                  <a:lnTo>
                    <a:pt x="173472" y="74981"/>
                  </a:lnTo>
                  <a:lnTo>
                    <a:pt x="153534" y="118476"/>
                  </a:lnTo>
                  <a:lnTo>
                    <a:pt x="143278" y="142634"/>
                  </a:lnTo>
                  <a:lnTo>
                    <a:pt x="132913" y="167912"/>
                  </a:lnTo>
                  <a:lnTo>
                    <a:pt x="122475" y="193936"/>
                  </a:lnTo>
                  <a:lnTo>
                    <a:pt x="111989" y="219046"/>
                  </a:lnTo>
                  <a:lnTo>
                    <a:pt x="101471" y="243547"/>
                  </a:lnTo>
                  <a:lnTo>
                    <a:pt x="81081" y="290056"/>
                  </a:lnTo>
                  <a:lnTo>
                    <a:pt x="62612" y="331893"/>
                  </a:lnTo>
                  <a:lnTo>
                    <a:pt x="44996" y="366010"/>
                  </a:lnTo>
                  <a:lnTo>
                    <a:pt x="17433" y="412293"/>
                  </a:lnTo>
                  <a:lnTo>
                    <a:pt x="9394" y="422204"/>
                  </a:lnTo>
                  <a:lnTo>
                    <a:pt x="0" y="430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080"/>
            <p:cNvSpPr/>
            <p:nvPr>
              <p:custDataLst>
                <p:tags r:id="rId203"/>
              </p:custDataLst>
            </p:nvPr>
          </p:nvSpPr>
          <p:spPr>
            <a:xfrm>
              <a:off x="2355850" y="18161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2381" y="8219"/>
                  </a:lnTo>
                  <a:lnTo>
                    <a:pt x="60526" y="1832"/>
                  </a:lnTo>
                  <a:lnTo>
                    <a:pt x="108133" y="24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081"/>
            <p:cNvSpPr/>
            <p:nvPr>
              <p:custDataLst>
                <p:tags r:id="rId204"/>
              </p:custDataLst>
            </p:nvPr>
          </p:nvSpPr>
          <p:spPr>
            <a:xfrm>
              <a:off x="2374900" y="17145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17325" y="23989"/>
                  </a:lnTo>
                  <a:lnTo>
                    <a:pt x="57436" y="13466"/>
                  </a:lnTo>
                  <a:lnTo>
                    <a:pt x="99540" y="43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635"/>
          <p:cNvGrpSpPr/>
          <p:nvPr/>
        </p:nvGrpSpPr>
        <p:grpSpPr>
          <a:xfrm>
            <a:off x="2806700" y="1507064"/>
            <a:ext cx="1282701" cy="397937"/>
            <a:chOff x="2806700" y="1507064"/>
            <a:chExt cx="1282701" cy="397937"/>
          </a:xfrm>
        </p:grpSpPr>
        <p:sp>
          <p:nvSpPr>
            <p:cNvPr id="42" name="SMARTInkShape-3082"/>
            <p:cNvSpPr/>
            <p:nvPr>
              <p:custDataLst>
                <p:tags r:id="rId191"/>
              </p:custDataLst>
            </p:nvPr>
          </p:nvSpPr>
          <p:spPr>
            <a:xfrm>
              <a:off x="2959100" y="1613162"/>
              <a:ext cx="19051" cy="266439"/>
            </a:xfrm>
            <a:custGeom>
              <a:avLst/>
              <a:gdLst/>
              <a:ahLst/>
              <a:cxnLst/>
              <a:rect l="0" t="0" r="0" b="0"/>
              <a:pathLst>
                <a:path w="19051" h="2664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1881" y="12324"/>
                  </a:lnTo>
                  <a:lnTo>
                    <a:pt x="5467" y="54670"/>
                  </a:lnTo>
                  <a:lnTo>
                    <a:pt x="7839" y="88828"/>
                  </a:lnTo>
                  <a:lnTo>
                    <a:pt x="10540" y="126822"/>
                  </a:lnTo>
                  <a:lnTo>
                    <a:pt x="11740" y="164875"/>
                  </a:lnTo>
                  <a:lnTo>
                    <a:pt x="14155" y="199192"/>
                  </a:lnTo>
                  <a:lnTo>
                    <a:pt x="17600" y="238752"/>
                  </a:lnTo>
                  <a:lnTo>
                    <a:pt x="19050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83"/>
            <p:cNvSpPr/>
            <p:nvPr>
              <p:custDataLst>
                <p:tags r:id="rId192"/>
              </p:custDataLst>
            </p:nvPr>
          </p:nvSpPr>
          <p:spPr>
            <a:xfrm>
              <a:off x="3054350" y="1562100"/>
              <a:ext cx="12423" cy="317501"/>
            </a:xfrm>
            <a:custGeom>
              <a:avLst/>
              <a:gdLst/>
              <a:ahLst/>
              <a:cxnLst/>
              <a:rect l="0" t="0" r="0" b="0"/>
              <a:pathLst>
                <a:path w="12423" h="3175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5418" y="43945"/>
                  </a:lnTo>
                  <a:lnTo>
                    <a:pt x="6642" y="80209"/>
                  </a:lnTo>
                  <a:lnTo>
                    <a:pt x="9537" y="122196"/>
                  </a:lnTo>
                  <a:lnTo>
                    <a:pt x="11294" y="164847"/>
                  </a:lnTo>
                  <a:lnTo>
                    <a:pt x="12075" y="205910"/>
                  </a:lnTo>
                  <a:lnTo>
                    <a:pt x="12422" y="242975"/>
                  </a:lnTo>
                  <a:lnTo>
                    <a:pt x="9247" y="285462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084"/>
            <p:cNvSpPr/>
            <p:nvPr>
              <p:custDataLst>
                <p:tags r:id="rId193"/>
              </p:custDataLst>
            </p:nvPr>
          </p:nvSpPr>
          <p:spPr>
            <a:xfrm>
              <a:off x="2806700" y="1672993"/>
              <a:ext cx="285751" cy="35158"/>
            </a:xfrm>
            <a:custGeom>
              <a:avLst/>
              <a:gdLst/>
              <a:ahLst/>
              <a:cxnLst/>
              <a:rect l="0" t="0" r="0" b="0"/>
              <a:pathLst>
                <a:path w="285751" h="35158">
                  <a:moveTo>
                    <a:pt x="0" y="35157"/>
                  </a:moveTo>
                  <a:lnTo>
                    <a:pt x="0" y="35157"/>
                  </a:lnTo>
                  <a:lnTo>
                    <a:pt x="43370" y="26318"/>
                  </a:lnTo>
                  <a:lnTo>
                    <a:pt x="78777" y="20410"/>
                  </a:lnTo>
                  <a:lnTo>
                    <a:pt x="121090" y="13081"/>
                  </a:lnTo>
                  <a:lnTo>
                    <a:pt x="168118" y="5119"/>
                  </a:lnTo>
                  <a:lnTo>
                    <a:pt x="209715" y="640"/>
                  </a:lnTo>
                  <a:lnTo>
                    <a:pt x="255460" y="0"/>
                  </a:lnTo>
                  <a:lnTo>
                    <a:pt x="285750" y="3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085"/>
            <p:cNvSpPr/>
            <p:nvPr>
              <p:custDataLst>
                <p:tags r:id="rId194"/>
              </p:custDataLst>
            </p:nvPr>
          </p:nvSpPr>
          <p:spPr>
            <a:xfrm>
              <a:off x="2819400" y="1739900"/>
              <a:ext cx="400051" cy="82551"/>
            </a:xfrm>
            <a:custGeom>
              <a:avLst/>
              <a:gdLst/>
              <a:ahLst/>
              <a:cxnLst/>
              <a:rect l="0" t="0" r="0" b="0"/>
              <a:pathLst>
                <a:path w="400051" h="82551">
                  <a:moveTo>
                    <a:pt x="0" y="82550"/>
                  </a:moveTo>
                  <a:lnTo>
                    <a:pt x="0" y="82550"/>
                  </a:lnTo>
                  <a:lnTo>
                    <a:pt x="38919" y="69998"/>
                  </a:lnTo>
                  <a:lnTo>
                    <a:pt x="77975" y="56510"/>
                  </a:lnTo>
                  <a:lnTo>
                    <a:pt x="104194" y="48962"/>
                  </a:lnTo>
                  <a:lnTo>
                    <a:pt x="132963" y="41108"/>
                  </a:lnTo>
                  <a:lnTo>
                    <a:pt x="164842" y="33755"/>
                  </a:lnTo>
                  <a:lnTo>
                    <a:pt x="198794" y="26737"/>
                  </a:lnTo>
                  <a:lnTo>
                    <a:pt x="234129" y="19941"/>
                  </a:lnTo>
                  <a:lnTo>
                    <a:pt x="265447" y="14705"/>
                  </a:lnTo>
                  <a:lnTo>
                    <a:pt x="294087" y="10509"/>
                  </a:lnTo>
                  <a:lnTo>
                    <a:pt x="341667" y="4671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086"/>
            <p:cNvSpPr/>
            <p:nvPr>
              <p:custDataLst>
                <p:tags r:id="rId195"/>
              </p:custDataLst>
            </p:nvPr>
          </p:nvSpPr>
          <p:spPr>
            <a:xfrm>
              <a:off x="3423533" y="1581673"/>
              <a:ext cx="27970" cy="323328"/>
            </a:xfrm>
            <a:custGeom>
              <a:avLst/>
              <a:gdLst/>
              <a:ahLst/>
              <a:cxnLst/>
              <a:rect l="0" t="0" r="0" b="0"/>
              <a:pathLst>
                <a:path w="27970" h="32332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411" y="654"/>
                  </a:lnTo>
                  <a:lnTo>
                    <a:pt x="2749" y="0"/>
                  </a:lnTo>
                  <a:lnTo>
                    <a:pt x="4259" y="7235"/>
                  </a:lnTo>
                  <a:lnTo>
                    <a:pt x="8872" y="38465"/>
                  </a:lnTo>
                  <a:lnTo>
                    <a:pt x="14036" y="76072"/>
                  </a:lnTo>
                  <a:lnTo>
                    <a:pt x="15413" y="99929"/>
                  </a:lnTo>
                  <a:lnTo>
                    <a:pt x="16331" y="125711"/>
                  </a:lnTo>
                  <a:lnTo>
                    <a:pt x="17648" y="151367"/>
                  </a:lnTo>
                  <a:lnTo>
                    <a:pt x="19232" y="176937"/>
                  </a:lnTo>
                  <a:lnTo>
                    <a:pt x="20994" y="202450"/>
                  </a:lnTo>
                  <a:lnTo>
                    <a:pt x="22951" y="247732"/>
                  </a:lnTo>
                  <a:lnTo>
                    <a:pt x="24526" y="284790"/>
                  </a:lnTo>
                  <a:lnTo>
                    <a:pt x="27969" y="314731"/>
                  </a:lnTo>
                  <a:lnTo>
                    <a:pt x="27524" y="318302"/>
                  </a:lnTo>
                  <a:lnTo>
                    <a:pt x="24517" y="32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87"/>
            <p:cNvSpPr/>
            <p:nvPr>
              <p:custDataLst>
                <p:tags r:id="rId196"/>
              </p:custDataLst>
            </p:nvPr>
          </p:nvSpPr>
          <p:spPr>
            <a:xfrm>
              <a:off x="3435350" y="1594151"/>
              <a:ext cx="137403" cy="285450"/>
            </a:xfrm>
            <a:custGeom>
              <a:avLst/>
              <a:gdLst/>
              <a:ahLst/>
              <a:cxnLst/>
              <a:rect l="0" t="0" r="0" b="0"/>
              <a:pathLst>
                <a:path w="137403" h="285450">
                  <a:moveTo>
                    <a:pt x="0" y="158449"/>
                  </a:moveTo>
                  <a:lnTo>
                    <a:pt x="0" y="158449"/>
                  </a:lnTo>
                  <a:lnTo>
                    <a:pt x="35353" y="155078"/>
                  </a:lnTo>
                  <a:lnTo>
                    <a:pt x="63078" y="139498"/>
                  </a:lnTo>
                  <a:lnTo>
                    <a:pt x="98982" y="106832"/>
                  </a:lnTo>
                  <a:lnTo>
                    <a:pt x="122618" y="69621"/>
                  </a:lnTo>
                  <a:lnTo>
                    <a:pt x="136117" y="24408"/>
                  </a:lnTo>
                  <a:lnTo>
                    <a:pt x="137402" y="9975"/>
                  </a:lnTo>
                  <a:lnTo>
                    <a:pt x="135621" y="1209"/>
                  </a:lnTo>
                  <a:lnTo>
                    <a:pt x="134158" y="0"/>
                  </a:lnTo>
                  <a:lnTo>
                    <a:pt x="132478" y="605"/>
                  </a:lnTo>
                  <a:lnTo>
                    <a:pt x="130652" y="2420"/>
                  </a:lnTo>
                  <a:lnTo>
                    <a:pt x="123357" y="43641"/>
                  </a:lnTo>
                  <a:lnTo>
                    <a:pt x="121853" y="81082"/>
                  </a:lnTo>
                  <a:lnTo>
                    <a:pt x="121184" y="123594"/>
                  </a:lnTo>
                  <a:lnTo>
                    <a:pt x="121593" y="166947"/>
                  </a:lnTo>
                  <a:lnTo>
                    <a:pt x="124127" y="207381"/>
                  </a:lnTo>
                  <a:lnTo>
                    <a:pt x="127605" y="240874"/>
                  </a:lnTo>
                  <a:lnTo>
                    <a:pt x="133350" y="285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88"/>
            <p:cNvSpPr/>
            <p:nvPr>
              <p:custDataLst>
                <p:tags r:id="rId197"/>
              </p:custDataLst>
            </p:nvPr>
          </p:nvSpPr>
          <p:spPr>
            <a:xfrm>
              <a:off x="3617178" y="1723703"/>
              <a:ext cx="70856" cy="130498"/>
            </a:xfrm>
            <a:custGeom>
              <a:avLst/>
              <a:gdLst/>
              <a:ahLst/>
              <a:cxnLst/>
              <a:rect l="0" t="0" r="0" b="0"/>
              <a:pathLst>
                <a:path w="70856" h="130498">
                  <a:moveTo>
                    <a:pt x="8672" y="73347"/>
                  </a:moveTo>
                  <a:lnTo>
                    <a:pt x="8672" y="73347"/>
                  </a:lnTo>
                  <a:lnTo>
                    <a:pt x="12043" y="69976"/>
                  </a:lnTo>
                  <a:lnTo>
                    <a:pt x="28937" y="65469"/>
                  </a:lnTo>
                  <a:lnTo>
                    <a:pt x="64445" y="28436"/>
                  </a:lnTo>
                  <a:lnTo>
                    <a:pt x="69138" y="22239"/>
                  </a:lnTo>
                  <a:lnTo>
                    <a:pt x="70855" y="16698"/>
                  </a:lnTo>
                  <a:lnTo>
                    <a:pt x="70588" y="11592"/>
                  </a:lnTo>
                  <a:lnTo>
                    <a:pt x="68999" y="6777"/>
                  </a:lnTo>
                  <a:lnTo>
                    <a:pt x="65118" y="3567"/>
                  </a:lnTo>
                  <a:lnTo>
                    <a:pt x="53279" y="0"/>
                  </a:lnTo>
                  <a:lnTo>
                    <a:pt x="38610" y="4060"/>
                  </a:lnTo>
                  <a:lnTo>
                    <a:pt x="30748" y="8105"/>
                  </a:lnTo>
                  <a:lnTo>
                    <a:pt x="16366" y="23890"/>
                  </a:lnTo>
                  <a:lnTo>
                    <a:pt x="5036" y="45016"/>
                  </a:lnTo>
                  <a:lnTo>
                    <a:pt x="0" y="68517"/>
                  </a:lnTo>
                  <a:lnTo>
                    <a:pt x="1526" y="89309"/>
                  </a:lnTo>
                  <a:lnTo>
                    <a:pt x="3907" y="98805"/>
                  </a:lnTo>
                  <a:lnTo>
                    <a:pt x="9023" y="106547"/>
                  </a:lnTo>
                  <a:lnTo>
                    <a:pt x="40422" y="13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89"/>
            <p:cNvSpPr/>
            <p:nvPr>
              <p:custDataLst>
                <p:tags r:id="rId198"/>
              </p:custDataLst>
            </p:nvPr>
          </p:nvSpPr>
          <p:spPr>
            <a:xfrm>
              <a:off x="3708657" y="1742879"/>
              <a:ext cx="126744" cy="109854"/>
            </a:xfrm>
            <a:custGeom>
              <a:avLst/>
              <a:gdLst/>
              <a:ahLst/>
              <a:cxnLst/>
              <a:rect l="0" t="0" r="0" b="0"/>
              <a:pathLst>
                <a:path w="126744" h="109854">
                  <a:moveTo>
                    <a:pt x="88643" y="3371"/>
                  </a:moveTo>
                  <a:lnTo>
                    <a:pt x="88643" y="3371"/>
                  </a:lnTo>
                  <a:lnTo>
                    <a:pt x="71788" y="0"/>
                  </a:lnTo>
                  <a:lnTo>
                    <a:pt x="55987" y="2108"/>
                  </a:lnTo>
                  <a:lnTo>
                    <a:pt x="39557" y="9160"/>
                  </a:lnTo>
                  <a:lnTo>
                    <a:pt x="22847" y="21701"/>
                  </a:lnTo>
                  <a:lnTo>
                    <a:pt x="4315" y="47999"/>
                  </a:lnTo>
                  <a:lnTo>
                    <a:pt x="129" y="67891"/>
                  </a:lnTo>
                  <a:lnTo>
                    <a:pt x="0" y="78134"/>
                  </a:lnTo>
                  <a:lnTo>
                    <a:pt x="2736" y="87080"/>
                  </a:lnTo>
                  <a:lnTo>
                    <a:pt x="13303" y="102664"/>
                  </a:lnTo>
                  <a:lnTo>
                    <a:pt x="20777" y="106961"/>
                  </a:lnTo>
                  <a:lnTo>
                    <a:pt x="38490" y="109853"/>
                  </a:lnTo>
                  <a:lnTo>
                    <a:pt x="64924" y="104144"/>
                  </a:lnTo>
                  <a:lnTo>
                    <a:pt x="80218" y="93550"/>
                  </a:lnTo>
                  <a:lnTo>
                    <a:pt x="87259" y="86774"/>
                  </a:lnTo>
                  <a:lnTo>
                    <a:pt x="96965" y="67955"/>
                  </a:lnTo>
                  <a:lnTo>
                    <a:pt x="102219" y="49009"/>
                  </a:lnTo>
                  <a:lnTo>
                    <a:pt x="102203" y="38236"/>
                  </a:lnTo>
                  <a:lnTo>
                    <a:pt x="101210" y="35786"/>
                  </a:lnTo>
                  <a:lnTo>
                    <a:pt x="99843" y="34859"/>
                  </a:lnTo>
                  <a:lnTo>
                    <a:pt x="98227" y="34946"/>
                  </a:lnTo>
                  <a:lnTo>
                    <a:pt x="97854" y="37827"/>
                  </a:lnTo>
                  <a:lnTo>
                    <a:pt x="104115" y="67088"/>
                  </a:lnTo>
                  <a:lnTo>
                    <a:pt x="111747" y="77786"/>
                  </a:lnTo>
                  <a:lnTo>
                    <a:pt x="126743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090"/>
            <p:cNvSpPr/>
            <p:nvPr>
              <p:custDataLst>
                <p:tags r:id="rId199"/>
              </p:custDataLst>
            </p:nvPr>
          </p:nvSpPr>
          <p:spPr>
            <a:xfrm>
              <a:off x="3866828" y="1507064"/>
              <a:ext cx="135171" cy="353991"/>
            </a:xfrm>
            <a:custGeom>
              <a:avLst/>
              <a:gdLst/>
              <a:ahLst/>
              <a:cxnLst/>
              <a:rect l="0" t="0" r="0" b="0"/>
              <a:pathLst>
                <a:path w="135171" h="353991">
                  <a:moveTo>
                    <a:pt x="82872" y="258236"/>
                  </a:moveTo>
                  <a:lnTo>
                    <a:pt x="82872" y="258236"/>
                  </a:lnTo>
                  <a:lnTo>
                    <a:pt x="61824" y="240559"/>
                  </a:lnTo>
                  <a:lnTo>
                    <a:pt x="56846" y="238690"/>
                  </a:lnTo>
                  <a:lnTo>
                    <a:pt x="47551" y="238495"/>
                  </a:lnTo>
                  <a:lnTo>
                    <a:pt x="27643" y="249094"/>
                  </a:lnTo>
                  <a:lnTo>
                    <a:pt x="15757" y="265462"/>
                  </a:lnTo>
                  <a:lnTo>
                    <a:pt x="0" y="307092"/>
                  </a:lnTo>
                  <a:lnTo>
                    <a:pt x="414" y="326281"/>
                  </a:lnTo>
                  <a:lnTo>
                    <a:pt x="2500" y="335350"/>
                  </a:lnTo>
                  <a:lnTo>
                    <a:pt x="6007" y="342100"/>
                  </a:lnTo>
                  <a:lnTo>
                    <a:pt x="15549" y="351483"/>
                  </a:lnTo>
                  <a:lnTo>
                    <a:pt x="21056" y="353562"/>
                  </a:lnTo>
                  <a:lnTo>
                    <a:pt x="32820" y="353990"/>
                  </a:lnTo>
                  <a:lnTo>
                    <a:pt x="54714" y="343522"/>
                  </a:lnTo>
                  <a:lnTo>
                    <a:pt x="79076" y="316902"/>
                  </a:lnTo>
                  <a:lnTo>
                    <a:pt x="95766" y="286662"/>
                  </a:lnTo>
                  <a:lnTo>
                    <a:pt x="111180" y="246175"/>
                  </a:lnTo>
                  <a:lnTo>
                    <a:pt x="117266" y="220562"/>
                  </a:lnTo>
                  <a:lnTo>
                    <a:pt x="122735" y="192904"/>
                  </a:lnTo>
                  <a:lnTo>
                    <a:pt x="127086" y="161764"/>
                  </a:lnTo>
                  <a:lnTo>
                    <a:pt x="130692" y="128305"/>
                  </a:lnTo>
                  <a:lnTo>
                    <a:pt x="133802" y="93299"/>
                  </a:lnTo>
                  <a:lnTo>
                    <a:pt x="135170" y="65728"/>
                  </a:lnTo>
                  <a:lnTo>
                    <a:pt x="134808" y="23804"/>
                  </a:lnTo>
                  <a:lnTo>
                    <a:pt x="132313" y="11637"/>
                  </a:lnTo>
                  <a:lnTo>
                    <a:pt x="128532" y="4231"/>
                  </a:lnTo>
                  <a:lnTo>
                    <a:pt x="123895" y="0"/>
                  </a:lnTo>
                  <a:lnTo>
                    <a:pt x="117982" y="2117"/>
                  </a:lnTo>
                  <a:lnTo>
                    <a:pt x="103885" y="17640"/>
                  </a:lnTo>
                  <a:lnTo>
                    <a:pt x="91976" y="52292"/>
                  </a:lnTo>
                  <a:lnTo>
                    <a:pt x="83390" y="98972"/>
                  </a:lnTo>
                  <a:lnTo>
                    <a:pt x="81101" y="125249"/>
                  </a:lnTo>
                  <a:lnTo>
                    <a:pt x="79575" y="152645"/>
                  </a:lnTo>
                  <a:lnTo>
                    <a:pt x="79263" y="180080"/>
                  </a:lnTo>
                  <a:lnTo>
                    <a:pt x="79760" y="207544"/>
                  </a:lnTo>
                  <a:lnTo>
                    <a:pt x="80797" y="235024"/>
                  </a:lnTo>
                  <a:lnTo>
                    <a:pt x="87595" y="280610"/>
                  </a:lnTo>
                  <a:lnTo>
                    <a:pt x="97671" y="315452"/>
                  </a:lnTo>
                  <a:lnTo>
                    <a:pt x="120972" y="353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91"/>
            <p:cNvSpPr/>
            <p:nvPr>
              <p:custDataLst>
                <p:tags r:id="rId200"/>
              </p:custDataLst>
            </p:nvPr>
          </p:nvSpPr>
          <p:spPr>
            <a:xfrm>
              <a:off x="4007707" y="1731190"/>
              <a:ext cx="81694" cy="154761"/>
            </a:xfrm>
            <a:custGeom>
              <a:avLst/>
              <a:gdLst/>
              <a:ahLst/>
              <a:cxnLst/>
              <a:rect l="0" t="0" r="0" b="0"/>
              <a:pathLst>
                <a:path w="81694" h="154761">
                  <a:moveTo>
                    <a:pt x="81693" y="15060"/>
                  </a:moveTo>
                  <a:lnTo>
                    <a:pt x="81693" y="15060"/>
                  </a:lnTo>
                  <a:lnTo>
                    <a:pt x="78322" y="8318"/>
                  </a:lnTo>
                  <a:lnTo>
                    <a:pt x="71022" y="3126"/>
                  </a:lnTo>
                  <a:lnTo>
                    <a:pt x="66113" y="754"/>
                  </a:lnTo>
                  <a:lnTo>
                    <a:pt x="53131" y="0"/>
                  </a:lnTo>
                  <a:lnTo>
                    <a:pt x="18431" y="8636"/>
                  </a:lnTo>
                  <a:lnTo>
                    <a:pt x="5834" y="17849"/>
                  </a:lnTo>
                  <a:lnTo>
                    <a:pt x="1487" y="23269"/>
                  </a:lnTo>
                  <a:lnTo>
                    <a:pt x="0" y="28999"/>
                  </a:lnTo>
                  <a:lnTo>
                    <a:pt x="2111" y="41011"/>
                  </a:lnTo>
                  <a:lnTo>
                    <a:pt x="13398" y="51523"/>
                  </a:lnTo>
                  <a:lnTo>
                    <a:pt x="55872" y="85324"/>
                  </a:lnTo>
                  <a:lnTo>
                    <a:pt x="66688" y="97794"/>
                  </a:lnTo>
                  <a:lnTo>
                    <a:pt x="71497" y="110392"/>
                  </a:lnTo>
                  <a:lnTo>
                    <a:pt x="69871" y="123046"/>
                  </a:lnTo>
                  <a:lnTo>
                    <a:pt x="67461" y="129384"/>
                  </a:lnTo>
                  <a:lnTo>
                    <a:pt x="57258" y="140189"/>
                  </a:lnTo>
                  <a:lnTo>
                    <a:pt x="43316" y="148284"/>
                  </a:lnTo>
                  <a:lnTo>
                    <a:pt x="11843" y="15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636"/>
          <p:cNvGrpSpPr/>
          <p:nvPr/>
        </p:nvGrpSpPr>
        <p:grpSpPr>
          <a:xfrm>
            <a:off x="4447470" y="1689983"/>
            <a:ext cx="200731" cy="189618"/>
            <a:chOff x="4447470" y="1689983"/>
            <a:chExt cx="200731" cy="189618"/>
          </a:xfrm>
        </p:grpSpPr>
        <p:sp>
          <p:nvSpPr>
            <p:cNvPr id="53" name="SMARTInkShape-3092"/>
            <p:cNvSpPr/>
            <p:nvPr>
              <p:custDataLst>
                <p:tags r:id="rId188"/>
              </p:custDataLst>
            </p:nvPr>
          </p:nvSpPr>
          <p:spPr>
            <a:xfrm>
              <a:off x="4476750" y="1767065"/>
              <a:ext cx="38101" cy="112536"/>
            </a:xfrm>
            <a:custGeom>
              <a:avLst/>
              <a:gdLst/>
              <a:ahLst/>
              <a:cxnLst/>
              <a:rect l="0" t="0" r="0" b="0"/>
              <a:pathLst>
                <a:path w="38101" h="1125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775" y="1528"/>
                  </a:lnTo>
                  <a:lnTo>
                    <a:pt x="12209" y="8871"/>
                  </a:lnTo>
                  <a:lnTo>
                    <a:pt x="26938" y="55740"/>
                  </a:lnTo>
                  <a:lnTo>
                    <a:pt x="36630" y="100457"/>
                  </a:lnTo>
                  <a:lnTo>
                    <a:pt x="38100" y="11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093"/>
            <p:cNvSpPr/>
            <p:nvPr>
              <p:custDataLst>
                <p:tags r:id="rId189"/>
              </p:custDataLst>
            </p:nvPr>
          </p:nvSpPr>
          <p:spPr>
            <a:xfrm>
              <a:off x="4447470" y="1689983"/>
              <a:ext cx="16581" cy="5468"/>
            </a:xfrm>
            <a:custGeom>
              <a:avLst/>
              <a:gdLst/>
              <a:ahLst/>
              <a:cxnLst/>
              <a:rect l="0" t="0" r="0" b="0"/>
              <a:pathLst>
                <a:path w="16581" h="5468">
                  <a:moveTo>
                    <a:pt x="16580" y="5467"/>
                  </a:moveTo>
                  <a:lnTo>
                    <a:pt x="16580" y="5467"/>
                  </a:lnTo>
                  <a:lnTo>
                    <a:pt x="178" y="0"/>
                  </a:lnTo>
                  <a:lnTo>
                    <a:pt x="0" y="411"/>
                  </a:lnTo>
                  <a:lnTo>
                    <a:pt x="388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094"/>
            <p:cNvSpPr/>
            <p:nvPr>
              <p:custDataLst>
                <p:tags r:id="rId190"/>
              </p:custDataLst>
            </p:nvPr>
          </p:nvSpPr>
          <p:spPr>
            <a:xfrm>
              <a:off x="4544111" y="1708150"/>
              <a:ext cx="104090" cy="151397"/>
            </a:xfrm>
            <a:custGeom>
              <a:avLst/>
              <a:gdLst/>
              <a:ahLst/>
              <a:cxnLst/>
              <a:rect l="0" t="0" r="0" b="0"/>
              <a:pathLst>
                <a:path w="104090" h="151397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0" y="15580"/>
                  </a:lnTo>
                  <a:lnTo>
                    <a:pt x="1971" y="58241"/>
                  </a:lnTo>
                  <a:lnTo>
                    <a:pt x="7196" y="95573"/>
                  </a:lnTo>
                  <a:lnTo>
                    <a:pt x="13401" y="138588"/>
                  </a:lnTo>
                  <a:lnTo>
                    <a:pt x="14659" y="150894"/>
                  </a:lnTo>
                  <a:lnTo>
                    <a:pt x="14836" y="151396"/>
                  </a:lnTo>
                  <a:lnTo>
                    <a:pt x="21900" y="115684"/>
                  </a:lnTo>
                  <a:lnTo>
                    <a:pt x="29485" y="70965"/>
                  </a:lnTo>
                  <a:lnTo>
                    <a:pt x="42943" y="34354"/>
                  </a:lnTo>
                  <a:lnTo>
                    <a:pt x="54335" y="20442"/>
                  </a:lnTo>
                  <a:lnTo>
                    <a:pt x="60337" y="15745"/>
                  </a:lnTo>
                  <a:lnTo>
                    <a:pt x="66454" y="14730"/>
                  </a:lnTo>
                  <a:lnTo>
                    <a:pt x="72649" y="16170"/>
                  </a:lnTo>
                  <a:lnTo>
                    <a:pt x="78896" y="19247"/>
                  </a:lnTo>
                  <a:lnTo>
                    <a:pt x="87718" y="33954"/>
                  </a:lnTo>
                  <a:lnTo>
                    <a:pt x="94770" y="69797"/>
                  </a:lnTo>
                  <a:lnTo>
                    <a:pt x="98740" y="110521"/>
                  </a:lnTo>
                  <a:lnTo>
                    <a:pt x="10408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637"/>
          <p:cNvGrpSpPr/>
          <p:nvPr/>
        </p:nvGrpSpPr>
        <p:grpSpPr>
          <a:xfrm>
            <a:off x="5048250" y="1580104"/>
            <a:ext cx="977901" cy="485882"/>
            <a:chOff x="5048250" y="1580104"/>
            <a:chExt cx="977901" cy="485882"/>
          </a:xfrm>
        </p:grpSpPr>
        <p:sp>
          <p:nvSpPr>
            <p:cNvPr id="57" name="SMARTInkShape-3095"/>
            <p:cNvSpPr/>
            <p:nvPr>
              <p:custDataLst>
                <p:tags r:id="rId181"/>
              </p:custDataLst>
            </p:nvPr>
          </p:nvSpPr>
          <p:spPr>
            <a:xfrm>
              <a:off x="5048250" y="1731945"/>
              <a:ext cx="133351" cy="134956"/>
            </a:xfrm>
            <a:custGeom>
              <a:avLst/>
              <a:gdLst/>
              <a:ahLst/>
              <a:cxnLst/>
              <a:rect l="0" t="0" r="0" b="0"/>
              <a:pathLst>
                <a:path w="133351" h="134956">
                  <a:moveTo>
                    <a:pt x="0" y="39705"/>
                  </a:moveTo>
                  <a:lnTo>
                    <a:pt x="0" y="39705"/>
                  </a:lnTo>
                  <a:lnTo>
                    <a:pt x="8838" y="25399"/>
                  </a:lnTo>
                  <a:lnTo>
                    <a:pt x="14747" y="22764"/>
                  </a:lnTo>
                  <a:lnTo>
                    <a:pt x="18298" y="22061"/>
                  </a:lnTo>
                  <a:lnTo>
                    <a:pt x="21371" y="24414"/>
                  </a:lnTo>
                  <a:lnTo>
                    <a:pt x="26666" y="34555"/>
                  </a:lnTo>
                  <a:lnTo>
                    <a:pt x="35109" y="77859"/>
                  </a:lnTo>
                  <a:lnTo>
                    <a:pt x="37706" y="122454"/>
                  </a:lnTo>
                  <a:lnTo>
                    <a:pt x="37131" y="126621"/>
                  </a:lnTo>
                  <a:lnTo>
                    <a:pt x="36043" y="129399"/>
                  </a:lnTo>
                  <a:lnTo>
                    <a:pt x="34612" y="131251"/>
                  </a:lnTo>
                  <a:lnTo>
                    <a:pt x="34363" y="129663"/>
                  </a:lnTo>
                  <a:lnTo>
                    <a:pt x="40840" y="89163"/>
                  </a:lnTo>
                  <a:lnTo>
                    <a:pt x="53493" y="41894"/>
                  </a:lnTo>
                  <a:lnTo>
                    <a:pt x="64696" y="19276"/>
                  </a:lnTo>
                  <a:lnTo>
                    <a:pt x="76026" y="5931"/>
                  </a:lnTo>
                  <a:lnTo>
                    <a:pt x="85765" y="0"/>
                  </a:lnTo>
                  <a:lnTo>
                    <a:pt x="90338" y="1240"/>
                  </a:lnTo>
                  <a:lnTo>
                    <a:pt x="99182" y="10145"/>
                  </a:lnTo>
                  <a:lnTo>
                    <a:pt x="115651" y="54066"/>
                  </a:lnTo>
                  <a:lnTo>
                    <a:pt x="124030" y="93741"/>
                  </a:lnTo>
                  <a:lnTo>
                    <a:pt x="133350" y="134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96"/>
            <p:cNvSpPr/>
            <p:nvPr>
              <p:custDataLst>
                <p:tags r:id="rId182"/>
              </p:custDataLst>
            </p:nvPr>
          </p:nvSpPr>
          <p:spPr>
            <a:xfrm>
              <a:off x="5481233" y="1580104"/>
              <a:ext cx="138518" cy="341860"/>
            </a:xfrm>
            <a:custGeom>
              <a:avLst/>
              <a:gdLst/>
              <a:ahLst/>
              <a:cxnLst/>
              <a:rect l="0" t="0" r="0" b="0"/>
              <a:pathLst>
                <a:path w="138518" h="341860">
                  <a:moveTo>
                    <a:pt x="138517" y="58196"/>
                  </a:moveTo>
                  <a:lnTo>
                    <a:pt x="138517" y="58196"/>
                  </a:lnTo>
                  <a:lnTo>
                    <a:pt x="117502" y="10698"/>
                  </a:lnTo>
                  <a:lnTo>
                    <a:pt x="111302" y="3454"/>
                  </a:lnTo>
                  <a:lnTo>
                    <a:pt x="107674" y="535"/>
                  </a:lnTo>
                  <a:lnTo>
                    <a:pt x="103844" y="0"/>
                  </a:lnTo>
                  <a:lnTo>
                    <a:pt x="95825" y="3168"/>
                  </a:lnTo>
                  <a:lnTo>
                    <a:pt x="80007" y="26369"/>
                  </a:lnTo>
                  <a:lnTo>
                    <a:pt x="65285" y="73539"/>
                  </a:lnTo>
                  <a:lnTo>
                    <a:pt x="60108" y="115815"/>
                  </a:lnTo>
                  <a:lnTo>
                    <a:pt x="58513" y="162121"/>
                  </a:lnTo>
                  <a:lnTo>
                    <a:pt x="60156" y="208572"/>
                  </a:lnTo>
                  <a:lnTo>
                    <a:pt x="65119" y="249443"/>
                  </a:lnTo>
                  <a:lnTo>
                    <a:pt x="71324" y="285717"/>
                  </a:lnTo>
                  <a:lnTo>
                    <a:pt x="78078" y="328966"/>
                  </a:lnTo>
                  <a:lnTo>
                    <a:pt x="79905" y="340816"/>
                  </a:lnTo>
                  <a:lnTo>
                    <a:pt x="78275" y="341859"/>
                  </a:lnTo>
                  <a:lnTo>
                    <a:pt x="70821" y="337374"/>
                  </a:lnTo>
                  <a:lnTo>
                    <a:pt x="40833" y="300660"/>
                  </a:lnTo>
                  <a:lnTo>
                    <a:pt x="7799" y="257577"/>
                  </a:lnTo>
                  <a:lnTo>
                    <a:pt x="1478" y="242312"/>
                  </a:lnTo>
                  <a:lnTo>
                    <a:pt x="0" y="235746"/>
                  </a:lnTo>
                  <a:lnTo>
                    <a:pt x="2428" y="233007"/>
                  </a:lnTo>
                  <a:lnTo>
                    <a:pt x="41016" y="217972"/>
                  </a:lnTo>
                  <a:lnTo>
                    <a:pt x="79602" y="206039"/>
                  </a:lnTo>
                  <a:lnTo>
                    <a:pt x="106767" y="197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97"/>
            <p:cNvSpPr/>
            <p:nvPr>
              <p:custDataLst>
                <p:tags r:id="rId183"/>
              </p:custDataLst>
            </p:nvPr>
          </p:nvSpPr>
          <p:spPr>
            <a:xfrm>
              <a:off x="5683284" y="1612900"/>
              <a:ext cx="6317" cy="279401"/>
            </a:xfrm>
            <a:custGeom>
              <a:avLst/>
              <a:gdLst/>
              <a:ahLst/>
              <a:cxnLst/>
              <a:rect l="0" t="0" r="0" b="0"/>
              <a:pathLst>
                <a:path w="6317" h="279401">
                  <a:moveTo>
                    <a:pt x="6316" y="0"/>
                  </a:moveTo>
                  <a:lnTo>
                    <a:pt x="6316" y="0"/>
                  </a:lnTo>
                  <a:lnTo>
                    <a:pt x="2945" y="3371"/>
                  </a:lnTo>
                  <a:lnTo>
                    <a:pt x="358" y="49902"/>
                  </a:lnTo>
                  <a:lnTo>
                    <a:pt x="140" y="86384"/>
                  </a:lnTo>
                  <a:lnTo>
                    <a:pt x="44" y="128469"/>
                  </a:lnTo>
                  <a:lnTo>
                    <a:pt x="0" y="171162"/>
                  </a:lnTo>
                  <a:lnTo>
                    <a:pt x="686" y="211539"/>
                  </a:lnTo>
                  <a:lnTo>
                    <a:pt x="4334" y="257098"/>
                  </a:lnTo>
                  <a:lnTo>
                    <a:pt x="6316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98"/>
            <p:cNvSpPr/>
            <p:nvPr>
              <p:custDataLst>
                <p:tags r:id="rId184"/>
              </p:custDataLst>
            </p:nvPr>
          </p:nvSpPr>
          <p:spPr>
            <a:xfrm>
              <a:off x="5759450" y="18288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3371" y="30507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099"/>
            <p:cNvSpPr/>
            <p:nvPr>
              <p:custDataLst>
                <p:tags r:id="rId185"/>
              </p:custDataLst>
            </p:nvPr>
          </p:nvSpPr>
          <p:spPr>
            <a:xfrm>
              <a:off x="5765800" y="17335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44450"/>
                  </a:moveTo>
                  <a:lnTo>
                    <a:pt x="25400" y="44450"/>
                  </a:lnTo>
                  <a:lnTo>
                    <a:pt x="11585" y="1555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00"/>
            <p:cNvSpPr/>
            <p:nvPr>
              <p:custDataLst>
                <p:tags r:id="rId186"/>
              </p:custDataLst>
            </p:nvPr>
          </p:nvSpPr>
          <p:spPr>
            <a:xfrm>
              <a:off x="5786718" y="1723383"/>
              <a:ext cx="113566" cy="342603"/>
            </a:xfrm>
            <a:custGeom>
              <a:avLst/>
              <a:gdLst/>
              <a:ahLst/>
              <a:cxnLst/>
              <a:rect l="0" t="0" r="0" b="0"/>
              <a:pathLst>
                <a:path w="113566" h="342603">
                  <a:moveTo>
                    <a:pt x="36232" y="149867"/>
                  </a:moveTo>
                  <a:lnTo>
                    <a:pt x="36232" y="149867"/>
                  </a:lnTo>
                  <a:lnTo>
                    <a:pt x="31163" y="190423"/>
                  </a:lnTo>
                  <a:lnTo>
                    <a:pt x="26106" y="235810"/>
                  </a:lnTo>
                  <a:lnTo>
                    <a:pt x="23589" y="280146"/>
                  </a:lnTo>
                  <a:lnTo>
                    <a:pt x="16775" y="325884"/>
                  </a:lnTo>
                  <a:lnTo>
                    <a:pt x="12006" y="342602"/>
                  </a:lnTo>
                  <a:lnTo>
                    <a:pt x="10204" y="342562"/>
                  </a:lnTo>
                  <a:lnTo>
                    <a:pt x="4438" y="338756"/>
                  </a:lnTo>
                  <a:lnTo>
                    <a:pt x="934" y="328597"/>
                  </a:lnTo>
                  <a:lnTo>
                    <a:pt x="0" y="321937"/>
                  </a:lnTo>
                  <a:lnTo>
                    <a:pt x="8799" y="282225"/>
                  </a:lnTo>
                  <a:lnTo>
                    <a:pt x="19100" y="236915"/>
                  </a:lnTo>
                  <a:lnTo>
                    <a:pt x="24811" y="210015"/>
                  </a:lnTo>
                  <a:lnTo>
                    <a:pt x="31440" y="180794"/>
                  </a:lnTo>
                  <a:lnTo>
                    <a:pt x="38682" y="150024"/>
                  </a:lnTo>
                  <a:lnTo>
                    <a:pt x="46332" y="118221"/>
                  </a:lnTo>
                  <a:lnTo>
                    <a:pt x="52843" y="91375"/>
                  </a:lnTo>
                  <a:lnTo>
                    <a:pt x="63841" y="46495"/>
                  </a:lnTo>
                  <a:lnTo>
                    <a:pt x="74594" y="9720"/>
                  </a:lnTo>
                  <a:lnTo>
                    <a:pt x="78740" y="4225"/>
                  </a:lnTo>
                  <a:lnTo>
                    <a:pt x="83621" y="1267"/>
                  </a:lnTo>
                  <a:lnTo>
                    <a:pt x="88991" y="0"/>
                  </a:lnTo>
                  <a:lnTo>
                    <a:pt x="94689" y="2684"/>
                  </a:lnTo>
                  <a:lnTo>
                    <a:pt x="106662" y="15073"/>
                  </a:lnTo>
                  <a:lnTo>
                    <a:pt x="113395" y="39864"/>
                  </a:lnTo>
                  <a:lnTo>
                    <a:pt x="113565" y="71343"/>
                  </a:lnTo>
                  <a:lnTo>
                    <a:pt x="97795" y="118683"/>
                  </a:lnTo>
                  <a:lnTo>
                    <a:pt x="83114" y="144239"/>
                  </a:lnTo>
                  <a:lnTo>
                    <a:pt x="65299" y="161712"/>
                  </a:lnTo>
                  <a:lnTo>
                    <a:pt x="48445" y="172065"/>
                  </a:lnTo>
                  <a:lnTo>
                    <a:pt x="29882" y="175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101"/>
            <p:cNvSpPr/>
            <p:nvPr>
              <p:custDataLst>
                <p:tags r:id="rId187"/>
              </p:custDataLst>
            </p:nvPr>
          </p:nvSpPr>
          <p:spPr>
            <a:xfrm>
              <a:off x="5892800" y="1735838"/>
              <a:ext cx="133351" cy="207263"/>
            </a:xfrm>
            <a:custGeom>
              <a:avLst/>
              <a:gdLst/>
              <a:ahLst/>
              <a:cxnLst/>
              <a:rect l="0" t="0" r="0" b="0"/>
              <a:pathLst>
                <a:path w="133351" h="207263">
                  <a:moveTo>
                    <a:pt x="133350" y="23112"/>
                  </a:moveTo>
                  <a:lnTo>
                    <a:pt x="133350" y="23112"/>
                  </a:lnTo>
                  <a:lnTo>
                    <a:pt x="121799" y="12973"/>
                  </a:lnTo>
                  <a:lnTo>
                    <a:pt x="108931" y="5435"/>
                  </a:lnTo>
                  <a:lnTo>
                    <a:pt x="82449" y="0"/>
                  </a:lnTo>
                  <a:lnTo>
                    <a:pt x="59001" y="1761"/>
                  </a:lnTo>
                  <a:lnTo>
                    <a:pt x="49036" y="6802"/>
                  </a:lnTo>
                  <a:lnTo>
                    <a:pt x="45391" y="10122"/>
                  </a:lnTo>
                  <a:lnTo>
                    <a:pt x="41340" y="19455"/>
                  </a:lnTo>
                  <a:lnTo>
                    <a:pt x="40260" y="24907"/>
                  </a:lnTo>
                  <a:lnTo>
                    <a:pt x="44705" y="40373"/>
                  </a:lnTo>
                  <a:lnTo>
                    <a:pt x="61433" y="82417"/>
                  </a:lnTo>
                  <a:lnTo>
                    <a:pt x="76210" y="126418"/>
                  </a:lnTo>
                  <a:lnTo>
                    <a:pt x="76674" y="147813"/>
                  </a:lnTo>
                  <a:lnTo>
                    <a:pt x="72283" y="157751"/>
                  </a:lnTo>
                  <a:lnTo>
                    <a:pt x="56114" y="176320"/>
                  </a:lnTo>
                  <a:lnTo>
                    <a:pt x="0" y="207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3102"/>
          <p:cNvSpPr/>
          <p:nvPr>
            <p:custDataLst>
              <p:tags r:id="rId3"/>
            </p:custDataLst>
          </p:nvPr>
        </p:nvSpPr>
        <p:spPr>
          <a:xfrm>
            <a:off x="5191117" y="97019"/>
            <a:ext cx="2923673" cy="1192555"/>
          </a:xfrm>
          <a:custGeom>
            <a:avLst/>
            <a:gdLst/>
            <a:ahLst/>
            <a:cxnLst/>
            <a:rect l="0" t="0" r="0" b="0"/>
            <a:pathLst>
              <a:path w="2923673" h="1192555">
                <a:moveTo>
                  <a:pt x="263533" y="144281"/>
                </a:moveTo>
                <a:lnTo>
                  <a:pt x="263533" y="144281"/>
                </a:lnTo>
                <a:lnTo>
                  <a:pt x="258507" y="102836"/>
                </a:lnTo>
                <a:lnTo>
                  <a:pt x="260815" y="61462"/>
                </a:lnTo>
                <a:lnTo>
                  <a:pt x="266088" y="47265"/>
                </a:lnTo>
                <a:lnTo>
                  <a:pt x="269470" y="41504"/>
                </a:lnTo>
                <a:lnTo>
                  <a:pt x="286397" y="31339"/>
                </a:lnTo>
                <a:lnTo>
                  <a:pt x="331220" y="19565"/>
                </a:lnTo>
                <a:lnTo>
                  <a:pt x="374755" y="14768"/>
                </a:lnTo>
                <a:lnTo>
                  <a:pt x="401181" y="13489"/>
                </a:lnTo>
                <a:lnTo>
                  <a:pt x="429382" y="12636"/>
                </a:lnTo>
                <a:lnTo>
                  <a:pt x="460882" y="12068"/>
                </a:lnTo>
                <a:lnTo>
                  <a:pt x="494583" y="11689"/>
                </a:lnTo>
                <a:lnTo>
                  <a:pt x="529749" y="11436"/>
                </a:lnTo>
                <a:lnTo>
                  <a:pt x="568011" y="11268"/>
                </a:lnTo>
                <a:lnTo>
                  <a:pt x="608335" y="11156"/>
                </a:lnTo>
                <a:lnTo>
                  <a:pt x="650034" y="11081"/>
                </a:lnTo>
                <a:lnTo>
                  <a:pt x="696178" y="11031"/>
                </a:lnTo>
                <a:lnTo>
                  <a:pt x="745285" y="10998"/>
                </a:lnTo>
                <a:lnTo>
                  <a:pt x="796368" y="10975"/>
                </a:lnTo>
                <a:lnTo>
                  <a:pt x="850884" y="9549"/>
                </a:lnTo>
                <a:lnTo>
                  <a:pt x="907690" y="7188"/>
                </a:lnTo>
                <a:lnTo>
                  <a:pt x="966021" y="4202"/>
                </a:lnTo>
                <a:lnTo>
                  <a:pt x="1026074" y="2212"/>
                </a:lnTo>
                <a:lnTo>
                  <a:pt x="1087277" y="885"/>
                </a:lnTo>
                <a:lnTo>
                  <a:pt x="1149246" y="0"/>
                </a:lnTo>
                <a:lnTo>
                  <a:pt x="1212431" y="116"/>
                </a:lnTo>
                <a:lnTo>
                  <a:pt x="1276425" y="899"/>
                </a:lnTo>
                <a:lnTo>
                  <a:pt x="1340961" y="2126"/>
                </a:lnTo>
                <a:lnTo>
                  <a:pt x="1405152" y="4356"/>
                </a:lnTo>
                <a:lnTo>
                  <a:pt x="1469112" y="7253"/>
                </a:lnTo>
                <a:lnTo>
                  <a:pt x="1532919" y="10596"/>
                </a:lnTo>
                <a:lnTo>
                  <a:pt x="1594508" y="15646"/>
                </a:lnTo>
                <a:lnTo>
                  <a:pt x="1654616" y="21836"/>
                </a:lnTo>
                <a:lnTo>
                  <a:pt x="1713738" y="28784"/>
                </a:lnTo>
                <a:lnTo>
                  <a:pt x="1773614" y="36944"/>
                </a:lnTo>
                <a:lnTo>
                  <a:pt x="1833993" y="45912"/>
                </a:lnTo>
                <a:lnTo>
                  <a:pt x="1894706" y="55418"/>
                </a:lnTo>
                <a:lnTo>
                  <a:pt x="1954231" y="65284"/>
                </a:lnTo>
                <a:lnTo>
                  <a:pt x="2012965" y="75388"/>
                </a:lnTo>
                <a:lnTo>
                  <a:pt x="2071171" y="85653"/>
                </a:lnTo>
                <a:lnTo>
                  <a:pt x="2127614" y="96023"/>
                </a:lnTo>
                <a:lnTo>
                  <a:pt x="2182882" y="106465"/>
                </a:lnTo>
                <a:lnTo>
                  <a:pt x="2237366" y="116953"/>
                </a:lnTo>
                <a:lnTo>
                  <a:pt x="2290622" y="128179"/>
                </a:lnTo>
                <a:lnTo>
                  <a:pt x="2343058" y="139897"/>
                </a:lnTo>
                <a:lnTo>
                  <a:pt x="2394950" y="151941"/>
                </a:lnTo>
                <a:lnTo>
                  <a:pt x="2442244" y="164205"/>
                </a:lnTo>
                <a:lnTo>
                  <a:pt x="2486473" y="176613"/>
                </a:lnTo>
                <a:lnTo>
                  <a:pt x="2528660" y="189119"/>
                </a:lnTo>
                <a:lnTo>
                  <a:pt x="2565956" y="201690"/>
                </a:lnTo>
                <a:lnTo>
                  <a:pt x="2599993" y="214304"/>
                </a:lnTo>
                <a:lnTo>
                  <a:pt x="2631856" y="226946"/>
                </a:lnTo>
                <a:lnTo>
                  <a:pt x="2660860" y="241019"/>
                </a:lnTo>
                <a:lnTo>
                  <a:pt x="2687956" y="256045"/>
                </a:lnTo>
                <a:lnTo>
                  <a:pt x="2713782" y="271707"/>
                </a:lnTo>
                <a:lnTo>
                  <a:pt x="2757528" y="302280"/>
                </a:lnTo>
                <a:lnTo>
                  <a:pt x="2794375" y="332330"/>
                </a:lnTo>
                <a:lnTo>
                  <a:pt x="2839625" y="378426"/>
                </a:lnTo>
                <a:lnTo>
                  <a:pt x="2869198" y="413446"/>
                </a:lnTo>
                <a:lnTo>
                  <a:pt x="2891278" y="448295"/>
                </a:lnTo>
                <a:lnTo>
                  <a:pt x="2907442" y="483304"/>
                </a:lnTo>
                <a:lnTo>
                  <a:pt x="2919330" y="520030"/>
                </a:lnTo>
                <a:lnTo>
                  <a:pt x="2923672" y="557519"/>
                </a:lnTo>
                <a:lnTo>
                  <a:pt x="2921839" y="595348"/>
                </a:lnTo>
                <a:lnTo>
                  <a:pt x="2913969" y="633327"/>
                </a:lnTo>
                <a:lnTo>
                  <a:pt x="2901534" y="669492"/>
                </a:lnTo>
                <a:lnTo>
                  <a:pt x="2884483" y="705086"/>
                </a:lnTo>
                <a:lnTo>
                  <a:pt x="2860443" y="742072"/>
                </a:lnTo>
                <a:lnTo>
                  <a:pt x="2829531" y="779677"/>
                </a:lnTo>
                <a:lnTo>
                  <a:pt x="2792510" y="817557"/>
                </a:lnTo>
                <a:lnTo>
                  <a:pt x="2747833" y="855559"/>
                </a:lnTo>
                <a:lnTo>
                  <a:pt x="2720539" y="874583"/>
                </a:lnTo>
                <a:lnTo>
                  <a:pt x="2690348" y="893616"/>
                </a:lnTo>
                <a:lnTo>
                  <a:pt x="2658226" y="912654"/>
                </a:lnTo>
                <a:lnTo>
                  <a:pt x="2623406" y="930991"/>
                </a:lnTo>
                <a:lnTo>
                  <a:pt x="2586787" y="948860"/>
                </a:lnTo>
                <a:lnTo>
                  <a:pt x="2548969" y="966417"/>
                </a:lnTo>
                <a:lnTo>
                  <a:pt x="2509646" y="983060"/>
                </a:lnTo>
                <a:lnTo>
                  <a:pt x="2469319" y="999095"/>
                </a:lnTo>
                <a:lnTo>
                  <a:pt x="2428323" y="1014724"/>
                </a:lnTo>
                <a:lnTo>
                  <a:pt x="2384060" y="1029376"/>
                </a:lnTo>
                <a:lnTo>
                  <a:pt x="2337617" y="1043378"/>
                </a:lnTo>
                <a:lnTo>
                  <a:pt x="2289723" y="1056945"/>
                </a:lnTo>
                <a:lnTo>
                  <a:pt x="2240860" y="1068813"/>
                </a:lnTo>
                <a:lnTo>
                  <a:pt x="2191351" y="1079547"/>
                </a:lnTo>
                <a:lnTo>
                  <a:pt x="2141411" y="1089525"/>
                </a:lnTo>
                <a:lnTo>
                  <a:pt x="2090480" y="1098999"/>
                </a:lnTo>
                <a:lnTo>
                  <a:pt x="2038886" y="1108137"/>
                </a:lnTo>
                <a:lnTo>
                  <a:pt x="1986852" y="1117052"/>
                </a:lnTo>
                <a:lnTo>
                  <a:pt x="1932406" y="1125112"/>
                </a:lnTo>
                <a:lnTo>
                  <a:pt x="1876354" y="1132601"/>
                </a:lnTo>
                <a:lnTo>
                  <a:pt x="1819230" y="1139711"/>
                </a:lnTo>
                <a:lnTo>
                  <a:pt x="1760687" y="1146568"/>
                </a:lnTo>
                <a:lnTo>
                  <a:pt x="1701196" y="1153256"/>
                </a:lnTo>
                <a:lnTo>
                  <a:pt x="1641075" y="1159831"/>
                </a:lnTo>
                <a:lnTo>
                  <a:pt x="1581239" y="1165625"/>
                </a:lnTo>
                <a:lnTo>
                  <a:pt x="1521592" y="1170899"/>
                </a:lnTo>
                <a:lnTo>
                  <a:pt x="1462072" y="1175827"/>
                </a:lnTo>
                <a:lnTo>
                  <a:pt x="1400520" y="1180522"/>
                </a:lnTo>
                <a:lnTo>
                  <a:pt x="1337613" y="1185064"/>
                </a:lnTo>
                <a:lnTo>
                  <a:pt x="1273802" y="1189503"/>
                </a:lnTo>
                <a:lnTo>
                  <a:pt x="1212213" y="1191757"/>
                </a:lnTo>
                <a:lnTo>
                  <a:pt x="1152103" y="1192554"/>
                </a:lnTo>
                <a:lnTo>
                  <a:pt x="1092980" y="1192379"/>
                </a:lnTo>
                <a:lnTo>
                  <a:pt x="1035220" y="1191558"/>
                </a:lnTo>
                <a:lnTo>
                  <a:pt x="978368" y="1190304"/>
                </a:lnTo>
                <a:lnTo>
                  <a:pt x="922124" y="1188763"/>
                </a:lnTo>
                <a:lnTo>
                  <a:pt x="866988" y="1184914"/>
                </a:lnTo>
                <a:lnTo>
                  <a:pt x="812593" y="1179525"/>
                </a:lnTo>
                <a:lnTo>
                  <a:pt x="758689" y="1173110"/>
                </a:lnTo>
                <a:lnTo>
                  <a:pt x="706525" y="1165306"/>
                </a:lnTo>
                <a:lnTo>
                  <a:pt x="655523" y="1156576"/>
                </a:lnTo>
                <a:lnTo>
                  <a:pt x="605294" y="1147227"/>
                </a:lnTo>
                <a:lnTo>
                  <a:pt x="556990" y="1136762"/>
                </a:lnTo>
                <a:lnTo>
                  <a:pt x="509971" y="1125552"/>
                </a:lnTo>
                <a:lnTo>
                  <a:pt x="463808" y="1113845"/>
                </a:lnTo>
                <a:lnTo>
                  <a:pt x="418217" y="1101101"/>
                </a:lnTo>
                <a:lnTo>
                  <a:pt x="373005" y="1087667"/>
                </a:lnTo>
                <a:lnTo>
                  <a:pt x="328048" y="1073771"/>
                </a:lnTo>
                <a:lnTo>
                  <a:pt x="287493" y="1058158"/>
                </a:lnTo>
                <a:lnTo>
                  <a:pt x="249873" y="1041399"/>
                </a:lnTo>
                <a:lnTo>
                  <a:pt x="214209" y="1023876"/>
                </a:lnTo>
                <a:lnTo>
                  <a:pt x="182673" y="1005139"/>
                </a:lnTo>
                <a:lnTo>
                  <a:pt x="153887" y="985592"/>
                </a:lnTo>
                <a:lnTo>
                  <a:pt x="126936" y="965505"/>
                </a:lnTo>
                <a:lnTo>
                  <a:pt x="104735" y="942236"/>
                </a:lnTo>
                <a:lnTo>
                  <a:pt x="85701" y="916845"/>
                </a:lnTo>
                <a:lnTo>
                  <a:pt x="68778" y="890041"/>
                </a:lnTo>
                <a:lnTo>
                  <a:pt x="54674" y="862293"/>
                </a:lnTo>
                <a:lnTo>
                  <a:pt x="42450" y="833917"/>
                </a:lnTo>
                <a:lnTo>
                  <a:pt x="31477" y="805121"/>
                </a:lnTo>
                <a:lnTo>
                  <a:pt x="22751" y="775341"/>
                </a:lnTo>
                <a:lnTo>
                  <a:pt x="15523" y="744905"/>
                </a:lnTo>
                <a:lnTo>
                  <a:pt x="9293" y="714030"/>
                </a:lnTo>
                <a:lnTo>
                  <a:pt x="5139" y="682158"/>
                </a:lnTo>
                <a:lnTo>
                  <a:pt x="2371" y="649621"/>
                </a:lnTo>
                <a:lnTo>
                  <a:pt x="525" y="616641"/>
                </a:lnTo>
                <a:lnTo>
                  <a:pt x="0" y="581954"/>
                </a:lnTo>
                <a:lnTo>
                  <a:pt x="355" y="546130"/>
                </a:lnTo>
                <a:lnTo>
                  <a:pt x="1298" y="509547"/>
                </a:lnTo>
                <a:lnTo>
                  <a:pt x="6865" y="473869"/>
                </a:lnTo>
                <a:lnTo>
                  <a:pt x="15516" y="438795"/>
                </a:lnTo>
                <a:lnTo>
                  <a:pt x="26222" y="404124"/>
                </a:lnTo>
                <a:lnTo>
                  <a:pt x="42530" y="369721"/>
                </a:lnTo>
                <a:lnTo>
                  <a:pt x="62575" y="335496"/>
                </a:lnTo>
                <a:lnTo>
                  <a:pt x="85111" y="301391"/>
                </a:lnTo>
                <a:lnTo>
                  <a:pt x="113541" y="269482"/>
                </a:lnTo>
                <a:lnTo>
                  <a:pt x="145899" y="239037"/>
                </a:lnTo>
                <a:lnTo>
                  <a:pt x="180877" y="209569"/>
                </a:lnTo>
                <a:lnTo>
                  <a:pt x="219012" y="182162"/>
                </a:lnTo>
                <a:lnTo>
                  <a:pt x="259253" y="156129"/>
                </a:lnTo>
                <a:lnTo>
                  <a:pt x="300896" y="131013"/>
                </a:lnTo>
                <a:lnTo>
                  <a:pt x="344886" y="106508"/>
                </a:lnTo>
                <a:lnTo>
                  <a:pt x="390440" y="82410"/>
                </a:lnTo>
                <a:lnTo>
                  <a:pt x="437038" y="58584"/>
                </a:lnTo>
                <a:lnTo>
                  <a:pt x="468103" y="42699"/>
                </a:lnTo>
                <a:lnTo>
                  <a:pt x="530233" y="109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Shape-3103"/>
          <p:cNvSpPr/>
          <p:nvPr>
            <p:custDataLst>
              <p:tags r:id="rId4"/>
            </p:custDataLst>
          </p:nvPr>
        </p:nvSpPr>
        <p:spPr>
          <a:xfrm>
            <a:off x="1797050" y="2090285"/>
            <a:ext cx="4724401" cy="278266"/>
          </a:xfrm>
          <a:custGeom>
            <a:avLst/>
            <a:gdLst/>
            <a:ahLst/>
            <a:cxnLst/>
            <a:rect l="0" t="0" r="0" b="0"/>
            <a:pathLst>
              <a:path w="4724401" h="278266">
                <a:moveTo>
                  <a:pt x="0" y="278265"/>
                </a:moveTo>
                <a:lnTo>
                  <a:pt x="0" y="278265"/>
                </a:lnTo>
                <a:lnTo>
                  <a:pt x="3371" y="271523"/>
                </a:lnTo>
                <a:lnTo>
                  <a:pt x="16315" y="268213"/>
                </a:lnTo>
                <a:lnTo>
                  <a:pt x="60573" y="266349"/>
                </a:lnTo>
                <a:lnTo>
                  <a:pt x="82715" y="266088"/>
                </a:lnTo>
                <a:lnTo>
                  <a:pt x="114410" y="264502"/>
                </a:lnTo>
                <a:lnTo>
                  <a:pt x="152473" y="262034"/>
                </a:lnTo>
                <a:lnTo>
                  <a:pt x="194782" y="258978"/>
                </a:lnTo>
                <a:lnTo>
                  <a:pt x="246271" y="254824"/>
                </a:lnTo>
                <a:lnTo>
                  <a:pt x="303881" y="249937"/>
                </a:lnTo>
                <a:lnTo>
                  <a:pt x="365571" y="244563"/>
                </a:lnTo>
                <a:lnTo>
                  <a:pt x="437036" y="238158"/>
                </a:lnTo>
                <a:lnTo>
                  <a:pt x="515018" y="231066"/>
                </a:lnTo>
                <a:lnTo>
                  <a:pt x="597346" y="223516"/>
                </a:lnTo>
                <a:lnTo>
                  <a:pt x="692447" y="214249"/>
                </a:lnTo>
                <a:lnTo>
                  <a:pt x="796065" y="203837"/>
                </a:lnTo>
                <a:lnTo>
                  <a:pt x="905360" y="192663"/>
                </a:lnTo>
                <a:lnTo>
                  <a:pt x="1025496" y="180980"/>
                </a:lnTo>
                <a:lnTo>
                  <a:pt x="1152858" y="168959"/>
                </a:lnTo>
                <a:lnTo>
                  <a:pt x="1285039" y="156711"/>
                </a:lnTo>
                <a:lnTo>
                  <a:pt x="1423959" y="143607"/>
                </a:lnTo>
                <a:lnTo>
                  <a:pt x="1567373" y="129932"/>
                </a:lnTo>
                <a:lnTo>
                  <a:pt x="1713782" y="115876"/>
                </a:lnTo>
                <a:lnTo>
                  <a:pt x="1869244" y="101567"/>
                </a:lnTo>
                <a:lnTo>
                  <a:pt x="2030740" y="87088"/>
                </a:lnTo>
                <a:lnTo>
                  <a:pt x="2196260" y="72497"/>
                </a:lnTo>
                <a:lnTo>
                  <a:pt x="2364462" y="59242"/>
                </a:lnTo>
                <a:lnTo>
                  <a:pt x="2534452" y="46878"/>
                </a:lnTo>
                <a:lnTo>
                  <a:pt x="2705635" y="35107"/>
                </a:lnTo>
                <a:lnTo>
                  <a:pt x="2874790" y="25848"/>
                </a:lnTo>
                <a:lnTo>
                  <a:pt x="3042593" y="18265"/>
                </a:lnTo>
                <a:lnTo>
                  <a:pt x="3209496" y="11798"/>
                </a:lnTo>
                <a:lnTo>
                  <a:pt x="3374386" y="7487"/>
                </a:lnTo>
                <a:lnTo>
                  <a:pt x="3537935" y="4613"/>
                </a:lnTo>
                <a:lnTo>
                  <a:pt x="3700590" y="2697"/>
                </a:lnTo>
                <a:lnTo>
                  <a:pt x="3852771" y="1419"/>
                </a:lnTo>
                <a:lnTo>
                  <a:pt x="3997969" y="568"/>
                </a:lnTo>
                <a:lnTo>
                  <a:pt x="4138513" y="0"/>
                </a:lnTo>
                <a:lnTo>
                  <a:pt x="4266076" y="328"/>
                </a:lnTo>
                <a:lnTo>
                  <a:pt x="4384984" y="1251"/>
                </a:lnTo>
                <a:lnTo>
                  <a:pt x="4498122" y="2572"/>
                </a:lnTo>
                <a:lnTo>
                  <a:pt x="4573548" y="3453"/>
                </a:lnTo>
                <a:lnTo>
                  <a:pt x="4724400" y="52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640"/>
          <p:cNvGrpSpPr/>
          <p:nvPr/>
        </p:nvGrpSpPr>
        <p:grpSpPr>
          <a:xfrm>
            <a:off x="2166756" y="2577282"/>
            <a:ext cx="646295" cy="483419"/>
            <a:chOff x="2166756" y="2577282"/>
            <a:chExt cx="646295" cy="483419"/>
          </a:xfrm>
        </p:grpSpPr>
        <p:sp>
          <p:nvSpPr>
            <p:cNvPr id="67" name="SMARTInkShape-3104"/>
            <p:cNvSpPr/>
            <p:nvPr>
              <p:custDataLst>
                <p:tags r:id="rId174"/>
              </p:custDataLst>
            </p:nvPr>
          </p:nvSpPr>
          <p:spPr>
            <a:xfrm>
              <a:off x="2330450" y="2610112"/>
              <a:ext cx="36604" cy="324967"/>
            </a:xfrm>
            <a:custGeom>
              <a:avLst/>
              <a:gdLst/>
              <a:ahLst/>
              <a:cxnLst/>
              <a:rect l="0" t="0" r="0" b="0"/>
              <a:pathLst>
                <a:path w="36604" h="324967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10052" y="47769"/>
                  </a:lnTo>
                  <a:lnTo>
                    <a:pt x="12229" y="81057"/>
                  </a:lnTo>
                  <a:lnTo>
                    <a:pt x="15548" y="119370"/>
                  </a:lnTo>
                  <a:lnTo>
                    <a:pt x="21256" y="159917"/>
                  </a:lnTo>
                  <a:lnTo>
                    <a:pt x="27792" y="200751"/>
                  </a:lnTo>
                  <a:lnTo>
                    <a:pt x="33048" y="240066"/>
                  </a:lnTo>
                  <a:lnTo>
                    <a:pt x="36603" y="284416"/>
                  </a:lnTo>
                  <a:lnTo>
                    <a:pt x="34285" y="313157"/>
                  </a:lnTo>
                  <a:lnTo>
                    <a:pt x="30995" y="322480"/>
                  </a:lnTo>
                  <a:lnTo>
                    <a:pt x="29130" y="324966"/>
                  </a:lnTo>
                  <a:lnTo>
                    <a:pt x="27887" y="324507"/>
                  </a:lnTo>
                  <a:lnTo>
                    <a:pt x="25400" y="31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05"/>
            <p:cNvSpPr/>
            <p:nvPr>
              <p:custDataLst>
                <p:tags r:id="rId175"/>
              </p:custDataLst>
            </p:nvPr>
          </p:nvSpPr>
          <p:spPr>
            <a:xfrm>
              <a:off x="2166756" y="2577282"/>
              <a:ext cx="254178" cy="77019"/>
            </a:xfrm>
            <a:custGeom>
              <a:avLst/>
              <a:gdLst/>
              <a:ahLst/>
              <a:cxnLst/>
              <a:rect l="0" t="0" r="0" b="0"/>
              <a:pathLst>
                <a:path w="254178" h="77019">
                  <a:moveTo>
                    <a:pt x="17644" y="77018"/>
                  </a:moveTo>
                  <a:lnTo>
                    <a:pt x="17644" y="77018"/>
                  </a:lnTo>
                  <a:lnTo>
                    <a:pt x="5711" y="71992"/>
                  </a:lnTo>
                  <a:lnTo>
                    <a:pt x="3338" y="71551"/>
                  </a:lnTo>
                  <a:lnTo>
                    <a:pt x="1757" y="70551"/>
                  </a:lnTo>
                  <a:lnTo>
                    <a:pt x="703" y="69179"/>
                  </a:lnTo>
                  <a:lnTo>
                    <a:pt x="0" y="67558"/>
                  </a:lnTo>
                  <a:lnTo>
                    <a:pt x="1648" y="65773"/>
                  </a:lnTo>
                  <a:lnTo>
                    <a:pt x="35345" y="49022"/>
                  </a:lnTo>
                  <a:lnTo>
                    <a:pt x="67374" y="39645"/>
                  </a:lnTo>
                  <a:lnTo>
                    <a:pt x="108891" y="29364"/>
                  </a:lnTo>
                  <a:lnTo>
                    <a:pt x="132803" y="22671"/>
                  </a:lnTo>
                  <a:lnTo>
                    <a:pt x="179598" y="9825"/>
                  </a:lnTo>
                  <a:lnTo>
                    <a:pt x="216859" y="1764"/>
                  </a:lnTo>
                  <a:lnTo>
                    <a:pt x="248748" y="0"/>
                  </a:lnTo>
                  <a:lnTo>
                    <a:pt x="252852" y="979"/>
                  </a:lnTo>
                  <a:lnTo>
                    <a:pt x="254177" y="2336"/>
                  </a:lnTo>
                  <a:lnTo>
                    <a:pt x="252594" y="7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06"/>
            <p:cNvSpPr/>
            <p:nvPr>
              <p:custDataLst>
                <p:tags r:id="rId176"/>
              </p:custDataLst>
            </p:nvPr>
          </p:nvSpPr>
          <p:spPr>
            <a:xfrm>
              <a:off x="2197100" y="292100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40385" y="20213"/>
                  </a:lnTo>
                  <a:lnTo>
                    <a:pt x="80718" y="11085"/>
                  </a:lnTo>
                  <a:lnTo>
                    <a:pt x="119402" y="7047"/>
                  </a:lnTo>
                  <a:lnTo>
                    <a:pt x="165127" y="106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07"/>
            <p:cNvSpPr/>
            <p:nvPr>
              <p:custDataLst>
                <p:tags r:id="rId177"/>
              </p:custDataLst>
            </p:nvPr>
          </p:nvSpPr>
          <p:spPr>
            <a:xfrm>
              <a:off x="2476500" y="2946400"/>
              <a:ext cx="6090" cy="114301"/>
            </a:xfrm>
            <a:custGeom>
              <a:avLst/>
              <a:gdLst/>
              <a:ahLst/>
              <a:cxnLst/>
              <a:rect l="0" t="0" r="0" b="0"/>
              <a:pathLst>
                <a:path w="6090" h="1143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6089" y="10113"/>
                  </a:lnTo>
                  <a:lnTo>
                    <a:pt x="860" y="56990"/>
                  </a:lnTo>
                  <a:lnTo>
                    <a:pt x="76" y="10312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108"/>
            <p:cNvSpPr/>
            <p:nvPr>
              <p:custDataLst>
                <p:tags r:id="rId178"/>
              </p:custDataLst>
            </p:nvPr>
          </p:nvSpPr>
          <p:spPr>
            <a:xfrm>
              <a:off x="2298700" y="2885601"/>
              <a:ext cx="139701" cy="22700"/>
            </a:xfrm>
            <a:custGeom>
              <a:avLst/>
              <a:gdLst/>
              <a:ahLst/>
              <a:cxnLst/>
              <a:rect l="0" t="0" r="0" b="0"/>
              <a:pathLst>
                <a:path w="139701" h="22700">
                  <a:moveTo>
                    <a:pt x="0" y="22699"/>
                  </a:moveTo>
                  <a:lnTo>
                    <a:pt x="0" y="22699"/>
                  </a:lnTo>
                  <a:lnTo>
                    <a:pt x="0" y="19328"/>
                  </a:lnTo>
                  <a:lnTo>
                    <a:pt x="706" y="18335"/>
                  </a:lnTo>
                  <a:lnTo>
                    <a:pt x="1881" y="17673"/>
                  </a:lnTo>
                  <a:lnTo>
                    <a:pt x="47084" y="9191"/>
                  </a:lnTo>
                  <a:lnTo>
                    <a:pt x="86912" y="66"/>
                  </a:lnTo>
                  <a:lnTo>
                    <a:pt x="109948" y="0"/>
                  </a:lnTo>
                  <a:lnTo>
                    <a:pt x="123829" y="4449"/>
                  </a:lnTo>
                  <a:lnTo>
                    <a:pt x="132410" y="8355"/>
                  </a:lnTo>
                  <a:lnTo>
                    <a:pt x="139700" y="9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109"/>
            <p:cNvSpPr/>
            <p:nvPr>
              <p:custDataLst>
                <p:tags r:id="rId179"/>
              </p:custDataLst>
            </p:nvPr>
          </p:nvSpPr>
          <p:spPr>
            <a:xfrm>
              <a:off x="2679700" y="2745590"/>
              <a:ext cx="101601" cy="10311"/>
            </a:xfrm>
            <a:custGeom>
              <a:avLst/>
              <a:gdLst/>
              <a:ahLst/>
              <a:cxnLst/>
              <a:rect l="0" t="0" r="0" b="0"/>
              <a:pathLst>
                <a:path w="101601" h="10311">
                  <a:moveTo>
                    <a:pt x="0" y="10310"/>
                  </a:moveTo>
                  <a:lnTo>
                    <a:pt x="0" y="10310"/>
                  </a:lnTo>
                  <a:lnTo>
                    <a:pt x="6481" y="9604"/>
                  </a:lnTo>
                  <a:lnTo>
                    <a:pt x="48102" y="184"/>
                  </a:lnTo>
                  <a:lnTo>
                    <a:pt x="80554" y="0"/>
                  </a:lnTo>
                  <a:lnTo>
                    <a:pt x="101600" y="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10"/>
            <p:cNvSpPr/>
            <p:nvPr>
              <p:custDataLst>
                <p:tags r:id="rId180"/>
              </p:custDataLst>
            </p:nvPr>
          </p:nvSpPr>
          <p:spPr>
            <a:xfrm>
              <a:off x="2669979" y="2825750"/>
              <a:ext cx="143072" cy="23636"/>
            </a:xfrm>
            <a:custGeom>
              <a:avLst/>
              <a:gdLst/>
              <a:ahLst/>
              <a:cxnLst/>
              <a:rect l="0" t="0" r="0" b="0"/>
              <a:pathLst>
                <a:path w="143072" h="23636">
                  <a:moveTo>
                    <a:pt x="3371" y="12700"/>
                  </a:moveTo>
                  <a:lnTo>
                    <a:pt x="3371" y="12700"/>
                  </a:lnTo>
                  <a:lnTo>
                    <a:pt x="0" y="19442"/>
                  </a:lnTo>
                  <a:lnTo>
                    <a:pt x="418" y="21428"/>
                  </a:lnTo>
                  <a:lnTo>
                    <a:pt x="2108" y="22752"/>
                  </a:lnTo>
                  <a:lnTo>
                    <a:pt x="4646" y="23635"/>
                  </a:lnTo>
                  <a:lnTo>
                    <a:pt x="39841" y="15618"/>
                  </a:lnTo>
                  <a:lnTo>
                    <a:pt x="80186" y="8704"/>
                  </a:lnTo>
                  <a:lnTo>
                    <a:pt x="121930" y="2892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641"/>
          <p:cNvGrpSpPr/>
          <p:nvPr/>
        </p:nvGrpSpPr>
        <p:grpSpPr>
          <a:xfrm>
            <a:off x="3101448" y="2548115"/>
            <a:ext cx="587903" cy="425410"/>
            <a:chOff x="3101448" y="2548115"/>
            <a:chExt cx="587903" cy="425410"/>
          </a:xfrm>
        </p:grpSpPr>
        <p:sp>
          <p:nvSpPr>
            <p:cNvPr id="75" name="SMARTInkShape-3111"/>
            <p:cNvSpPr/>
            <p:nvPr>
              <p:custDataLst>
                <p:tags r:id="rId167"/>
              </p:custDataLst>
            </p:nvPr>
          </p:nvSpPr>
          <p:spPr>
            <a:xfrm>
              <a:off x="3302523" y="2548115"/>
              <a:ext cx="24878" cy="283986"/>
            </a:xfrm>
            <a:custGeom>
              <a:avLst/>
              <a:gdLst/>
              <a:ahLst/>
              <a:cxnLst/>
              <a:rect l="0" t="0" r="0" b="0"/>
              <a:pathLst>
                <a:path w="24878" h="283986">
                  <a:moveTo>
                    <a:pt x="12177" y="10935"/>
                  </a:moveTo>
                  <a:lnTo>
                    <a:pt x="12177" y="10935"/>
                  </a:lnTo>
                  <a:lnTo>
                    <a:pt x="1242" y="0"/>
                  </a:lnTo>
                  <a:lnTo>
                    <a:pt x="0" y="12242"/>
                  </a:lnTo>
                  <a:lnTo>
                    <a:pt x="3003" y="47227"/>
                  </a:lnTo>
                  <a:lnTo>
                    <a:pt x="6453" y="83039"/>
                  </a:lnTo>
                  <a:lnTo>
                    <a:pt x="10339" y="125531"/>
                  </a:lnTo>
                  <a:lnTo>
                    <a:pt x="14417" y="172639"/>
                  </a:lnTo>
                  <a:lnTo>
                    <a:pt x="18582" y="218035"/>
                  </a:lnTo>
                  <a:lnTo>
                    <a:pt x="24877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12"/>
            <p:cNvSpPr/>
            <p:nvPr>
              <p:custDataLst>
                <p:tags r:id="rId168"/>
              </p:custDataLst>
            </p:nvPr>
          </p:nvSpPr>
          <p:spPr>
            <a:xfrm>
              <a:off x="3365761" y="2762250"/>
              <a:ext cx="6090" cy="38101"/>
            </a:xfrm>
            <a:custGeom>
              <a:avLst/>
              <a:gdLst/>
              <a:ahLst/>
              <a:cxnLst/>
              <a:rect l="0" t="0" r="0" b="0"/>
              <a:pathLst>
                <a:path w="6090" h="3810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21669"/>
                  </a:lnTo>
                  <a:lnTo>
                    <a:pt x="1737" y="29151"/>
                  </a:lnTo>
                  <a:lnTo>
                    <a:pt x="608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13"/>
            <p:cNvSpPr/>
            <p:nvPr>
              <p:custDataLst>
                <p:tags r:id="rId169"/>
              </p:custDataLst>
            </p:nvPr>
          </p:nvSpPr>
          <p:spPr>
            <a:xfrm>
              <a:off x="3348215" y="2661533"/>
              <a:ext cx="10936" cy="5468"/>
            </a:xfrm>
            <a:custGeom>
              <a:avLst/>
              <a:gdLst/>
              <a:ahLst/>
              <a:cxnLst/>
              <a:rect l="0" t="0" r="0" b="0"/>
              <a:pathLst>
                <a:path w="10936" h="54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411"/>
                  </a:lnTo>
                  <a:lnTo>
                    <a:pt x="458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14"/>
            <p:cNvSpPr/>
            <p:nvPr>
              <p:custDataLst>
                <p:tags r:id="rId170"/>
              </p:custDataLst>
            </p:nvPr>
          </p:nvSpPr>
          <p:spPr>
            <a:xfrm>
              <a:off x="3645783" y="2641600"/>
              <a:ext cx="43568" cy="203201"/>
            </a:xfrm>
            <a:custGeom>
              <a:avLst/>
              <a:gdLst/>
              <a:ahLst/>
              <a:cxnLst/>
              <a:rect l="0" t="0" r="0" b="0"/>
              <a:pathLst>
                <a:path w="43568" h="2032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6742"/>
                  </a:lnTo>
                  <a:lnTo>
                    <a:pt x="15761" y="52785"/>
                  </a:lnTo>
                  <a:lnTo>
                    <a:pt x="20155" y="86254"/>
                  </a:lnTo>
                  <a:lnTo>
                    <a:pt x="26341" y="120415"/>
                  </a:lnTo>
                  <a:lnTo>
                    <a:pt x="35876" y="165736"/>
                  </a:lnTo>
                  <a:lnTo>
                    <a:pt x="4356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15"/>
            <p:cNvSpPr/>
            <p:nvPr>
              <p:custDataLst>
                <p:tags r:id="rId171"/>
              </p:custDataLst>
            </p:nvPr>
          </p:nvSpPr>
          <p:spPr>
            <a:xfrm>
              <a:off x="3416325" y="2679828"/>
              <a:ext cx="55250" cy="293697"/>
            </a:xfrm>
            <a:custGeom>
              <a:avLst/>
              <a:gdLst/>
              <a:ahLst/>
              <a:cxnLst/>
              <a:rect l="0" t="0" r="0" b="0"/>
              <a:pathLst>
                <a:path w="55250" h="293697">
                  <a:moveTo>
                    <a:pt x="12675" y="107822"/>
                  </a:moveTo>
                  <a:lnTo>
                    <a:pt x="12675" y="107822"/>
                  </a:lnTo>
                  <a:lnTo>
                    <a:pt x="12675" y="141532"/>
                  </a:lnTo>
                  <a:lnTo>
                    <a:pt x="12675" y="182721"/>
                  </a:lnTo>
                  <a:lnTo>
                    <a:pt x="12675" y="221737"/>
                  </a:lnTo>
                  <a:lnTo>
                    <a:pt x="8311" y="266365"/>
                  </a:lnTo>
                  <a:lnTo>
                    <a:pt x="6208" y="287913"/>
                  </a:lnTo>
                  <a:lnTo>
                    <a:pt x="4836" y="291383"/>
                  </a:lnTo>
                  <a:lnTo>
                    <a:pt x="3215" y="293696"/>
                  </a:lnTo>
                  <a:lnTo>
                    <a:pt x="2135" y="293121"/>
                  </a:lnTo>
                  <a:lnTo>
                    <a:pt x="935" y="286838"/>
                  </a:lnTo>
                  <a:lnTo>
                    <a:pt x="165" y="247527"/>
                  </a:lnTo>
                  <a:lnTo>
                    <a:pt x="59" y="213423"/>
                  </a:lnTo>
                  <a:lnTo>
                    <a:pt x="12" y="167220"/>
                  </a:lnTo>
                  <a:lnTo>
                    <a:pt x="0" y="141071"/>
                  </a:lnTo>
                  <a:lnTo>
                    <a:pt x="697" y="116582"/>
                  </a:lnTo>
                  <a:lnTo>
                    <a:pt x="3353" y="70558"/>
                  </a:lnTo>
                  <a:lnTo>
                    <a:pt x="8815" y="25206"/>
                  </a:lnTo>
                  <a:lnTo>
                    <a:pt x="11531" y="4007"/>
                  </a:lnTo>
                  <a:lnTo>
                    <a:pt x="13323" y="1218"/>
                  </a:lnTo>
                  <a:lnTo>
                    <a:pt x="15929" y="64"/>
                  </a:lnTo>
                  <a:lnTo>
                    <a:pt x="19078" y="0"/>
                  </a:lnTo>
                  <a:lnTo>
                    <a:pt x="36993" y="13394"/>
                  </a:lnTo>
                  <a:lnTo>
                    <a:pt x="53433" y="41979"/>
                  </a:lnTo>
                  <a:lnTo>
                    <a:pt x="55249" y="67034"/>
                  </a:lnTo>
                  <a:lnTo>
                    <a:pt x="50647" y="93222"/>
                  </a:lnTo>
                  <a:lnTo>
                    <a:pt x="41545" y="116620"/>
                  </a:lnTo>
                  <a:lnTo>
                    <a:pt x="28564" y="133134"/>
                  </a:lnTo>
                  <a:lnTo>
                    <a:pt x="6325" y="152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16"/>
            <p:cNvSpPr/>
            <p:nvPr>
              <p:custDataLst>
                <p:tags r:id="rId172"/>
              </p:custDataLst>
            </p:nvPr>
          </p:nvSpPr>
          <p:spPr>
            <a:xfrm>
              <a:off x="3170860" y="2550413"/>
              <a:ext cx="54941" cy="332488"/>
            </a:xfrm>
            <a:custGeom>
              <a:avLst/>
              <a:gdLst/>
              <a:ahLst/>
              <a:cxnLst/>
              <a:rect l="0" t="0" r="0" b="0"/>
              <a:pathLst>
                <a:path w="54941" h="332488">
                  <a:moveTo>
                    <a:pt x="54940" y="34037"/>
                  </a:moveTo>
                  <a:lnTo>
                    <a:pt x="54940" y="34037"/>
                  </a:lnTo>
                  <a:lnTo>
                    <a:pt x="54234" y="15875"/>
                  </a:lnTo>
                  <a:lnTo>
                    <a:pt x="51569" y="8797"/>
                  </a:lnTo>
                  <a:lnTo>
                    <a:pt x="44270" y="3299"/>
                  </a:lnTo>
                  <a:lnTo>
                    <a:pt x="39360" y="845"/>
                  </a:lnTo>
                  <a:lnTo>
                    <a:pt x="30141" y="0"/>
                  </a:lnTo>
                  <a:lnTo>
                    <a:pt x="25708" y="762"/>
                  </a:lnTo>
                  <a:lnTo>
                    <a:pt x="22046" y="4093"/>
                  </a:lnTo>
                  <a:lnTo>
                    <a:pt x="16097" y="15319"/>
                  </a:lnTo>
                  <a:lnTo>
                    <a:pt x="5409" y="54361"/>
                  </a:lnTo>
                  <a:lnTo>
                    <a:pt x="1176" y="90107"/>
                  </a:lnTo>
                  <a:lnTo>
                    <a:pt x="0" y="130218"/>
                  </a:lnTo>
                  <a:lnTo>
                    <a:pt x="1830" y="173916"/>
                  </a:lnTo>
                  <a:lnTo>
                    <a:pt x="6876" y="215444"/>
                  </a:lnTo>
                  <a:lnTo>
                    <a:pt x="12412" y="252951"/>
                  </a:lnTo>
                  <a:lnTo>
                    <a:pt x="15528" y="295750"/>
                  </a:lnTo>
                  <a:lnTo>
                    <a:pt x="16840" y="332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17"/>
            <p:cNvSpPr/>
            <p:nvPr>
              <p:custDataLst>
                <p:tags r:id="rId173"/>
              </p:custDataLst>
            </p:nvPr>
          </p:nvSpPr>
          <p:spPr>
            <a:xfrm>
              <a:off x="3101448" y="2698750"/>
              <a:ext cx="175153" cy="101601"/>
            </a:xfrm>
            <a:custGeom>
              <a:avLst/>
              <a:gdLst/>
              <a:ahLst/>
              <a:cxnLst/>
              <a:rect l="0" t="0" r="0" b="0"/>
              <a:pathLst>
                <a:path w="175153" h="101601">
                  <a:moveTo>
                    <a:pt x="16402" y="101600"/>
                  </a:moveTo>
                  <a:lnTo>
                    <a:pt x="16402" y="101600"/>
                  </a:lnTo>
                  <a:lnTo>
                    <a:pt x="3310" y="96531"/>
                  </a:lnTo>
                  <a:lnTo>
                    <a:pt x="0" y="92762"/>
                  </a:lnTo>
                  <a:lnTo>
                    <a:pt x="1940" y="89358"/>
                  </a:lnTo>
                  <a:lnTo>
                    <a:pt x="11620" y="79931"/>
                  </a:lnTo>
                  <a:lnTo>
                    <a:pt x="56040" y="57338"/>
                  </a:lnTo>
                  <a:lnTo>
                    <a:pt x="97213" y="42311"/>
                  </a:lnTo>
                  <a:lnTo>
                    <a:pt x="135126" y="24766"/>
                  </a:lnTo>
                  <a:lnTo>
                    <a:pt x="175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642"/>
          <p:cNvGrpSpPr/>
          <p:nvPr/>
        </p:nvGrpSpPr>
        <p:grpSpPr>
          <a:xfrm>
            <a:off x="3943350" y="2638229"/>
            <a:ext cx="482601" cy="193872"/>
            <a:chOff x="3943350" y="2638229"/>
            <a:chExt cx="482601" cy="193872"/>
          </a:xfrm>
        </p:grpSpPr>
        <p:sp>
          <p:nvSpPr>
            <p:cNvPr id="83" name="SMARTInkShape-3118"/>
            <p:cNvSpPr/>
            <p:nvPr>
              <p:custDataLst>
                <p:tags r:id="rId163"/>
              </p:custDataLst>
            </p:nvPr>
          </p:nvSpPr>
          <p:spPr>
            <a:xfrm>
              <a:off x="3981450" y="27305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6907" y="41427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119"/>
            <p:cNvSpPr/>
            <p:nvPr>
              <p:custDataLst>
                <p:tags r:id="rId164"/>
              </p:custDataLst>
            </p:nvPr>
          </p:nvSpPr>
          <p:spPr>
            <a:xfrm>
              <a:off x="3943350" y="2638229"/>
              <a:ext cx="6351" cy="9722"/>
            </a:xfrm>
            <a:custGeom>
              <a:avLst/>
              <a:gdLst/>
              <a:ahLst/>
              <a:cxnLst/>
              <a:rect l="0" t="0" r="0" b="0"/>
              <a:pathLst>
                <a:path w="635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63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20"/>
            <p:cNvSpPr/>
            <p:nvPr>
              <p:custDataLst>
                <p:tags r:id="rId165"/>
              </p:custDataLst>
            </p:nvPr>
          </p:nvSpPr>
          <p:spPr>
            <a:xfrm>
              <a:off x="4036837" y="2668144"/>
              <a:ext cx="65264" cy="148256"/>
            </a:xfrm>
            <a:custGeom>
              <a:avLst/>
              <a:gdLst/>
              <a:ahLst/>
              <a:cxnLst/>
              <a:rect l="0" t="0" r="0" b="0"/>
              <a:pathLst>
                <a:path w="65264" h="148256">
                  <a:moveTo>
                    <a:pt x="65263" y="11556"/>
                  </a:moveTo>
                  <a:lnTo>
                    <a:pt x="65263" y="11556"/>
                  </a:lnTo>
                  <a:lnTo>
                    <a:pt x="18386" y="0"/>
                  </a:lnTo>
                  <a:lnTo>
                    <a:pt x="10797" y="1246"/>
                  </a:lnTo>
                  <a:lnTo>
                    <a:pt x="7786" y="2566"/>
                  </a:lnTo>
                  <a:lnTo>
                    <a:pt x="2558" y="7796"/>
                  </a:lnTo>
                  <a:lnTo>
                    <a:pt x="176" y="11166"/>
                  </a:lnTo>
                  <a:lnTo>
                    <a:pt x="0" y="14824"/>
                  </a:lnTo>
                  <a:lnTo>
                    <a:pt x="3566" y="22651"/>
                  </a:lnTo>
                  <a:lnTo>
                    <a:pt x="40573" y="66697"/>
                  </a:lnTo>
                  <a:lnTo>
                    <a:pt x="55361" y="93511"/>
                  </a:lnTo>
                  <a:lnTo>
                    <a:pt x="62329" y="117448"/>
                  </a:lnTo>
                  <a:lnTo>
                    <a:pt x="63307" y="124484"/>
                  </a:lnTo>
                  <a:lnTo>
                    <a:pt x="61842" y="130586"/>
                  </a:lnTo>
                  <a:lnTo>
                    <a:pt x="54570" y="141129"/>
                  </a:lnTo>
                  <a:lnTo>
                    <a:pt x="44283" y="146755"/>
                  </a:lnTo>
                  <a:lnTo>
                    <a:pt x="38577" y="148255"/>
                  </a:lnTo>
                  <a:lnTo>
                    <a:pt x="34066" y="147139"/>
                  </a:lnTo>
                  <a:lnTo>
                    <a:pt x="30354" y="144278"/>
                  </a:lnTo>
                  <a:lnTo>
                    <a:pt x="20813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121"/>
            <p:cNvSpPr/>
            <p:nvPr>
              <p:custDataLst>
                <p:tags r:id="rId166"/>
              </p:custDataLst>
            </p:nvPr>
          </p:nvSpPr>
          <p:spPr>
            <a:xfrm>
              <a:off x="4327420" y="2704633"/>
              <a:ext cx="98531" cy="127468"/>
            </a:xfrm>
            <a:custGeom>
              <a:avLst/>
              <a:gdLst/>
              <a:ahLst/>
              <a:cxnLst/>
              <a:rect l="0" t="0" r="0" b="0"/>
              <a:pathLst>
                <a:path w="98531" h="127468">
                  <a:moveTo>
                    <a:pt x="79480" y="51267"/>
                  </a:moveTo>
                  <a:lnTo>
                    <a:pt x="79480" y="51267"/>
                  </a:lnTo>
                  <a:lnTo>
                    <a:pt x="65174" y="28123"/>
                  </a:lnTo>
                  <a:lnTo>
                    <a:pt x="57475" y="2596"/>
                  </a:lnTo>
                  <a:lnTo>
                    <a:pt x="54227" y="475"/>
                  </a:lnTo>
                  <a:lnTo>
                    <a:pt x="44973" y="0"/>
                  </a:lnTo>
                  <a:lnTo>
                    <a:pt x="31923" y="7786"/>
                  </a:lnTo>
                  <a:lnTo>
                    <a:pt x="18127" y="21358"/>
                  </a:lnTo>
                  <a:lnTo>
                    <a:pt x="3838" y="48128"/>
                  </a:lnTo>
                  <a:lnTo>
                    <a:pt x="0" y="65629"/>
                  </a:lnTo>
                  <a:lnTo>
                    <a:pt x="1093" y="72836"/>
                  </a:lnTo>
                  <a:lnTo>
                    <a:pt x="7953" y="84607"/>
                  </a:lnTo>
                  <a:lnTo>
                    <a:pt x="14156" y="88310"/>
                  </a:lnTo>
                  <a:lnTo>
                    <a:pt x="30457" y="92425"/>
                  </a:lnTo>
                  <a:lnTo>
                    <a:pt x="37625" y="91406"/>
                  </a:lnTo>
                  <a:lnTo>
                    <a:pt x="49354" y="84629"/>
                  </a:lnTo>
                  <a:lnTo>
                    <a:pt x="66970" y="64442"/>
                  </a:lnTo>
                  <a:lnTo>
                    <a:pt x="70392" y="57593"/>
                  </a:lnTo>
                  <a:lnTo>
                    <a:pt x="71305" y="56895"/>
                  </a:lnTo>
                  <a:lnTo>
                    <a:pt x="71913" y="57841"/>
                  </a:lnTo>
                  <a:lnTo>
                    <a:pt x="79451" y="88508"/>
                  </a:lnTo>
                  <a:lnTo>
                    <a:pt x="98530" y="127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43"/>
          <p:cNvGrpSpPr/>
          <p:nvPr/>
        </p:nvGrpSpPr>
        <p:grpSpPr>
          <a:xfrm>
            <a:off x="4768850" y="2468919"/>
            <a:ext cx="627246" cy="372271"/>
            <a:chOff x="4768850" y="2468919"/>
            <a:chExt cx="627246" cy="372271"/>
          </a:xfrm>
        </p:grpSpPr>
        <p:sp>
          <p:nvSpPr>
            <p:cNvPr id="88" name="SMARTInkShape-3122"/>
            <p:cNvSpPr/>
            <p:nvPr>
              <p:custDataLst>
                <p:tags r:id="rId160"/>
              </p:custDataLst>
            </p:nvPr>
          </p:nvSpPr>
          <p:spPr>
            <a:xfrm>
              <a:off x="5047574" y="2468919"/>
              <a:ext cx="348522" cy="350482"/>
            </a:xfrm>
            <a:custGeom>
              <a:avLst/>
              <a:gdLst/>
              <a:ahLst/>
              <a:cxnLst/>
              <a:rect l="0" t="0" r="0" b="0"/>
              <a:pathLst>
                <a:path w="348522" h="350482">
                  <a:moveTo>
                    <a:pt x="102276" y="267931"/>
                  </a:moveTo>
                  <a:lnTo>
                    <a:pt x="102276" y="267931"/>
                  </a:lnTo>
                  <a:lnTo>
                    <a:pt x="81292" y="259203"/>
                  </a:lnTo>
                  <a:lnTo>
                    <a:pt x="55293" y="257113"/>
                  </a:lnTo>
                  <a:lnTo>
                    <a:pt x="40472" y="259125"/>
                  </a:lnTo>
                  <a:lnTo>
                    <a:pt x="16858" y="270966"/>
                  </a:lnTo>
                  <a:lnTo>
                    <a:pt x="5986" y="283861"/>
                  </a:lnTo>
                  <a:lnTo>
                    <a:pt x="214" y="297589"/>
                  </a:lnTo>
                  <a:lnTo>
                    <a:pt x="0" y="308394"/>
                  </a:lnTo>
                  <a:lnTo>
                    <a:pt x="2257" y="316018"/>
                  </a:lnTo>
                  <a:lnTo>
                    <a:pt x="3847" y="319039"/>
                  </a:lnTo>
                  <a:lnTo>
                    <a:pt x="6318" y="320347"/>
                  </a:lnTo>
                  <a:lnTo>
                    <a:pt x="9376" y="320514"/>
                  </a:lnTo>
                  <a:lnTo>
                    <a:pt x="17243" y="318112"/>
                  </a:lnTo>
                  <a:lnTo>
                    <a:pt x="32866" y="308121"/>
                  </a:lnTo>
                  <a:lnTo>
                    <a:pt x="46746" y="294185"/>
                  </a:lnTo>
                  <a:lnTo>
                    <a:pt x="55488" y="290183"/>
                  </a:lnTo>
                  <a:lnTo>
                    <a:pt x="58384" y="289821"/>
                  </a:lnTo>
                  <a:lnTo>
                    <a:pt x="60315" y="290285"/>
                  </a:lnTo>
                  <a:lnTo>
                    <a:pt x="61602" y="291301"/>
                  </a:lnTo>
                  <a:lnTo>
                    <a:pt x="76268" y="314169"/>
                  </a:lnTo>
                  <a:lnTo>
                    <a:pt x="85778" y="319761"/>
                  </a:lnTo>
                  <a:lnTo>
                    <a:pt x="106403" y="323504"/>
                  </a:lnTo>
                  <a:lnTo>
                    <a:pt x="127017" y="321243"/>
                  </a:lnTo>
                  <a:lnTo>
                    <a:pt x="174556" y="301275"/>
                  </a:lnTo>
                  <a:lnTo>
                    <a:pt x="201690" y="280397"/>
                  </a:lnTo>
                  <a:lnTo>
                    <a:pt x="209490" y="270884"/>
                  </a:lnTo>
                  <a:lnTo>
                    <a:pt x="211146" y="267078"/>
                  </a:lnTo>
                  <a:lnTo>
                    <a:pt x="211545" y="263834"/>
                  </a:lnTo>
                  <a:lnTo>
                    <a:pt x="211105" y="260967"/>
                  </a:lnTo>
                  <a:lnTo>
                    <a:pt x="207990" y="259055"/>
                  </a:lnTo>
                  <a:lnTo>
                    <a:pt x="197003" y="256930"/>
                  </a:lnTo>
                  <a:lnTo>
                    <a:pt x="174949" y="262476"/>
                  </a:lnTo>
                  <a:lnTo>
                    <a:pt x="153912" y="279799"/>
                  </a:lnTo>
                  <a:lnTo>
                    <a:pt x="146392" y="292961"/>
                  </a:lnTo>
                  <a:lnTo>
                    <a:pt x="141564" y="318658"/>
                  </a:lnTo>
                  <a:lnTo>
                    <a:pt x="143285" y="322915"/>
                  </a:lnTo>
                  <a:lnTo>
                    <a:pt x="146548" y="325754"/>
                  </a:lnTo>
                  <a:lnTo>
                    <a:pt x="155819" y="328908"/>
                  </a:lnTo>
                  <a:lnTo>
                    <a:pt x="166995" y="330310"/>
                  </a:lnTo>
                  <a:lnTo>
                    <a:pt x="180900" y="323406"/>
                  </a:lnTo>
                  <a:lnTo>
                    <a:pt x="216192" y="292608"/>
                  </a:lnTo>
                  <a:lnTo>
                    <a:pt x="239981" y="256114"/>
                  </a:lnTo>
                  <a:lnTo>
                    <a:pt x="251908" y="215172"/>
                  </a:lnTo>
                  <a:lnTo>
                    <a:pt x="257064" y="190425"/>
                  </a:lnTo>
                  <a:lnTo>
                    <a:pt x="261912" y="161932"/>
                  </a:lnTo>
                  <a:lnTo>
                    <a:pt x="266556" y="130943"/>
                  </a:lnTo>
                  <a:lnTo>
                    <a:pt x="271062" y="98289"/>
                  </a:lnTo>
                  <a:lnTo>
                    <a:pt x="274772" y="71581"/>
                  </a:lnTo>
                  <a:lnTo>
                    <a:pt x="280776" y="28735"/>
                  </a:lnTo>
                  <a:lnTo>
                    <a:pt x="280543" y="15333"/>
                  </a:lnTo>
                  <a:lnTo>
                    <a:pt x="278271" y="6399"/>
                  </a:lnTo>
                  <a:lnTo>
                    <a:pt x="274639" y="443"/>
                  </a:lnTo>
                  <a:lnTo>
                    <a:pt x="269396" y="0"/>
                  </a:lnTo>
                  <a:lnTo>
                    <a:pt x="256043" y="8915"/>
                  </a:lnTo>
                  <a:lnTo>
                    <a:pt x="232660" y="50623"/>
                  </a:lnTo>
                  <a:lnTo>
                    <a:pt x="221843" y="97266"/>
                  </a:lnTo>
                  <a:lnTo>
                    <a:pt x="217971" y="124521"/>
                  </a:lnTo>
                  <a:lnTo>
                    <a:pt x="216095" y="151158"/>
                  </a:lnTo>
                  <a:lnTo>
                    <a:pt x="215549" y="177382"/>
                  </a:lnTo>
                  <a:lnTo>
                    <a:pt x="215892" y="203332"/>
                  </a:lnTo>
                  <a:lnTo>
                    <a:pt x="220035" y="245335"/>
                  </a:lnTo>
                  <a:lnTo>
                    <a:pt x="230302" y="289223"/>
                  </a:lnTo>
                  <a:lnTo>
                    <a:pt x="234192" y="299059"/>
                  </a:lnTo>
                  <a:lnTo>
                    <a:pt x="246043" y="311869"/>
                  </a:lnTo>
                  <a:lnTo>
                    <a:pt x="253154" y="316273"/>
                  </a:lnTo>
                  <a:lnTo>
                    <a:pt x="260011" y="317798"/>
                  </a:lnTo>
                  <a:lnTo>
                    <a:pt x="273276" y="315729"/>
                  </a:lnTo>
                  <a:lnTo>
                    <a:pt x="286225" y="306343"/>
                  </a:lnTo>
                  <a:lnTo>
                    <a:pt x="315157" y="270580"/>
                  </a:lnTo>
                  <a:lnTo>
                    <a:pt x="329590" y="235084"/>
                  </a:lnTo>
                  <a:lnTo>
                    <a:pt x="335012" y="198125"/>
                  </a:lnTo>
                  <a:lnTo>
                    <a:pt x="334339" y="193877"/>
                  </a:lnTo>
                  <a:lnTo>
                    <a:pt x="333185" y="191045"/>
                  </a:lnTo>
                  <a:lnTo>
                    <a:pt x="332415" y="190568"/>
                  </a:lnTo>
                  <a:lnTo>
                    <a:pt x="331902" y="191662"/>
                  </a:lnTo>
                  <a:lnTo>
                    <a:pt x="330936" y="227591"/>
                  </a:lnTo>
                  <a:lnTo>
                    <a:pt x="345188" y="273202"/>
                  </a:lnTo>
                  <a:lnTo>
                    <a:pt x="348521" y="293011"/>
                  </a:lnTo>
                  <a:lnTo>
                    <a:pt x="345539" y="304007"/>
                  </a:lnTo>
                  <a:lnTo>
                    <a:pt x="328755" y="325936"/>
                  </a:lnTo>
                  <a:lnTo>
                    <a:pt x="292776" y="350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123"/>
            <p:cNvSpPr/>
            <p:nvPr>
              <p:custDataLst>
                <p:tags r:id="rId161"/>
              </p:custDataLst>
            </p:nvPr>
          </p:nvSpPr>
          <p:spPr>
            <a:xfrm>
              <a:off x="4768850" y="2579865"/>
              <a:ext cx="128969" cy="261325"/>
            </a:xfrm>
            <a:custGeom>
              <a:avLst/>
              <a:gdLst/>
              <a:ahLst/>
              <a:cxnLst/>
              <a:rect l="0" t="0" r="0" b="0"/>
              <a:pathLst>
                <a:path w="128969" h="261325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832" y="2940"/>
                  </a:lnTo>
                  <a:lnTo>
                    <a:pt x="20981" y="44294"/>
                  </a:lnTo>
                  <a:lnTo>
                    <a:pt x="27669" y="82911"/>
                  </a:lnTo>
                  <a:lnTo>
                    <a:pt x="32994" y="125944"/>
                  </a:lnTo>
                  <a:lnTo>
                    <a:pt x="39593" y="167178"/>
                  </a:lnTo>
                  <a:lnTo>
                    <a:pt x="45114" y="204554"/>
                  </a:lnTo>
                  <a:lnTo>
                    <a:pt x="44960" y="245868"/>
                  </a:lnTo>
                  <a:lnTo>
                    <a:pt x="44677" y="259518"/>
                  </a:lnTo>
                  <a:lnTo>
                    <a:pt x="43895" y="261324"/>
                  </a:lnTo>
                  <a:lnTo>
                    <a:pt x="42669" y="260411"/>
                  </a:lnTo>
                  <a:lnTo>
                    <a:pt x="24904" y="218530"/>
                  </a:lnTo>
                  <a:lnTo>
                    <a:pt x="13438" y="176825"/>
                  </a:lnTo>
                  <a:lnTo>
                    <a:pt x="10206" y="165802"/>
                  </a:lnTo>
                  <a:lnTo>
                    <a:pt x="10332" y="162864"/>
                  </a:lnTo>
                  <a:lnTo>
                    <a:pt x="11121" y="160904"/>
                  </a:lnTo>
                  <a:lnTo>
                    <a:pt x="17642" y="156845"/>
                  </a:lnTo>
                  <a:lnTo>
                    <a:pt x="58141" y="135484"/>
                  </a:lnTo>
                  <a:lnTo>
                    <a:pt x="87842" y="112051"/>
                  </a:lnTo>
                  <a:lnTo>
                    <a:pt x="109021" y="72536"/>
                  </a:lnTo>
                  <a:lnTo>
                    <a:pt x="128894" y="29821"/>
                  </a:lnTo>
                  <a:lnTo>
                    <a:pt x="128968" y="27759"/>
                  </a:lnTo>
                  <a:lnTo>
                    <a:pt x="128312" y="26384"/>
                  </a:lnTo>
                  <a:lnTo>
                    <a:pt x="127169" y="26879"/>
                  </a:lnTo>
                  <a:lnTo>
                    <a:pt x="124018" y="31192"/>
                  </a:lnTo>
                  <a:lnTo>
                    <a:pt x="116951" y="62783"/>
                  </a:lnTo>
                  <a:lnTo>
                    <a:pt x="115086" y="106104"/>
                  </a:lnTo>
                  <a:lnTo>
                    <a:pt x="114649" y="140721"/>
                  </a:lnTo>
                  <a:lnTo>
                    <a:pt x="117774" y="182426"/>
                  </a:lnTo>
                  <a:lnTo>
                    <a:pt x="12700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124"/>
            <p:cNvSpPr/>
            <p:nvPr>
              <p:custDataLst>
                <p:tags r:id="rId162"/>
              </p:custDataLst>
            </p:nvPr>
          </p:nvSpPr>
          <p:spPr>
            <a:xfrm>
              <a:off x="4968416" y="2710730"/>
              <a:ext cx="43817" cy="95971"/>
            </a:xfrm>
            <a:custGeom>
              <a:avLst/>
              <a:gdLst/>
              <a:ahLst/>
              <a:cxnLst/>
              <a:rect l="0" t="0" r="0" b="0"/>
              <a:pathLst>
                <a:path w="43817" h="95971">
                  <a:moveTo>
                    <a:pt x="3634" y="51520"/>
                  </a:moveTo>
                  <a:lnTo>
                    <a:pt x="3634" y="51520"/>
                  </a:lnTo>
                  <a:lnTo>
                    <a:pt x="12472" y="51520"/>
                  </a:lnTo>
                  <a:lnTo>
                    <a:pt x="21932" y="48149"/>
                  </a:lnTo>
                  <a:lnTo>
                    <a:pt x="33672" y="39311"/>
                  </a:lnTo>
                  <a:lnTo>
                    <a:pt x="42716" y="27755"/>
                  </a:lnTo>
                  <a:lnTo>
                    <a:pt x="43816" y="17674"/>
                  </a:lnTo>
                  <a:lnTo>
                    <a:pt x="43122" y="12023"/>
                  </a:lnTo>
                  <a:lnTo>
                    <a:pt x="41248" y="7550"/>
                  </a:lnTo>
                  <a:lnTo>
                    <a:pt x="35403" y="698"/>
                  </a:lnTo>
                  <a:lnTo>
                    <a:pt x="31164" y="0"/>
                  </a:lnTo>
                  <a:lnTo>
                    <a:pt x="20808" y="2987"/>
                  </a:lnTo>
                  <a:lnTo>
                    <a:pt x="11032" y="14663"/>
                  </a:lnTo>
                  <a:lnTo>
                    <a:pt x="3394" y="30906"/>
                  </a:lnTo>
                  <a:lnTo>
                    <a:pt x="0" y="47532"/>
                  </a:lnTo>
                  <a:lnTo>
                    <a:pt x="2254" y="64329"/>
                  </a:lnTo>
                  <a:lnTo>
                    <a:pt x="4831" y="72759"/>
                  </a:lnTo>
                  <a:lnTo>
                    <a:pt x="10076" y="79085"/>
                  </a:lnTo>
                  <a:lnTo>
                    <a:pt x="41734" y="95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644"/>
          <p:cNvGrpSpPr/>
          <p:nvPr/>
        </p:nvGrpSpPr>
        <p:grpSpPr>
          <a:xfrm>
            <a:off x="2140833" y="3365363"/>
            <a:ext cx="310268" cy="363427"/>
            <a:chOff x="2140833" y="3365363"/>
            <a:chExt cx="310268" cy="363427"/>
          </a:xfrm>
        </p:grpSpPr>
        <p:sp>
          <p:nvSpPr>
            <p:cNvPr id="92" name="SMARTInkShape-3125"/>
            <p:cNvSpPr/>
            <p:nvPr>
              <p:custDataLst>
                <p:tags r:id="rId156"/>
              </p:custDataLst>
            </p:nvPr>
          </p:nvSpPr>
          <p:spPr>
            <a:xfrm>
              <a:off x="2355850" y="3634043"/>
              <a:ext cx="95251" cy="94747"/>
            </a:xfrm>
            <a:custGeom>
              <a:avLst/>
              <a:gdLst/>
              <a:ahLst/>
              <a:cxnLst/>
              <a:rect l="0" t="0" r="0" b="0"/>
              <a:pathLst>
                <a:path w="95251" h="94747">
                  <a:moveTo>
                    <a:pt x="0" y="17207"/>
                  </a:moveTo>
                  <a:lnTo>
                    <a:pt x="0" y="17207"/>
                  </a:lnTo>
                  <a:lnTo>
                    <a:pt x="3371" y="13836"/>
                  </a:lnTo>
                  <a:lnTo>
                    <a:pt x="6908" y="12181"/>
                  </a:lnTo>
                  <a:lnTo>
                    <a:pt x="8838" y="11740"/>
                  </a:lnTo>
                  <a:lnTo>
                    <a:pt x="12865" y="7486"/>
                  </a:lnTo>
                  <a:lnTo>
                    <a:pt x="14927" y="4377"/>
                  </a:lnTo>
                  <a:lnTo>
                    <a:pt x="17712" y="2304"/>
                  </a:lnTo>
                  <a:lnTo>
                    <a:pt x="24570" y="0"/>
                  </a:lnTo>
                  <a:lnTo>
                    <a:pt x="28375" y="797"/>
                  </a:lnTo>
                  <a:lnTo>
                    <a:pt x="36365" y="5445"/>
                  </a:lnTo>
                  <a:lnTo>
                    <a:pt x="45425" y="15996"/>
                  </a:lnTo>
                  <a:lnTo>
                    <a:pt x="46530" y="27722"/>
                  </a:lnTo>
                  <a:lnTo>
                    <a:pt x="43963" y="42342"/>
                  </a:lnTo>
                  <a:lnTo>
                    <a:pt x="27563" y="89195"/>
                  </a:lnTo>
                  <a:lnTo>
                    <a:pt x="26842" y="92716"/>
                  </a:lnTo>
                  <a:lnTo>
                    <a:pt x="28478" y="94357"/>
                  </a:lnTo>
                  <a:lnTo>
                    <a:pt x="31685" y="94746"/>
                  </a:lnTo>
                  <a:lnTo>
                    <a:pt x="63047" y="87808"/>
                  </a:lnTo>
                  <a:lnTo>
                    <a:pt x="95250" y="74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126"/>
            <p:cNvSpPr/>
            <p:nvPr>
              <p:custDataLst>
                <p:tags r:id="rId157"/>
              </p:custDataLst>
            </p:nvPr>
          </p:nvSpPr>
          <p:spPr>
            <a:xfrm>
              <a:off x="2140833" y="3670300"/>
              <a:ext cx="176918" cy="37578"/>
            </a:xfrm>
            <a:custGeom>
              <a:avLst/>
              <a:gdLst/>
              <a:ahLst/>
              <a:cxnLst/>
              <a:rect l="0" t="0" r="0" b="0"/>
              <a:pathLst>
                <a:path w="176918" h="37578">
                  <a:moveTo>
                    <a:pt x="5467" y="25400"/>
                  </a:moveTo>
                  <a:lnTo>
                    <a:pt x="5467" y="25400"/>
                  </a:lnTo>
                  <a:lnTo>
                    <a:pt x="0" y="36335"/>
                  </a:lnTo>
                  <a:lnTo>
                    <a:pt x="1116" y="36923"/>
                  </a:lnTo>
                  <a:lnTo>
                    <a:pt x="6120" y="37577"/>
                  </a:lnTo>
                  <a:lnTo>
                    <a:pt x="49367" y="24216"/>
                  </a:lnTo>
                  <a:lnTo>
                    <a:pt x="91617" y="14231"/>
                  </a:lnTo>
                  <a:lnTo>
                    <a:pt x="136120" y="6803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127"/>
            <p:cNvSpPr/>
            <p:nvPr>
              <p:custDataLst>
                <p:tags r:id="rId158"/>
              </p:custDataLst>
            </p:nvPr>
          </p:nvSpPr>
          <p:spPr>
            <a:xfrm>
              <a:off x="2147687" y="3365363"/>
              <a:ext cx="258964" cy="89038"/>
            </a:xfrm>
            <a:custGeom>
              <a:avLst/>
              <a:gdLst/>
              <a:ahLst/>
              <a:cxnLst/>
              <a:rect l="0" t="0" r="0" b="0"/>
              <a:pathLst>
                <a:path w="258964" h="89038">
                  <a:moveTo>
                    <a:pt x="30363" y="89037"/>
                  </a:moveTo>
                  <a:lnTo>
                    <a:pt x="30363" y="89037"/>
                  </a:lnTo>
                  <a:lnTo>
                    <a:pt x="16879" y="89037"/>
                  </a:lnTo>
                  <a:lnTo>
                    <a:pt x="6496" y="85274"/>
                  </a:lnTo>
                  <a:lnTo>
                    <a:pt x="1752" y="82295"/>
                  </a:lnTo>
                  <a:lnTo>
                    <a:pt x="0" y="79603"/>
                  </a:lnTo>
                  <a:lnTo>
                    <a:pt x="243" y="77104"/>
                  </a:lnTo>
                  <a:lnTo>
                    <a:pt x="1816" y="74732"/>
                  </a:lnTo>
                  <a:lnTo>
                    <a:pt x="46612" y="46126"/>
                  </a:lnTo>
                  <a:lnTo>
                    <a:pt x="82740" y="29043"/>
                  </a:lnTo>
                  <a:lnTo>
                    <a:pt x="106204" y="21524"/>
                  </a:lnTo>
                  <a:lnTo>
                    <a:pt x="131723" y="14395"/>
                  </a:lnTo>
                  <a:lnTo>
                    <a:pt x="177012" y="4593"/>
                  </a:lnTo>
                  <a:lnTo>
                    <a:pt x="214073" y="0"/>
                  </a:lnTo>
                  <a:lnTo>
                    <a:pt x="258963" y="6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128"/>
            <p:cNvSpPr/>
            <p:nvPr>
              <p:custDataLst>
                <p:tags r:id="rId159"/>
              </p:custDataLst>
            </p:nvPr>
          </p:nvSpPr>
          <p:spPr>
            <a:xfrm>
              <a:off x="2267830" y="3409950"/>
              <a:ext cx="18171" cy="285751"/>
            </a:xfrm>
            <a:custGeom>
              <a:avLst/>
              <a:gdLst/>
              <a:ahLst/>
              <a:cxnLst/>
              <a:rect l="0" t="0" r="0" b="0"/>
              <a:pathLst>
                <a:path w="18171" h="285751">
                  <a:moveTo>
                    <a:pt x="5470" y="0"/>
                  </a:moveTo>
                  <a:lnTo>
                    <a:pt x="5470" y="0"/>
                  </a:lnTo>
                  <a:lnTo>
                    <a:pt x="3" y="0"/>
                  </a:lnTo>
                  <a:lnTo>
                    <a:pt x="0" y="18736"/>
                  </a:lnTo>
                  <a:lnTo>
                    <a:pt x="4241" y="61368"/>
                  </a:lnTo>
                  <a:lnTo>
                    <a:pt x="7981" y="105826"/>
                  </a:lnTo>
                  <a:lnTo>
                    <a:pt x="11995" y="150515"/>
                  </a:lnTo>
                  <a:lnTo>
                    <a:pt x="15426" y="192484"/>
                  </a:lnTo>
                  <a:lnTo>
                    <a:pt x="16950" y="229952"/>
                  </a:lnTo>
                  <a:lnTo>
                    <a:pt x="18009" y="276939"/>
                  </a:lnTo>
                  <a:lnTo>
                    <a:pt x="1817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45"/>
          <p:cNvGrpSpPr/>
          <p:nvPr/>
        </p:nvGrpSpPr>
        <p:grpSpPr>
          <a:xfrm>
            <a:off x="2692400" y="3388932"/>
            <a:ext cx="819321" cy="408336"/>
            <a:chOff x="2692400" y="3388932"/>
            <a:chExt cx="819321" cy="408336"/>
          </a:xfrm>
        </p:grpSpPr>
        <p:sp>
          <p:nvSpPr>
            <p:cNvPr id="97" name="SMARTInkShape-3129"/>
            <p:cNvSpPr/>
            <p:nvPr>
              <p:custDataLst>
                <p:tags r:id="rId150"/>
              </p:custDataLst>
            </p:nvPr>
          </p:nvSpPr>
          <p:spPr>
            <a:xfrm>
              <a:off x="2692400" y="356870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46705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130"/>
            <p:cNvSpPr/>
            <p:nvPr>
              <p:custDataLst>
                <p:tags r:id="rId151"/>
              </p:custDataLst>
            </p:nvPr>
          </p:nvSpPr>
          <p:spPr>
            <a:xfrm>
              <a:off x="2698254" y="3638550"/>
              <a:ext cx="165597" cy="23641"/>
            </a:xfrm>
            <a:custGeom>
              <a:avLst/>
              <a:gdLst/>
              <a:ahLst/>
              <a:cxnLst/>
              <a:rect l="0" t="0" r="0" b="0"/>
              <a:pathLst>
                <a:path w="165597" h="23641">
                  <a:moveTo>
                    <a:pt x="13196" y="12700"/>
                  </a:moveTo>
                  <a:lnTo>
                    <a:pt x="13196" y="12700"/>
                  </a:lnTo>
                  <a:lnTo>
                    <a:pt x="810" y="21428"/>
                  </a:lnTo>
                  <a:lnTo>
                    <a:pt x="0" y="22752"/>
                  </a:lnTo>
                  <a:lnTo>
                    <a:pt x="165" y="23635"/>
                  </a:lnTo>
                  <a:lnTo>
                    <a:pt x="37329" y="23640"/>
                  </a:lnTo>
                  <a:lnTo>
                    <a:pt x="69077" y="18503"/>
                  </a:lnTo>
                  <a:lnTo>
                    <a:pt x="106235" y="11516"/>
                  </a:lnTo>
                  <a:lnTo>
                    <a:pt x="165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131"/>
            <p:cNvSpPr/>
            <p:nvPr>
              <p:custDataLst>
                <p:tags r:id="rId152"/>
              </p:custDataLst>
            </p:nvPr>
          </p:nvSpPr>
          <p:spPr>
            <a:xfrm>
              <a:off x="3120498" y="3536950"/>
              <a:ext cx="175153" cy="88901"/>
            </a:xfrm>
            <a:custGeom>
              <a:avLst/>
              <a:gdLst/>
              <a:ahLst/>
              <a:cxnLst/>
              <a:rect l="0" t="0" r="0" b="0"/>
              <a:pathLst>
                <a:path w="175153" h="88901">
                  <a:moveTo>
                    <a:pt x="16402" y="88900"/>
                  </a:moveTo>
                  <a:lnTo>
                    <a:pt x="16402" y="88900"/>
                  </a:lnTo>
                  <a:lnTo>
                    <a:pt x="1324" y="66915"/>
                  </a:lnTo>
                  <a:lnTo>
                    <a:pt x="0" y="63660"/>
                  </a:lnTo>
                  <a:lnTo>
                    <a:pt x="410" y="56280"/>
                  </a:lnTo>
                  <a:lnTo>
                    <a:pt x="1508" y="52337"/>
                  </a:lnTo>
                  <a:lnTo>
                    <a:pt x="10253" y="44192"/>
                  </a:lnTo>
                  <a:lnTo>
                    <a:pt x="24957" y="36574"/>
                  </a:lnTo>
                  <a:lnTo>
                    <a:pt x="70773" y="25934"/>
                  </a:lnTo>
                  <a:lnTo>
                    <a:pt x="110829" y="19209"/>
                  </a:lnTo>
                  <a:lnTo>
                    <a:pt x="155547" y="7243"/>
                  </a:lnTo>
                  <a:lnTo>
                    <a:pt x="175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132"/>
            <p:cNvSpPr/>
            <p:nvPr>
              <p:custDataLst>
                <p:tags r:id="rId153"/>
              </p:custDataLst>
            </p:nvPr>
          </p:nvSpPr>
          <p:spPr>
            <a:xfrm>
              <a:off x="3378200" y="3479800"/>
              <a:ext cx="12701" cy="134659"/>
            </a:xfrm>
            <a:custGeom>
              <a:avLst/>
              <a:gdLst/>
              <a:ahLst/>
              <a:cxnLst/>
              <a:rect l="0" t="0" r="0" b="0"/>
              <a:pathLst>
                <a:path w="12701" h="134659">
                  <a:moveTo>
                    <a:pt x="12700" y="88900"/>
                  </a:moveTo>
                  <a:lnTo>
                    <a:pt x="12700" y="88900"/>
                  </a:lnTo>
                  <a:lnTo>
                    <a:pt x="9329" y="92271"/>
                  </a:lnTo>
                  <a:lnTo>
                    <a:pt x="7674" y="97689"/>
                  </a:lnTo>
                  <a:lnTo>
                    <a:pt x="6611" y="119407"/>
                  </a:lnTo>
                  <a:lnTo>
                    <a:pt x="8348" y="129034"/>
                  </a:lnTo>
                  <a:lnTo>
                    <a:pt x="10766" y="134254"/>
                  </a:lnTo>
                  <a:lnTo>
                    <a:pt x="11411" y="134658"/>
                  </a:lnTo>
                  <a:lnTo>
                    <a:pt x="11840" y="134222"/>
                  </a:lnTo>
                  <a:lnTo>
                    <a:pt x="11824" y="116903"/>
                  </a:lnTo>
                  <a:lnTo>
                    <a:pt x="5759" y="73447"/>
                  </a:lnTo>
                  <a:lnTo>
                    <a:pt x="1706" y="321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133"/>
            <p:cNvSpPr/>
            <p:nvPr>
              <p:custDataLst>
                <p:tags r:id="rId154"/>
              </p:custDataLst>
            </p:nvPr>
          </p:nvSpPr>
          <p:spPr>
            <a:xfrm>
              <a:off x="3327477" y="3388932"/>
              <a:ext cx="6274" cy="255969"/>
            </a:xfrm>
            <a:custGeom>
              <a:avLst/>
              <a:gdLst/>
              <a:ahLst/>
              <a:cxnLst/>
              <a:rect l="0" t="0" r="0" b="0"/>
              <a:pathLst>
                <a:path w="6274" h="255969">
                  <a:moveTo>
                    <a:pt x="6273" y="21018"/>
                  </a:moveTo>
                  <a:lnTo>
                    <a:pt x="6273" y="21018"/>
                  </a:lnTo>
                  <a:lnTo>
                    <a:pt x="511" y="75"/>
                  </a:lnTo>
                  <a:lnTo>
                    <a:pt x="315" y="0"/>
                  </a:lnTo>
                  <a:lnTo>
                    <a:pt x="0" y="15063"/>
                  </a:lnTo>
                  <a:lnTo>
                    <a:pt x="3317" y="54061"/>
                  </a:lnTo>
                  <a:lnTo>
                    <a:pt x="4959" y="87915"/>
                  </a:lnTo>
                  <a:lnTo>
                    <a:pt x="5689" y="124833"/>
                  </a:lnTo>
                  <a:lnTo>
                    <a:pt x="6014" y="164760"/>
                  </a:lnTo>
                  <a:lnTo>
                    <a:pt x="6158" y="202260"/>
                  </a:lnTo>
                  <a:lnTo>
                    <a:pt x="6273" y="255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134"/>
            <p:cNvSpPr/>
            <p:nvPr>
              <p:custDataLst>
                <p:tags r:id="rId155"/>
              </p:custDataLst>
            </p:nvPr>
          </p:nvSpPr>
          <p:spPr>
            <a:xfrm>
              <a:off x="3422650" y="3514054"/>
              <a:ext cx="89071" cy="283214"/>
            </a:xfrm>
            <a:custGeom>
              <a:avLst/>
              <a:gdLst/>
              <a:ahLst/>
              <a:cxnLst/>
              <a:rect l="0" t="0" r="0" b="0"/>
              <a:pathLst>
                <a:path w="89071" h="283214">
                  <a:moveTo>
                    <a:pt x="0" y="3846"/>
                  </a:moveTo>
                  <a:lnTo>
                    <a:pt x="0" y="3846"/>
                  </a:lnTo>
                  <a:lnTo>
                    <a:pt x="10831" y="47889"/>
                  </a:lnTo>
                  <a:lnTo>
                    <a:pt x="17007" y="87373"/>
                  </a:lnTo>
                  <a:lnTo>
                    <a:pt x="21199" y="118345"/>
                  </a:lnTo>
                  <a:lnTo>
                    <a:pt x="23533" y="152807"/>
                  </a:lnTo>
                  <a:lnTo>
                    <a:pt x="24570" y="187878"/>
                  </a:lnTo>
                  <a:lnTo>
                    <a:pt x="23743" y="233979"/>
                  </a:lnTo>
                  <a:lnTo>
                    <a:pt x="14433" y="279432"/>
                  </a:lnTo>
                  <a:lnTo>
                    <a:pt x="13150" y="282114"/>
                  </a:lnTo>
                  <a:lnTo>
                    <a:pt x="11588" y="283197"/>
                  </a:lnTo>
                  <a:lnTo>
                    <a:pt x="9842" y="283213"/>
                  </a:lnTo>
                  <a:lnTo>
                    <a:pt x="8678" y="281107"/>
                  </a:lnTo>
                  <a:lnTo>
                    <a:pt x="6657" y="246615"/>
                  </a:lnTo>
                  <a:lnTo>
                    <a:pt x="8367" y="212638"/>
                  </a:lnTo>
                  <a:lnTo>
                    <a:pt x="10774" y="168608"/>
                  </a:lnTo>
                  <a:lnTo>
                    <a:pt x="11416" y="144027"/>
                  </a:lnTo>
                  <a:lnTo>
                    <a:pt x="11844" y="118466"/>
                  </a:lnTo>
                  <a:lnTo>
                    <a:pt x="16083" y="75014"/>
                  </a:lnTo>
                  <a:lnTo>
                    <a:pt x="23376" y="40415"/>
                  </a:lnTo>
                  <a:lnTo>
                    <a:pt x="33672" y="17983"/>
                  </a:lnTo>
                  <a:lnTo>
                    <a:pt x="45305" y="4720"/>
                  </a:lnTo>
                  <a:lnTo>
                    <a:pt x="51370" y="195"/>
                  </a:lnTo>
                  <a:lnTo>
                    <a:pt x="57530" y="0"/>
                  </a:lnTo>
                  <a:lnTo>
                    <a:pt x="63753" y="2693"/>
                  </a:lnTo>
                  <a:lnTo>
                    <a:pt x="70019" y="7311"/>
                  </a:lnTo>
                  <a:lnTo>
                    <a:pt x="85579" y="34036"/>
                  </a:lnTo>
                  <a:lnTo>
                    <a:pt x="89070" y="56775"/>
                  </a:lnTo>
                  <a:lnTo>
                    <a:pt x="85563" y="99124"/>
                  </a:lnTo>
                  <a:lnTo>
                    <a:pt x="81736" y="106876"/>
                  </a:lnTo>
                  <a:lnTo>
                    <a:pt x="57150" y="130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3135"/>
          <p:cNvSpPr/>
          <p:nvPr>
            <p:custDataLst>
              <p:tags r:id="rId5"/>
            </p:custDataLst>
          </p:nvPr>
        </p:nvSpPr>
        <p:spPr>
          <a:xfrm>
            <a:off x="3175000" y="3353683"/>
            <a:ext cx="82551" cy="325362"/>
          </a:xfrm>
          <a:custGeom>
            <a:avLst/>
            <a:gdLst/>
            <a:ahLst/>
            <a:cxnLst/>
            <a:rect l="0" t="0" r="0" b="0"/>
            <a:pathLst>
              <a:path w="82551" h="325362">
                <a:moveTo>
                  <a:pt x="82550" y="5467"/>
                </a:moveTo>
                <a:lnTo>
                  <a:pt x="82550" y="5467"/>
                </a:lnTo>
                <a:lnTo>
                  <a:pt x="59406" y="0"/>
                </a:lnTo>
                <a:lnTo>
                  <a:pt x="39866" y="6120"/>
                </a:lnTo>
                <a:lnTo>
                  <a:pt x="28066" y="16811"/>
                </a:lnTo>
                <a:lnTo>
                  <a:pt x="22944" y="23613"/>
                </a:lnTo>
                <a:lnTo>
                  <a:pt x="15735" y="60154"/>
                </a:lnTo>
                <a:lnTo>
                  <a:pt x="15930" y="98211"/>
                </a:lnTo>
                <a:lnTo>
                  <a:pt x="18369" y="141937"/>
                </a:lnTo>
                <a:lnTo>
                  <a:pt x="21804" y="184889"/>
                </a:lnTo>
                <a:lnTo>
                  <a:pt x="23802" y="225616"/>
                </a:lnTo>
                <a:lnTo>
                  <a:pt x="24690" y="262766"/>
                </a:lnTo>
                <a:lnTo>
                  <a:pt x="23779" y="304659"/>
                </a:lnTo>
                <a:lnTo>
                  <a:pt x="18565" y="320945"/>
                </a:lnTo>
                <a:lnTo>
                  <a:pt x="15198" y="324441"/>
                </a:lnTo>
                <a:lnTo>
                  <a:pt x="11544" y="325361"/>
                </a:lnTo>
                <a:lnTo>
                  <a:pt x="0" y="3229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SMARTInkShape-Group647"/>
          <p:cNvGrpSpPr/>
          <p:nvPr/>
        </p:nvGrpSpPr>
        <p:grpSpPr>
          <a:xfrm>
            <a:off x="3765550" y="3393591"/>
            <a:ext cx="850901" cy="206860"/>
            <a:chOff x="3765550" y="3393591"/>
            <a:chExt cx="850901" cy="206860"/>
          </a:xfrm>
        </p:grpSpPr>
        <p:sp>
          <p:nvSpPr>
            <p:cNvPr id="105" name="SMARTInkShape-3136"/>
            <p:cNvSpPr/>
            <p:nvPr>
              <p:custDataLst>
                <p:tags r:id="rId145"/>
              </p:custDataLst>
            </p:nvPr>
          </p:nvSpPr>
          <p:spPr>
            <a:xfrm>
              <a:off x="3765550" y="3418246"/>
              <a:ext cx="133351" cy="173610"/>
            </a:xfrm>
            <a:custGeom>
              <a:avLst/>
              <a:gdLst/>
              <a:ahLst/>
              <a:cxnLst/>
              <a:rect l="0" t="0" r="0" b="0"/>
              <a:pathLst>
                <a:path w="133351" h="173610">
                  <a:moveTo>
                    <a:pt x="0" y="55204"/>
                  </a:moveTo>
                  <a:lnTo>
                    <a:pt x="0" y="55204"/>
                  </a:lnTo>
                  <a:lnTo>
                    <a:pt x="22076" y="11770"/>
                  </a:lnTo>
                  <a:lnTo>
                    <a:pt x="30038" y="4620"/>
                  </a:lnTo>
                  <a:lnTo>
                    <a:pt x="42042" y="972"/>
                  </a:lnTo>
                  <a:lnTo>
                    <a:pt x="49195" y="0"/>
                  </a:lnTo>
                  <a:lnTo>
                    <a:pt x="62787" y="2682"/>
                  </a:lnTo>
                  <a:lnTo>
                    <a:pt x="69374" y="5373"/>
                  </a:lnTo>
                  <a:lnTo>
                    <a:pt x="80457" y="17770"/>
                  </a:lnTo>
                  <a:lnTo>
                    <a:pt x="85388" y="26014"/>
                  </a:lnTo>
                  <a:lnTo>
                    <a:pt x="87104" y="46464"/>
                  </a:lnTo>
                  <a:lnTo>
                    <a:pt x="78255" y="81778"/>
                  </a:lnTo>
                  <a:lnTo>
                    <a:pt x="52930" y="128265"/>
                  </a:lnTo>
                  <a:lnTo>
                    <a:pt x="23000" y="168279"/>
                  </a:lnTo>
                  <a:lnTo>
                    <a:pt x="23094" y="170804"/>
                  </a:lnTo>
                  <a:lnTo>
                    <a:pt x="24569" y="172487"/>
                  </a:lnTo>
                  <a:lnTo>
                    <a:pt x="26962" y="173609"/>
                  </a:lnTo>
                  <a:lnTo>
                    <a:pt x="67702" y="169635"/>
                  </a:lnTo>
                  <a:lnTo>
                    <a:pt x="111076" y="161233"/>
                  </a:lnTo>
                  <a:lnTo>
                    <a:pt x="133350" y="156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37"/>
            <p:cNvSpPr/>
            <p:nvPr>
              <p:custDataLst>
                <p:tags r:id="rId146"/>
              </p:custDataLst>
            </p:nvPr>
          </p:nvSpPr>
          <p:spPr>
            <a:xfrm>
              <a:off x="4127500" y="3393591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6350" y="3659"/>
                  </a:moveTo>
                  <a:lnTo>
                    <a:pt x="6350" y="3659"/>
                  </a:lnTo>
                  <a:lnTo>
                    <a:pt x="2979" y="288"/>
                  </a:lnTo>
                  <a:lnTo>
                    <a:pt x="1986" y="0"/>
                  </a:lnTo>
                  <a:lnTo>
                    <a:pt x="1324" y="515"/>
                  </a:lnTo>
                  <a:lnTo>
                    <a:pt x="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38"/>
            <p:cNvSpPr/>
            <p:nvPr>
              <p:custDataLst>
                <p:tags r:id="rId147"/>
              </p:custDataLst>
            </p:nvPr>
          </p:nvSpPr>
          <p:spPr>
            <a:xfrm>
              <a:off x="4152900" y="35115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10831" y="41927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139"/>
            <p:cNvSpPr/>
            <p:nvPr>
              <p:custDataLst>
                <p:tags r:id="rId148"/>
              </p:custDataLst>
            </p:nvPr>
          </p:nvSpPr>
          <p:spPr>
            <a:xfrm>
              <a:off x="4216359" y="3426512"/>
              <a:ext cx="76242" cy="154889"/>
            </a:xfrm>
            <a:custGeom>
              <a:avLst/>
              <a:gdLst/>
              <a:ahLst/>
              <a:cxnLst/>
              <a:rect l="0" t="0" r="0" b="0"/>
              <a:pathLst>
                <a:path w="76242" h="154889">
                  <a:moveTo>
                    <a:pt x="76241" y="8838"/>
                  </a:moveTo>
                  <a:lnTo>
                    <a:pt x="76241" y="8838"/>
                  </a:lnTo>
                  <a:lnTo>
                    <a:pt x="40887" y="0"/>
                  </a:lnTo>
                  <a:lnTo>
                    <a:pt x="26661" y="1617"/>
                  </a:lnTo>
                  <a:lnTo>
                    <a:pt x="13989" y="7040"/>
                  </a:lnTo>
                  <a:lnTo>
                    <a:pt x="3653" y="14154"/>
                  </a:lnTo>
                  <a:lnTo>
                    <a:pt x="1037" y="18026"/>
                  </a:lnTo>
                  <a:lnTo>
                    <a:pt x="0" y="22019"/>
                  </a:lnTo>
                  <a:lnTo>
                    <a:pt x="13" y="26092"/>
                  </a:lnTo>
                  <a:lnTo>
                    <a:pt x="3792" y="34380"/>
                  </a:lnTo>
                  <a:lnTo>
                    <a:pt x="38732" y="78185"/>
                  </a:lnTo>
                  <a:lnTo>
                    <a:pt x="50624" y="100960"/>
                  </a:lnTo>
                  <a:lnTo>
                    <a:pt x="52391" y="117279"/>
                  </a:lnTo>
                  <a:lnTo>
                    <a:pt x="51874" y="125582"/>
                  </a:lnTo>
                  <a:lnTo>
                    <a:pt x="48707" y="132528"/>
                  </a:lnTo>
                  <a:lnTo>
                    <a:pt x="37664" y="144010"/>
                  </a:lnTo>
                  <a:lnTo>
                    <a:pt x="25229" y="150053"/>
                  </a:lnTo>
                  <a:lnTo>
                    <a:pt x="6391" y="15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140"/>
            <p:cNvSpPr/>
            <p:nvPr>
              <p:custDataLst>
                <p:tags r:id="rId149"/>
              </p:custDataLst>
            </p:nvPr>
          </p:nvSpPr>
          <p:spPr>
            <a:xfrm>
              <a:off x="4492299" y="3472126"/>
              <a:ext cx="124152" cy="109275"/>
            </a:xfrm>
            <a:custGeom>
              <a:avLst/>
              <a:gdLst/>
              <a:ahLst/>
              <a:cxnLst/>
              <a:rect l="0" t="0" r="0" b="0"/>
              <a:pathLst>
                <a:path w="124152" h="109275">
                  <a:moveTo>
                    <a:pt x="117801" y="39424"/>
                  </a:moveTo>
                  <a:lnTo>
                    <a:pt x="117801" y="39424"/>
                  </a:lnTo>
                  <a:lnTo>
                    <a:pt x="88908" y="25609"/>
                  </a:lnTo>
                  <a:lnTo>
                    <a:pt x="56585" y="397"/>
                  </a:lnTo>
                  <a:lnTo>
                    <a:pt x="51590" y="0"/>
                  </a:lnTo>
                  <a:lnTo>
                    <a:pt x="40396" y="3323"/>
                  </a:lnTo>
                  <a:lnTo>
                    <a:pt x="22194" y="19869"/>
                  </a:lnTo>
                  <a:lnTo>
                    <a:pt x="6766" y="46016"/>
                  </a:lnTo>
                  <a:lnTo>
                    <a:pt x="0" y="69364"/>
                  </a:lnTo>
                  <a:lnTo>
                    <a:pt x="1167" y="74906"/>
                  </a:lnTo>
                  <a:lnTo>
                    <a:pt x="4061" y="79307"/>
                  </a:lnTo>
                  <a:lnTo>
                    <a:pt x="8108" y="82946"/>
                  </a:lnTo>
                  <a:lnTo>
                    <a:pt x="14333" y="83960"/>
                  </a:lnTo>
                  <a:lnTo>
                    <a:pt x="49673" y="75450"/>
                  </a:lnTo>
                  <a:lnTo>
                    <a:pt x="74567" y="64210"/>
                  </a:lnTo>
                  <a:lnTo>
                    <a:pt x="92249" y="51140"/>
                  </a:lnTo>
                  <a:lnTo>
                    <a:pt x="95122" y="51468"/>
                  </a:lnTo>
                  <a:lnTo>
                    <a:pt x="97743" y="53803"/>
                  </a:lnTo>
                  <a:lnTo>
                    <a:pt x="102536" y="62748"/>
                  </a:lnTo>
                  <a:lnTo>
                    <a:pt x="124151" y="109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648"/>
          <p:cNvGrpSpPr/>
          <p:nvPr/>
        </p:nvGrpSpPr>
        <p:grpSpPr>
          <a:xfrm>
            <a:off x="4960595" y="3298918"/>
            <a:ext cx="792506" cy="324019"/>
            <a:chOff x="4960595" y="3298918"/>
            <a:chExt cx="792506" cy="324019"/>
          </a:xfrm>
        </p:grpSpPr>
        <p:sp>
          <p:nvSpPr>
            <p:cNvPr id="111" name="SMARTInkShape-3141"/>
            <p:cNvSpPr/>
            <p:nvPr>
              <p:custDataLst>
                <p:tags r:id="rId141"/>
              </p:custDataLst>
            </p:nvPr>
          </p:nvSpPr>
          <p:spPr>
            <a:xfrm>
              <a:off x="4960595" y="3378200"/>
              <a:ext cx="133614" cy="244737"/>
            </a:xfrm>
            <a:custGeom>
              <a:avLst/>
              <a:gdLst/>
              <a:ahLst/>
              <a:cxnLst/>
              <a:rect l="0" t="0" r="0" b="0"/>
              <a:pathLst>
                <a:path w="133614" h="244737">
                  <a:moveTo>
                    <a:pt x="17805" y="0"/>
                  </a:moveTo>
                  <a:lnTo>
                    <a:pt x="17805" y="0"/>
                  </a:lnTo>
                  <a:lnTo>
                    <a:pt x="22874" y="38309"/>
                  </a:lnTo>
                  <a:lnTo>
                    <a:pt x="26644" y="75352"/>
                  </a:lnTo>
                  <a:lnTo>
                    <a:pt x="26908" y="117686"/>
                  </a:lnTo>
                  <a:lnTo>
                    <a:pt x="25378" y="160255"/>
                  </a:lnTo>
                  <a:lnTo>
                    <a:pt x="24698" y="197989"/>
                  </a:lnTo>
                  <a:lnTo>
                    <a:pt x="23557" y="240035"/>
                  </a:lnTo>
                  <a:lnTo>
                    <a:pt x="22345" y="243279"/>
                  </a:lnTo>
                  <a:lnTo>
                    <a:pt x="20832" y="244736"/>
                  </a:lnTo>
                  <a:lnTo>
                    <a:pt x="17269" y="235066"/>
                  </a:lnTo>
                  <a:lnTo>
                    <a:pt x="9232" y="187622"/>
                  </a:lnTo>
                  <a:lnTo>
                    <a:pt x="0" y="141512"/>
                  </a:lnTo>
                  <a:lnTo>
                    <a:pt x="291" y="138791"/>
                  </a:lnTo>
                  <a:lnTo>
                    <a:pt x="1190" y="136977"/>
                  </a:lnTo>
                  <a:lnTo>
                    <a:pt x="2495" y="135768"/>
                  </a:lnTo>
                  <a:lnTo>
                    <a:pt x="43680" y="119235"/>
                  </a:lnTo>
                  <a:lnTo>
                    <a:pt x="86620" y="92949"/>
                  </a:lnTo>
                  <a:lnTo>
                    <a:pt x="106245" y="72355"/>
                  </a:lnTo>
                  <a:lnTo>
                    <a:pt x="128460" y="28403"/>
                  </a:lnTo>
                  <a:lnTo>
                    <a:pt x="133307" y="12624"/>
                  </a:lnTo>
                  <a:lnTo>
                    <a:pt x="133613" y="8415"/>
                  </a:lnTo>
                  <a:lnTo>
                    <a:pt x="133110" y="5611"/>
                  </a:lnTo>
                  <a:lnTo>
                    <a:pt x="132069" y="5857"/>
                  </a:lnTo>
                  <a:lnTo>
                    <a:pt x="129032" y="11775"/>
                  </a:lnTo>
                  <a:lnTo>
                    <a:pt x="122038" y="53806"/>
                  </a:lnTo>
                  <a:lnTo>
                    <a:pt x="120185" y="98806"/>
                  </a:lnTo>
                  <a:lnTo>
                    <a:pt x="121047" y="142321"/>
                  </a:lnTo>
                  <a:lnTo>
                    <a:pt x="13210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42"/>
            <p:cNvSpPr/>
            <p:nvPr>
              <p:custDataLst>
                <p:tags r:id="rId142"/>
              </p:custDataLst>
            </p:nvPr>
          </p:nvSpPr>
          <p:spPr>
            <a:xfrm>
              <a:off x="5155348" y="3476827"/>
              <a:ext cx="58003" cy="110924"/>
            </a:xfrm>
            <a:custGeom>
              <a:avLst/>
              <a:gdLst/>
              <a:ahLst/>
              <a:cxnLst/>
              <a:rect l="0" t="0" r="0" b="0"/>
              <a:pathLst>
                <a:path w="58003" h="110924">
                  <a:moveTo>
                    <a:pt x="7202" y="60123"/>
                  </a:moveTo>
                  <a:lnTo>
                    <a:pt x="7202" y="60123"/>
                  </a:lnTo>
                  <a:lnTo>
                    <a:pt x="3831" y="56752"/>
                  </a:lnTo>
                  <a:lnTo>
                    <a:pt x="3543" y="55759"/>
                  </a:lnTo>
                  <a:lnTo>
                    <a:pt x="4057" y="55097"/>
                  </a:lnTo>
                  <a:lnTo>
                    <a:pt x="5106" y="54656"/>
                  </a:lnTo>
                  <a:lnTo>
                    <a:pt x="6510" y="55067"/>
                  </a:lnTo>
                  <a:lnTo>
                    <a:pt x="9952" y="57405"/>
                  </a:lnTo>
                  <a:lnTo>
                    <a:pt x="12563" y="57606"/>
                  </a:lnTo>
                  <a:lnTo>
                    <a:pt x="19227" y="55947"/>
                  </a:lnTo>
                  <a:lnTo>
                    <a:pt x="39367" y="44063"/>
                  </a:lnTo>
                  <a:lnTo>
                    <a:pt x="48779" y="36287"/>
                  </a:lnTo>
                  <a:lnTo>
                    <a:pt x="51147" y="32238"/>
                  </a:lnTo>
                  <a:lnTo>
                    <a:pt x="52021" y="28127"/>
                  </a:lnTo>
                  <a:lnTo>
                    <a:pt x="51898" y="23976"/>
                  </a:lnTo>
                  <a:lnTo>
                    <a:pt x="44983" y="8020"/>
                  </a:lnTo>
                  <a:lnTo>
                    <a:pt x="41562" y="4221"/>
                  </a:lnTo>
                  <a:lnTo>
                    <a:pt x="33997" y="0"/>
                  </a:lnTo>
                  <a:lnTo>
                    <a:pt x="28593" y="991"/>
                  </a:lnTo>
                  <a:lnTo>
                    <a:pt x="15062" y="7736"/>
                  </a:lnTo>
                  <a:lnTo>
                    <a:pt x="5286" y="21553"/>
                  </a:lnTo>
                  <a:lnTo>
                    <a:pt x="0" y="39453"/>
                  </a:lnTo>
                  <a:lnTo>
                    <a:pt x="3" y="59168"/>
                  </a:lnTo>
                  <a:lnTo>
                    <a:pt x="8000" y="77808"/>
                  </a:lnTo>
                  <a:lnTo>
                    <a:pt x="14084" y="86730"/>
                  </a:lnTo>
                  <a:lnTo>
                    <a:pt x="30251" y="98524"/>
                  </a:lnTo>
                  <a:lnTo>
                    <a:pt x="58002" y="110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143"/>
            <p:cNvSpPr/>
            <p:nvPr>
              <p:custDataLst>
                <p:tags r:id="rId143"/>
              </p:custDataLst>
            </p:nvPr>
          </p:nvSpPr>
          <p:spPr>
            <a:xfrm>
              <a:off x="5270015" y="3298918"/>
              <a:ext cx="358885" cy="295201"/>
            </a:xfrm>
            <a:custGeom>
              <a:avLst/>
              <a:gdLst/>
              <a:ahLst/>
              <a:cxnLst/>
              <a:rect l="0" t="0" r="0" b="0"/>
              <a:pathLst>
                <a:path w="358885" h="295201">
                  <a:moveTo>
                    <a:pt x="76685" y="250732"/>
                  </a:moveTo>
                  <a:lnTo>
                    <a:pt x="76685" y="250732"/>
                  </a:lnTo>
                  <a:lnTo>
                    <a:pt x="76685" y="243990"/>
                  </a:lnTo>
                  <a:lnTo>
                    <a:pt x="62380" y="212040"/>
                  </a:lnTo>
                  <a:lnTo>
                    <a:pt x="54100" y="203432"/>
                  </a:lnTo>
                  <a:lnTo>
                    <a:pt x="48928" y="200148"/>
                  </a:lnTo>
                  <a:lnTo>
                    <a:pt x="43363" y="199371"/>
                  </a:lnTo>
                  <a:lnTo>
                    <a:pt x="31536" y="202269"/>
                  </a:lnTo>
                  <a:lnTo>
                    <a:pt x="12978" y="215206"/>
                  </a:lnTo>
                  <a:lnTo>
                    <a:pt x="4156" y="228357"/>
                  </a:lnTo>
                  <a:lnTo>
                    <a:pt x="816" y="235815"/>
                  </a:lnTo>
                  <a:lnTo>
                    <a:pt x="0" y="242199"/>
                  </a:lnTo>
                  <a:lnTo>
                    <a:pt x="2857" y="253055"/>
                  </a:lnTo>
                  <a:lnTo>
                    <a:pt x="10712" y="260701"/>
                  </a:lnTo>
                  <a:lnTo>
                    <a:pt x="15769" y="263728"/>
                  </a:lnTo>
                  <a:lnTo>
                    <a:pt x="27033" y="265210"/>
                  </a:lnTo>
                  <a:lnTo>
                    <a:pt x="60289" y="258068"/>
                  </a:lnTo>
                  <a:lnTo>
                    <a:pt x="61521" y="258445"/>
                  </a:lnTo>
                  <a:lnTo>
                    <a:pt x="62342" y="259402"/>
                  </a:lnTo>
                  <a:lnTo>
                    <a:pt x="62890" y="260745"/>
                  </a:lnTo>
                  <a:lnTo>
                    <a:pt x="63661" y="272749"/>
                  </a:lnTo>
                  <a:lnTo>
                    <a:pt x="65885" y="277404"/>
                  </a:lnTo>
                  <a:lnTo>
                    <a:pt x="74002" y="286340"/>
                  </a:lnTo>
                  <a:lnTo>
                    <a:pt x="84665" y="291252"/>
                  </a:lnTo>
                  <a:lnTo>
                    <a:pt x="98576" y="292730"/>
                  </a:lnTo>
                  <a:lnTo>
                    <a:pt x="142000" y="286048"/>
                  </a:lnTo>
                  <a:lnTo>
                    <a:pt x="165686" y="277717"/>
                  </a:lnTo>
                  <a:lnTo>
                    <a:pt x="197443" y="257160"/>
                  </a:lnTo>
                  <a:lnTo>
                    <a:pt x="218769" y="234606"/>
                  </a:lnTo>
                  <a:lnTo>
                    <a:pt x="224500" y="223339"/>
                  </a:lnTo>
                  <a:lnTo>
                    <a:pt x="223912" y="219064"/>
                  </a:lnTo>
                  <a:lnTo>
                    <a:pt x="221403" y="215509"/>
                  </a:lnTo>
                  <a:lnTo>
                    <a:pt x="217613" y="212434"/>
                  </a:lnTo>
                  <a:lnTo>
                    <a:pt x="212265" y="211794"/>
                  </a:lnTo>
                  <a:lnTo>
                    <a:pt x="198797" y="214847"/>
                  </a:lnTo>
                  <a:lnTo>
                    <a:pt x="175347" y="231241"/>
                  </a:lnTo>
                  <a:lnTo>
                    <a:pt x="164514" y="246067"/>
                  </a:lnTo>
                  <a:lnTo>
                    <a:pt x="160638" y="253972"/>
                  </a:lnTo>
                  <a:lnTo>
                    <a:pt x="159464" y="261359"/>
                  </a:lnTo>
                  <a:lnTo>
                    <a:pt x="161924" y="275210"/>
                  </a:lnTo>
                  <a:lnTo>
                    <a:pt x="171242" y="291538"/>
                  </a:lnTo>
                  <a:lnTo>
                    <a:pt x="175706" y="294164"/>
                  </a:lnTo>
                  <a:lnTo>
                    <a:pt x="186311" y="295200"/>
                  </a:lnTo>
                  <a:lnTo>
                    <a:pt x="204181" y="288446"/>
                  </a:lnTo>
                  <a:lnTo>
                    <a:pt x="239322" y="261265"/>
                  </a:lnTo>
                  <a:lnTo>
                    <a:pt x="269121" y="221476"/>
                  </a:lnTo>
                  <a:lnTo>
                    <a:pt x="287331" y="182931"/>
                  </a:lnTo>
                  <a:lnTo>
                    <a:pt x="295432" y="158259"/>
                  </a:lnTo>
                  <a:lnTo>
                    <a:pt x="302949" y="130522"/>
                  </a:lnTo>
                  <a:lnTo>
                    <a:pt x="310078" y="100742"/>
                  </a:lnTo>
                  <a:lnTo>
                    <a:pt x="315536" y="74539"/>
                  </a:lnTo>
                  <a:lnTo>
                    <a:pt x="323481" y="28491"/>
                  </a:lnTo>
                  <a:lnTo>
                    <a:pt x="323720" y="5673"/>
                  </a:lnTo>
                  <a:lnTo>
                    <a:pt x="321809" y="576"/>
                  </a:lnTo>
                  <a:lnTo>
                    <a:pt x="317712" y="0"/>
                  </a:lnTo>
                  <a:lnTo>
                    <a:pt x="305634" y="6886"/>
                  </a:lnTo>
                  <a:lnTo>
                    <a:pt x="279596" y="36743"/>
                  </a:lnTo>
                  <a:lnTo>
                    <a:pt x="267291" y="70489"/>
                  </a:lnTo>
                  <a:lnTo>
                    <a:pt x="260177" y="109946"/>
                  </a:lnTo>
                  <a:lnTo>
                    <a:pt x="257014" y="148649"/>
                  </a:lnTo>
                  <a:lnTo>
                    <a:pt x="257491" y="185136"/>
                  </a:lnTo>
                  <a:lnTo>
                    <a:pt x="263607" y="229885"/>
                  </a:lnTo>
                  <a:lnTo>
                    <a:pt x="271239" y="249227"/>
                  </a:lnTo>
                  <a:lnTo>
                    <a:pt x="281687" y="260176"/>
                  </a:lnTo>
                  <a:lnTo>
                    <a:pt x="287436" y="261967"/>
                  </a:lnTo>
                  <a:lnTo>
                    <a:pt x="299469" y="260194"/>
                  </a:lnTo>
                  <a:lnTo>
                    <a:pt x="321515" y="244520"/>
                  </a:lnTo>
                  <a:lnTo>
                    <a:pt x="339178" y="215260"/>
                  </a:lnTo>
                  <a:lnTo>
                    <a:pt x="351307" y="170269"/>
                  </a:lnTo>
                  <a:lnTo>
                    <a:pt x="350904" y="155939"/>
                  </a:lnTo>
                  <a:lnTo>
                    <a:pt x="349104" y="151554"/>
                  </a:lnTo>
                  <a:lnTo>
                    <a:pt x="346491" y="148630"/>
                  </a:lnTo>
                  <a:lnTo>
                    <a:pt x="343339" y="146680"/>
                  </a:lnTo>
                  <a:lnTo>
                    <a:pt x="340532" y="147497"/>
                  </a:lnTo>
                  <a:lnTo>
                    <a:pt x="335532" y="154050"/>
                  </a:lnTo>
                  <a:lnTo>
                    <a:pt x="332121" y="169639"/>
                  </a:lnTo>
                  <a:lnTo>
                    <a:pt x="335086" y="181530"/>
                  </a:lnTo>
                  <a:lnTo>
                    <a:pt x="347361" y="222151"/>
                  </a:lnTo>
                  <a:lnTo>
                    <a:pt x="358884" y="263077"/>
                  </a:lnTo>
                  <a:lnTo>
                    <a:pt x="357800" y="269860"/>
                  </a:lnTo>
                  <a:lnTo>
                    <a:pt x="356523" y="271950"/>
                  </a:lnTo>
                  <a:lnTo>
                    <a:pt x="354965" y="273344"/>
                  </a:lnTo>
                  <a:lnTo>
                    <a:pt x="353222" y="274273"/>
                  </a:lnTo>
                  <a:lnTo>
                    <a:pt x="337035" y="276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144"/>
            <p:cNvSpPr/>
            <p:nvPr>
              <p:custDataLst>
                <p:tags r:id="rId144"/>
              </p:custDataLst>
            </p:nvPr>
          </p:nvSpPr>
          <p:spPr>
            <a:xfrm>
              <a:off x="5695950" y="35433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57150" y="0"/>
                  </a:moveTo>
                  <a:lnTo>
                    <a:pt x="57150" y="0"/>
                  </a:lnTo>
                  <a:lnTo>
                    <a:pt x="36427" y="5026"/>
                  </a:lnTo>
                  <a:lnTo>
                    <a:pt x="20436" y="783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649"/>
          <p:cNvGrpSpPr/>
          <p:nvPr/>
        </p:nvGrpSpPr>
        <p:grpSpPr>
          <a:xfrm>
            <a:off x="2781300" y="4400550"/>
            <a:ext cx="539751" cy="393701"/>
            <a:chOff x="2781300" y="4400550"/>
            <a:chExt cx="539751" cy="393701"/>
          </a:xfrm>
        </p:grpSpPr>
        <p:sp>
          <p:nvSpPr>
            <p:cNvPr id="116" name="SMARTInkShape-3145"/>
            <p:cNvSpPr/>
            <p:nvPr>
              <p:custDataLst>
                <p:tags r:id="rId137"/>
              </p:custDataLst>
            </p:nvPr>
          </p:nvSpPr>
          <p:spPr>
            <a:xfrm>
              <a:off x="2785829" y="4428642"/>
              <a:ext cx="192327" cy="308459"/>
            </a:xfrm>
            <a:custGeom>
              <a:avLst/>
              <a:gdLst/>
              <a:ahLst/>
              <a:cxnLst/>
              <a:rect l="0" t="0" r="0" b="0"/>
              <a:pathLst>
                <a:path w="192327" h="308459">
                  <a:moveTo>
                    <a:pt x="8171" y="3658"/>
                  </a:moveTo>
                  <a:lnTo>
                    <a:pt x="8171" y="3658"/>
                  </a:lnTo>
                  <a:lnTo>
                    <a:pt x="1429" y="3658"/>
                  </a:lnTo>
                  <a:lnTo>
                    <a:pt x="149" y="2952"/>
                  </a:lnTo>
                  <a:lnTo>
                    <a:pt x="0" y="1776"/>
                  </a:lnTo>
                  <a:lnTo>
                    <a:pt x="607" y="287"/>
                  </a:lnTo>
                  <a:lnTo>
                    <a:pt x="1717" y="0"/>
                  </a:lnTo>
                  <a:lnTo>
                    <a:pt x="4832" y="1562"/>
                  </a:lnTo>
                  <a:lnTo>
                    <a:pt x="39124" y="38538"/>
                  </a:lnTo>
                  <a:lnTo>
                    <a:pt x="73316" y="84548"/>
                  </a:lnTo>
                  <a:lnTo>
                    <a:pt x="97802" y="120748"/>
                  </a:lnTo>
                  <a:lnTo>
                    <a:pt x="122796" y="160355"/>
                  </a:lnTo>
                  <a:lnTo>
                    <a:pt x="142371" y="199596"/>
                  </a:lnTo>
                  <a:lnTo>
                    <a:pt x="158126" y="236086"/>
                  </a:lnTo>
                  <a:lnTo>
                    <a:pt x="178191" y="277607"/>
                  </a:lnTo>
                  <a:lnTo>
                    <a:pt x="191270" y="298690"/>
                  </a:lnTo>
                  <a:lnTo>
                    <a:pt x="192326" y="301946"/>
                  </a:lnTo>
                  <a:lnTo>
                    <a:pt x="192321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146"/>
            <p:cNvSpPr/>
            <p:nvPr>
              <p:custDataLst>
                <p:tags r:id="rId138"/>
              </p:custDataLst>
            </p:nvPr>
          </p:nvSpPr>
          <p:spPr>
            <a:xfrm>
              <a:off x="2781300" y="4400550"/>
              <a:ext cx="247651" cy="393701"/>
            </a:xfrm>
            <a:custGeom>
              <a:avLst/>
              <a:gdLst/>
              <a:ahLst/>
              <a:cxnLst/>
              <a:rect l="0" t="0" r="0" b="0"/>
              <a:pathLst>
                <a:path w="247651" h="393701">
                  <a:moveTo>
                    <a:pt x="247650" y="0"/>
                  </a:moveTo>
                  <a:lnTo>
                    <a:pt x="247650" y="0"/>
                  </a:lnTo>
                  <a:lnTo>
                    <a:pt x="238812" y="0"/>
                  </a:lnTo>
                  <a:lnTo>
                    <a:pt x="232903" y="7526"/>
                  </a:lnTo>
                  <a:lnTo>
                    <a:pt x="211397" y="49805"/>
                  </a:lnTo>
                  <a:lnTo>
                    <a:pt x="185089" y="91820"/>
                  </a:lnTo>
                  <a:lnTo>
                    <a:pt x="162695" y="130885"/>
                  </a:lnTo>
                  <a:lnTo>
                    <a:pt x="148680" y="154284"/>
                  </a:lnTo>
                  <a:lnTo>
                    <a:pt x="132986" y="179762"/>
                  </a:lnTo>
                  <a:lnTo>
                    <a:pt x="116174" y="206624"/>
                  </a:lnTo>
                  <a:lnTo>
                    <a:pt x="100733" y="231588"/>
                  </a:lnTo>
                  <a:lnTo>
                    <a:pt x="72286" y="278141"/>
                  </a:lnTo>
                  <a:lnTo>
                    <a:pt x="51177" y="314824"/>
                  </a:lnTo>
                  <a:lnTo>
                    <a:pt x="27393" y="355512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147"/>
            <p:cNvSpPr/>
            <p:nvPr>
              <p:custDataLst>
                <p:tags r:id="rId139"/>
              </p:custDataLst>
            </p:nvPr>
          </p:nvSpPr>
          <p:spPr>
            <a:xfrm>
              <a:off x="3143250" y="45529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4571" y="5909"/>
                  </a:lnTo>
                  <a:lnTo>
                    <a:pt x="85082" y="116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148"/>
            <p:cNvSpPr/>
            <p:nvPr>
              <p:custDataLst>
                <p:tags r:id="rId140"/>
              </p:custDataLst>
            </p:nvPr>
          </p:nvSpPr>
          <p:spPr>
            <a:xfrm>
              <a:off x="3143250" y="4641850"/>
              <a:ext cx="177801" cy="24518"/>
            </a:xfrm>
            <a:custGeom>
              <a:avLst/>
              <a:gdLst/>
              <a:ahLst/>
              <a:cxnLst/>
              <a:rect l="0" t="0" r="0" b="0"/>
              <a:pathLst>
                <a:path w="1778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4517"/>
                  </a:lnTo>
                  <a:lnTo>
                    <a:pt x="40182" y="23402"/>
                  </a:lnTo>
                  <a:lnTo>
                    <a:pt x="85048" y="18458"/>
                  </a:lnTo>
                  <a:lnTo>
                    <a:pt x="132209" y="1064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650"/>
          <p:cNvGrpSpPr/>
          <p:nvPr/>
        </p:nvGrpSpPr>
        <p:grpSpPr>
          <a:xfrm>
            <a:off x="3622479" y="4400550"/>
            <a:ext cx="2945386" cy="412751"/>
            <a:chOff x="3622479" y="4400550"/>
            <a:chExt cx="2945386" cy="412751"/>
          </a:xfrm>
        </p:grpSpPr>
        <p:sp>
          <p:nvSpPr>
            <p:cNvPr id="121" name="SMARTInkShape-3149"/>
            <p:cNvSpPr/>
            <p:nvPr>
              <p:custDataLst>
                <p:tags r:id="rId118"/>
              </p:custDataLst>
            </p:nvPr>
          </p:nvSpPr>
          <p:spPr>
            <a:xfrm>
              <a:off x="3765550" y="4445000"/>
              <a:ext cx="30323" cy="279401"/>
            </a:xfrm>
            <a:custGeom>
              <a:avLst/>
              <a:gdLst/>
              <a:ahLst/>
              <a:cxnLst/>
              <a:rect l="0" t="0" r="0" b="0"/>
              <a:pathLst>
                <a:path w="30323" h="2794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7677" y="37902"/>
                  </a:lnTo>
                  <a:lnTo>
                    <a:pt x="21967" y="69057"/>
                  </a:lnTo>
                  <a:lnTo>
                    <a:pt x="24580" y="104069"/>
                  </a:lnTo>
                  <a:lnTo>
                    <a:pt x="28093" y="140798"/>
                  </a:lnTo>
                  <a:lnTo>
                    <a:pt x="30124" y="176406"/>
                  </a:lnTo>
                  <a:lnTo>
                    <a:pt x="30322" y="210342"/>
                  </a:lnTo>
                  <a:lnTo>
                    <a:pt x="27172" y="252980"/>
                  </a:lnTo>
                  <a:lnTo>
                    <a:pt x="254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150"/>
            <p:cNvSpPr/>
            <p:nvPr>
              <p:custDataLst>
                <p:tags r:id="rId119"/>
              </p:custDataLst>
            </p:nvPr>
          </p:nvSpPr>
          <p:spPr>
            <a:xfrm>
              <a:off x="3622479" y="4400550"/>
              <a:ext cx="346272" cy="76201"/>
            </a:xfrm>
            <a:custGeom>
              <a:avLst/>
              <a:gdLst/>
              <a:ahLst/>
              <a:cxnLst/>
              <a:rect l="0" t="0" r="0" b="0"/>
              <a:pathLst>
                <a:path w="346272" h="76201">
                  <a:moveTo>
                    <a:pt x="3371" y="76200"/>
                  </a:moveTo>
                  <a:lnTo>
                    <a:pt x="3371" y="76200"/>
                  </a:lnTo>
                  <a:lnTo>
                    <a:pt x="0" y="72829"/>
                  </a:lnTo>
                  <a:lnTo>
                    <a:pt x="418" y="70425"/>
                  </a:lnTo>
                  <a:lnTo>
                    <a:pt x="4646" y="63991"/>
                  </a:lnTo>
                  <a:lnTo>
                    <a:pt x="28443" y="52434"/>
                  </a:lnTo>
                  <a:lnTo>
                    <a:pt x="59904" y="42354"/>
                  </a:lnTo>
                  <a:lnTo>
                    <a:pt x="101875" y="31524"/>
                  </a:lnTo>
                  <a:lnTo>
                    <a:pt x="126896" y="26660"/>
                  </a:lnTo>
                  <a:lnTo>
                    <a:pt x="153454" y="22007"/>
                  </a:lnTo>
                  <a:lnTo>
                    <a:pt x="180332" y="17494"/>
                  </a:lnTo>
                  <a:lnTo>
                    <a:pt x="207423" y="13074"/>
                  </a:lnTo>
                  <a:lnTo>
                    <a:pt x="234655" y="8716"/>
                  </a:lnTo>
                  <a:lnTo>
                    <a:pt x="281847" y="3873"/>
                  </a:lnTo>
                  <a:lnTo>
                    <a:pt x="346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151"/>
            <p:cNvSpPr/>
            <p:nvPr>
              <p:custDataLst>
                <p:tags r:id="rId120"/>
              </p:custDataLst>
            </p:nvPr>
          </p:nvSpPr>
          <p:spPr>
            <a:xfrm>
              <a:off x="6446215" y="4689888"/>
              <a:ext cx="121650" cy="123413"/>
            </a:xfrm>
            <a:custGeom>
              <a:avLst/>
              <a:gdLst/>
              <a:ahLst/>
              <a:cxnLst/>
              <a:rect l="0" t="0" r="0" b="0"/>
              <a:pathLst>
                <a:path w="121650" h="123413">
                  <a:moveTo>
                    <a:pt x="11735" y="21812"/>
                  </a:moveTo>
                  <a:lnTo>
                    <a:pt x="11735" y="21812"/>
                  </a:lnTo>
                  <a:lnTo>
                    <a:pt x="15106" y="25183"/>
                  </a:lnTo>
                  <a:lnTo>
                    <a:pt x="15393" y="27587"/>
                  </a:lnTo>
                  <a:lnTo>
                    <a:pt x="7494" y="72249"/>
                  </a:lnTo>
                  <a:lnTo>
                    <a:pt x="5304" y="85988"/>
                  </a:lnTo>
                  <a:lnTo>
                    <a:pt x="0" y="96289"/>
                  </a:lnTo>
                  <a:lnTo>
                    <a:pt x="21833" y="53124"/>
                  </a:lnTo>
                  <a:lnTo>
                    <a:pt x="50328" y="11005"/>
                  </a:lnTo>
                  <a:lnTo>
                    <a:pt x="62754" y="2898"/>
                  </a:lnTo>
                  <a:lnTo>
                    <a:pt x="74627" y="0"/>
                  </a:lnTo>
                  <a:lnTo>
                    <a:pt x="84607" y="1064"/>
                  </a:lnTo>
                  <a:lnTo>
                    <a:pt x="93746" y="5771"/>
                  </a:lnTo>
                  <a:lnTo>
                    <a:pt x="102512" y="13977"/>
                  </a:lnTo>
                  <a:lnTo>
                    <a:pt x="114675" y="35170"/>
                  </a:lnTo>
                  <a:lnTo>
                    <a:pt x="121649" y="62772"/>
                  </a:lnTo>
                  <a:lnTo>
                    <a:pt x="118401" y="95859"/>
                  </a:lnTo>
                  <a:lnTo>
                    <a:pt x="113335" y="123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152"/>
            <p:cNvSpPr/>
            <p:nvPr>
              <p:custDataLst>
                <p:tags r:id="rId121"/>
              </p:custDataLst>
            </p:nvPr>
          </p:nvSpPr>
          <p:spPr>
            <a:xfrm>
              <a:off x="6109223" y="4705980"/>
              <a:ext cx="285228" cy="31121"/>
            </a:xfrm>
            <a:custGeom>
              <a:avLst/>
              <a:gdLst/>
              <a:ahLst/>
              <a:cxnLst/>
              <a:rect l="0" t="0" r="0" b="0"/>
              <a:pathLst>
                <a:path w="285228" h="31121">
                  <a:moveTo>
                    <a:pt x="12177" y="31120"/>
                  </a:moveTo>
                  <a:lnTo>
                    <a:pt x="12177" y="31120"/>
                  </a:lnTo>
                  <a:lnTo>
                    <a:pt x="1242" y="31120"/>
                  </a:lnTo>
                  <a:lnTo>
                    <a:pt x="654" y="30414"/>
                  </a:lnTo>
                  <a:lnTo>
                    <a:pt x="0" y="27749"/>
                  </a:lnTo>
                  <a:lnTo>
                    <a:pt x="7235" y="24212"/>
                  </a:lnTo>
                  <a:lnTo>
                    <a:pt x="48359" y="16193"/>
                  </a:lnTo>
                  <a:lnTo>
                    <a:pt x="94551" y="6549"/>
                  </a:lnTo>
                  <a:lnTo>
                    <a:pt x="131102" y="2561"/>
                  </a:lnTo>
                  <a:lnTo>
                    <a:pt x="169455" y="789"/>
                  </a:lnTo>
                  <a:lnTo>
                    <a:pt x="205316" y="0"/>
                  </a:lnTo>
                  <a:lnTo>
                    <a:pt x="238187" y="1531"/>
                  </a:lnTo>
                  <a:lnTo>
                    <a:pt x="285227" y="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153"/>
            <p:cNvSpPr/>
            <p:nvPr>
              <p:custDataLst>
                <p:tags r:id="rId122"/>
              </p:custDataLst>
            </p:nvPr>
          </p:nvSpPr>
          <p:spPr>
            <a:xfrm>
              <a:off x="6107976" y="4438650"/>
              <a:ext cx="375375" cy="50801"/>
            </a:xfrm>
            <a:custGeom>
              <a:avLst/>
              <a:gdLst/>
              <a:ahLst/>
              <a:cxnLst/>
              <a:rect l="0" t="0" r="0" b="0"/>
              <a:pathLst>
                <a:path w="375375" h="50801">
                  <a:moveTo>
                    <a:pt x="19774" y="50800"/>
                  </a:moveTo>
                  <a:lnTo>
                    <a:pt x="19774" y="50800"/>
                  </a:lnTo>
                  <a:lnTo>
                    <a:pt x="2815" y="40748"/>
                  </a:lnTo>
                  <a:lnTo>
                    <a:pt x="0" y="39865"/>
                  </a:lnTo>
                  <a:lnTo>
                    <a:pt x="242" y="38571"/>
                  </a:lnTo>
                  <a:lnTo>
                    <a:pt x="6154" y="35252"/>
                  </a:lnTo>
                  <a:lnTo>
                    <a:pt x="43816" y="23008"/>
                  </a:lnTo>
                  <a:lnTo>
                    <a:pt x="72558" y="17752"/>
                  </a:lnTo>
                  <a:lnTo>
                    <a:pt x="113554" y="13064"/>
                  </a:lnTo>
                  <a:lnTo>
                    <a:pt x="137328" y="10826"/>
                  </a:lnTo>
                  <a:lnTo>
                    <a:pt x="161643" y="8628"/>
                  </a:lnTo>
                  <a:lnTo>
                    <a:pt x="186320" y="6458"/>
                  </a:lnTo>
                  <a:lnTo>
                    <a:pt x="211237" y="4305"/>
                  </a:lnTo>
                  <a:lnTo>
                    <a:pt x="255858" y="1913"/>
                  </a:lnTo>
                  <a:lnTo>
                    <a:pt x="294739" y="1556"/>
                  </a:lnTo>
                  <a:lnTo>
                    <a:pt x="338312" y="3910"/>
                  </a:lnTo>
                  <a:lnTo>
                    <a:pt x="3753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154"/>
            <p:cNvSpPr/>
            <p:nvPr>
              <p:custDataLst>
                <p:tags r:id="rId123"/>
              </p:custDataLst>
            </p:nvPr>
          </p:nvSpPr>
          <p:spPr>
            <a:xfrm>
              <a:off x="5899150" y="4489450"/>
              <a:ext cx="14928" cy="177801"/>
            </a:xfrm>
            <a:custGeom>
              <a:avLst/>
              <a:gdLst/>
              <a:ahLst/>
              <a:cxnLst/>
              <a:rect l="0" t="0" r="0" b="0"/>
              <a:pathLst>
                <a:path w="14928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9" y="6742"/>
                  </a:lnTo>
                  <a:lnTo>
                    <a:pt x="14927" y="27789"/>
                  </a:lnTo>
                  <a:lnTo>
                    <a:pt x="14457" y="66481"/>
                  </a:lnTo>
                  <a:lnTo>
                    <a:pt x="9849" y="113694"/>
                  </a:lnTo>
                  <a:lnTo>
                    <a:pt x="2677" y="157820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155"/>
            <p:cNvSpPr/>
            <p:nvPr>
              <p:custDataLst>
                <p:tags r:id="rId124"/>
              </p:custDataLst>
            </p:nvPr>
          </p:nvSpPr>
          <p:spPr>
            <a:xfrm>
              <a:off x="5816600" y="45847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0" y="0"/>
                  </a:lnTo>
                  <a:lnTo>
                    <a:pt x="46139" y="0"/>
                  </a:lnTo>
                  <a:lnTo>
                    <a:pt x="93163" y="0"/>
                  </a:lnTo>
                  <a:lnTo>
                    <a:pt x="127484" y="0"/>
                  </a:lnTo>
                  <a:lnTo>
                    <a:pt x="169634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156"/>
            <p:cNvSpPr/>
            <p:nvPr>
              <p:custDataLst>
                <p:tags r:id="rId125"/>
              </p:custDataLst>
            </p:nvPr>
          </p:nvSpPr>
          <p:spPr>
            <a:xfrm>
              <a:off x="5664200" y="46037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7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157"/>
            <p:cNvSpPr/>
            <p:nvPr>
              <p:custDataLst>
                <p:tags r:id="rId126"/>
              </p:custDataLst>
            </p:nvPr>
          </p:nvSpPr>
          <p:spPr>
            <a:xfrm>
              <a:off x="5441950" y="46291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158"/>
            <p:cNvSpPr/>
            <p:nvPr>
              <p:custDataLst>
                <p:tags r:id="rId127"/>
              </p:custDataLst>
            </p:nvPr>
          </p:nvSpPr>
          <p:spPr>
            <a:xfrm>
              <a:off x="5270500" y="46355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159"/>
            <p:cNvSpPr/>
            <p:nvPr>
              <p:custDataLst>
                <p:tags r:id="rId128"/>
              </p:custDataLst>
            </p:nvPr>
          </p:nvSpPr>
          <p:spPr>
            <a:xfrm>
              <a:off x="4994079" y="4508500"/>
              <a:ext cx="6616" cy="184151"/>
            </a:xfrm>
            <a:custGeom>
              <a:avLst/>
              <a:gdLst/>
              <a:ahLst/>
              <a:cxnLst/>
              <a:rect l="0" t="0" r="0" b="0"/>
              <a:pathLst>
                <a:path w="6616" h="1841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0670"/>
                  </a:lnTo>
                  <a:lnTo>
                    <a:pt x="6615" y="49514"/>
                  </a:lnTo>
                  <a:lnTo>
                    <a:pt x="4221" y="94369"/>
                  </a:lnTo>
                  <a:lnTo>
                    <a:pt x="3538" y="137409"/>
                  </a:lnTo>
                  <a:lnTo>
                    <a:pt x="249" y="172899"/>
                  </a:lnTo>
                  <a:lnTo>
                    <a:pt x="337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160"/>
            <p:cNvSpPr/>
            <p:nvPr>
              <p:custDataLst>
                <p:tags r:id="rId129"/>
              </p:custDataLst>
            </p:nvPr>
          </p:nvSpPr>
          <p:spPr>
            <a:xfrm>
              <a:off x="4927600" y="46037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4735" y="8924"/>
                  </a:lnTo>
                  <a:lnTo>
                    <a:pt x="90210" y="6858"/>
                  </a:lnTo>
                  <a:lnTo>
                    <a:pt x="133217" y="307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161"/>
            <p:cNvSpPr/>
            <p:nvPr>
              <p:custDataLst>
                <p:tags r:id="rId130"/>
              </p:custDataLst>
            </p:nvPr>
          </p:nvSpPr>
          <p:spPr>
            <a:xfrm>
              <a:off x="4766468" y="4683819"/>
              <a:ext cx="84933" cy="87885"/>
            </a:xfrm>
            <a:custGeom>
              <a:avLst/>
              <a:gdLst/>
              <a:ahLst/>
              <a:cxnLst/>
              <a:rect l="0" t="0" r="0" b="0"/>
              <a:pathLst>
                <a:path w="84933" h="87885">
                  <a:moveTo>
                    <a:pt x="21432" y="15181"/>
                  </a:moveTo>
                  <a:lnTo>
                    <a:pt x="21432" y="15181"/>
                  </a:lnTo>
                  <a:lnTo>
                    <a:pt x="44576" y="875"/>
                  </a:lnTo>
                  <a:lnTo>
                    <a:pt x="48856" y="0"/>
                  </a:lnTo>
                  <a:lnTo>
                    <a:pt x="57374" y="907"/>
                  </a:lnTo>
                  <a:lnTo>
                    <a:pt x="63983" y="3663"/>
                  </a:lnTo>
                  <a:lnTo>
                    <a:pt x="66732" y="5385"/>
                  </a:lnTo>
                  <a:lnTo>
                    <a:pt x="68565" y="7945"/>
                  </a:lnTo>
                  <a:lnTo>
                    <a:pt x="70602" y="14552"/>
                  </a:lnTo>
                  <a:lnTo>
                    <a:pt x="65007" y="32947"/>
                  </a:lnTo>
                  <a:lnTo>
                    <a:pt x="51041" y="52900"/>
                  </a:lnTo>
                  <a:lnTo>
                    <a:pt x="30126" y="68847"/>
                  </a:lnTo>
                  <a:lnTo>
                    <a:pt x="0" y="83285"/>
                  </a:lnTo>
                  <a:lnTo>
                    <a:pt x="89" y="84573"/>
                  </a:lnTo>
                  <a:lnTo>
                    <a:pt x="3950" y="87884"/>
                  </a:lnTo>
                  <a:lnTo>
                    <a:pt x="24170" y="86974"/>
                  </a:lnTo>
                  <a:lnTo>
                    <a:pt x="67807" y="76687"/>
                  </a:lnTo>
                  <a:lnTo>
                    <a:pt x="84932" y="72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162"/>
            <p:cNvSpPr/>
            <p:nvPr>
              <p:custDataLst>
                <p:tags r:id="rId131"/>
              </p:custDataLst>
            </p:nvPr>
          </p:nvSpPr>
          <p:spPr>
            <a:xfrm>
              <a:off x="4492142" y="4705350"/>
              <a:ext cx="232259" cy="31751"/>
            </a:xfrm>
            <a:custGeom>
              <a:avLst/>
              <a:gdLst/>
              <a:ahLst/>
              <a:cxnLst/>
              <a:rect l="0" t="0" r="0" b="0"/>
              <a:pathLst>
                <a:path w="2322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4"/>
                  </a:lnTo>
                  <a:lnTo>
                    <a:pt x="1562" y="28379"/>
                  </a:lnTo>
                  <a:lnTo>
                    <a:pt x="19158" y="20918"/>
                  </a:lnTo>
                  <a:lnTo>
                    <a:pt x="54723" y="12651"/>
                  </a:lnTo>
                  <a:lnTo>
                    <a:pt x="96400" y="6336"/>
                  </a:lnTo>
                  <a:lnTo>
                    <a:pt x="142615" y="1877"/>
                  </a:lnTo>
                  <a:lnTo>
                    <a:pt x="187587" y="556"/>
                  </a:lnTo>
                  <a:lnTo>
                    <a:pt x="232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163"/>
            <p:cNvSpPr/>
            <p:nvPr>
              <p:custDataLst>
                <p:tags r:id="rId132"/>
              </p:custDataLst>
            </p:nvPr>
          </p:nvSpPr>
          <p:spPr>
            <a:xfrm>
              <a:off x="4498779" y="4419600"/>
              <a:ext cx="270072" cy="50801"/>
            </a:xfrm>
            <a:custGeom>
              <a:avLst/>
              <a:gdLst/>
              <a:ahLst/>
              <a:cxnLst/>
              <a:rect l="0" t="0" r="0" b="0"/>
              <a:pathLst>
                <a:path w="2700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4058"/>
                  </a:lnTo>
                  <a:lnTo>
                    <a:pt x="418" y="41366"/>
                  </a:lnTo>
                  <a:lnTo>
                    <a:pt x="2108" y="38866"/>
                  </a:lnTo>
                  <a:lnTo>
                    <a:pt x="4646" y="36494"/>
                  </a:lnTo>
                  <a:lnTo>
                    <a:pt x="49234" y="18560"/>
                  </a:lnTo>
                  <a:lnTo>
                    <a:pt x="80905" y="11071"/>
                  </a:lnTo>
                  <a:lnTo>
                    <a:pt x="120851" y="5391"/>
                  </a:lnTo>
                  <a:lnTo>
                    <a:pt x="162593" y="2396"/>
                  </a:lnTo>
                  <a:lnTo>
                    <a:pt x="202548" y="1065"/>
                  </a:lnTo>
                  <a:lnTo>
                    <a:pt x="247869" y="315"/>
                  </a:lnTo>
                  <a:lnTo>
                    <a:pt x="270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164"/>
            <p:cNvSpPr/>
            <p:nvPr>
              <p:custDataLst>
                <p:tags r:id="rId133"/>
              </p:custDataLst>
            </p:nvPr>
          </p:nvSpPr>
          <p:spPr>
            <a:xfrm>
              <a:off x="4260850" y="4523892"/>
              <a:ext cx="6351" cy="168759"/>
            </a:xfrm>
            <a:custGeom>
              <a:avLst/>
              <a:gdLst/>
              <a:ahLst/>
              <a:cxnLst/>
              <a:rect l="0" t="0" r="0" b="0"/>
              <a:pathLst>
                <a:path w="6351" h="1687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3371" y="40102"/>
                  </a:lnTo>
                  <a:lnTo>
                    <a:pt x="5467" y="81641"/>
                  </a:lnTo>
                  <a:lnTo>
                    <a:pt x="2717" y="119584"/>
                  </a:lnTo>
                  <a:lnTo>
                    <a:pt x="635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165"/>
            <p:cNvSpPr/>
            <p:nvPr>
              <p:custDataLst>
                <p:tags r:id="rId134"/>
              </p:custDataLst>
            </p:nvPr>
          </p:nvSpPr>
          <p:spPr>
            <a:xfrm>
              <a:off x="4184650" y="46164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5156" y="5792"/>
                  </a:lnTo>
                  <a:lnTo>
                    <a:pt x="77209" y="1716"/>
                  </a:lnTo>
                  <a:lnTo>
                    <a:pt x="119068" y="50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166"/>
            <p:cNvSpPr/>
            <p:nvPr>
              <p:custDataLst>
                <p:tags r:id="rId135"/>
              </p:custDataLst>
            </p:nvPr>
          </p:nvSpPr>
          <p:spPr>
            <a:xfrm>
              <a:off x="3971956" y="4699000"/>
              <a:ext cx="3145" cy="95251"/>
            </a:xfrm>
            <a:custGeom>
              <a:avLst/>
              <a:gdLst/>
              <a:ahLst/>
              <a:cxnLst/>
              <a:rect l="0" t="0" r="0" b="0"/>
              <a:pathLst>
                <a:path w="3145" h="95251">
                  <a:moveTo>
                    <a:pt x="3144" y="0"/>
                  </a:moveTo>
                  <a:lnTo>
                    <a:pt x="3144" y="0"/>
                  </a:lnTo>
                  <a:lnTo>
                    <a:pt x="2438" y="42341"/>
                  </a:lnTo>
                  <a:lnTo>
                    <a:pt x="0" y="74319"/>
                  </a:lnTo>
                  <a:lnTo>
                    <a:pt x="314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167"/>
            <p:cNvSpPr/>
            <p:nvPr>
              <p:custDataLst>
                <p:tags r:id="rId136"/>
              </p:custDataLst>
            </p:nvPr>
          </p:nvSpPr>
          <p:spPr>
            <a:xfrm>
              <a:off x="3663950" y="47180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0670" y="22255"/>
                  </a:lnTo>
                  <a:lnTo>
                    <a:pt x="32603" y="24779"/>
                  </a:lnTo>
                  <a:lnTo>
                    <a:pt x="76164" y="18411"/>
                  </a:lnTo>
                  <a:lnTo>
                    <a:pt x="118052" y="1062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3168"/>
          <p:cNvSpPr/>
          <p:nvPr>
            <p:custDataLst>
              <p:tags r:id="rId6"/>
            </p:custDataLst>
          </p:nvPr>
        </p:nvSpPr>
        <p:spPr>
          <a:xfrm>
            <a:off x="4635500" y="4432300"/>
            <a:ext cx="18744" cy="254001"/>
          </a:xfrm>
          <a:custGeom>
            <a:avLst/>
            <a:gdLst/>
            <a:ahLst/>
            <a:cxnLst/>
            <a:rect l="0" t="0" r="0" b="0"/>
            <a:pathLst>
              <a:path w="18744" h="254001">
                <a:moveTo>
                  <a:pt x="0" y="0"/>
                </a:moveTo>
                <a:lnTo>
                  <a:pt x="0" y="0"/>
                </a:lnTo>
                <a:lnTo>
                  <a:pt x="6742" y="13484"/>
                </a:lnTo>
                <a:lnTo>
                  <a:pt x="10935" y="55579"/>
                </a:lnTo>
                <a:lnTo>
                  <a:pt x="13797" y="92905"/>
                </a:lnTo>
                <a:lnTo>
                  <a:pt x="16716" y="131602"/>
                </a:lnTo>
                <a:lnTo>
                  <a:pt x="18012" y="167616"/>
                </a:lnTo>
                <a:lnTo>
                  <a:pt x="18743" y="212882"/>
                </a:lnTo>
                <a:lnTo>
                  <a:pt x="12700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Shape-3169"/>
          <p:cNvSpPr/>
          <p:nvPr>
            <p:custDataLst>
              <p:tags r:id="rId7"/>
            </p:custDataLst>
          </p:nvPr>
        </p:nvSpPr>
        <p:spPr>
          <a:xfrm>
            <a:off x="6286500" y="4457700"/>
            <a:ext cx="12701" cy="234951"/>
          </a:xfrm>
          <a:custGeom>
            <a:avLst/>
            <a:gdLst/>
            <a:ahLst/>
            <a:cxnLst/>
            <a:rect l="0" t="0" r="0" b="0"/>
            <a:pathLst>
              <a:path w="12701" h="234951">
                <a:moveTo>
                  <a:pt x="12700" y="0"/>
                </a:moveTo>
                <a:lnTo>
                  <a:pt x="12700" y="0"/>
                </a:lnTo>
                <a:lnTo>
                  <a:pt x="9329" y="0"/>
                </a:lnTo>
                <a:lnTo>
                  <a:pt x="7674" y="7526"/>
                </a:lnTo>
                <a:lnTo>
                  <a:pt x="6612" y="48837"/>
                </a:lnTo>
                <a:lnTo>
                  <a:pt x="6466" y="80972"/>
                </a:lnTo>
                <a:lnTo>
                  <a:pt x="6401" y="117127"/>
                </a:lnTo>
                <a:lnTo>
                  <a:pt x="6373" y="156714"/>
                </a:lnTo>
                <a:lnTo>
                  <a:pt x="6357" y="201812"/>
                </a:lnTo>
                <a:lnTo>
                  <a:pt x="0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653"/>
          <p:cNvGrpSpPr/>
          <p:nvPr/>
        </p:nvGrpSpPr>
        <p:grpSpPr>
          <a:xfrm>
            <a:off x="2066729" y="4289704"/>
            <a:ext cx="555822" cy="507667"/>
            <a:chOff x="2066729" y="4289704"/>
            <a:chExt cx="555822" cy="507667"/>
          </a:xfrm>
        </p:grpSpPr>
        <p:sp>
          <p:nvSpPr>
            <p:cNvPr id="143" name="SMARTInkShape-3170"/>
            <p:cNvSpPr/>
            <p:nvPr>
              <p:custDataLst>
                <p:tags r:id="rId115"/>
              </p:custDataLst>
            </p:nvPr>
          </p:nvSpPr>
          <p:spPr>
            <a:xfrm>
              <a:off x="2078200" y="4330700"/>
              <a:ext cx="264951" cy="466671"/>
            </a:xfrm>
            <a:custGeom>
              <a:avLst/>
              <a:gdLst/>
              <a:ahLst/>
              <a:cxnLst/>
              <a:rect l="0" t="0" r="0" b="0"/>
              <a:pathLst>
                <a:path w="264951" h="466671">
                  <a:moveTo>
                    <a:pt x="264950" y="0"/>
                  </a:moveTo>
                  <a:lnTo>
                    <a:pt x="264950" y="0"/>
                  </a:lnTo>
                  <a:lnTo>
                    <a:pt x="225605" y="3371"/>
                  </a:lnTo>
                  <a:lnTo>
                    <a:pt x="189478" y="15580"/>
                  </a:lnTo>
                  <a:lnTo>
                    <a:pt x="144124" y="39345"/>
                  </a:lnTo>
                  <a:lnTo>
                    <a:pt x="111531" y="58644"/>
                  </a:lnTo>
                  <a:lnTo>
                    <a:pt x="67092" y="91224"/>
                  </a:lnTo>
                  <a:lnTo>
                    <a:pt x="35346" y="127689"/>
                  </a:lnTo>
                  <a:lnTo>
                    <a:pt x="21087" y="153411"/>
                  </a:lnTo>
                  <a:lnTo>
                    <a:pt x="9093" y="195660"/>
                  </a:lnTo>
                  <a:lnTo>
                    <a:pt x="1776" y="240163"/>
                  </a:lnTo>
                  <a:lnTo>
                    <a:pt x="0" y="287373"/>
                  </a:lnTo>
                  <a:lnTo>
                    <a:pt x="3629" y="328799"/>
                  </a:lnTo>
                  <a:lnTo>
                    <a:pt x="9173" y="367179"/>
                  </a:lnTo>
                  <a:lnTo>
                    <a:pt x="19249" y="410229"/>
                  </a:lnTo>
                  <a:lnTo>
                    <a:pt x="34618" y="442748"/>
                  </a:lnTo>
                  <a:lnTo>
                    <a:pt x="50418" y="459660"/>
                  </a:lnTo>
                  <a:lnTo>
                    <a:pt x="69884" y="465349"/>
                  </a:lnTo>
                  <a:lnTo>
                    <a:pt x="112373" y="466670"/>
                  </a:lnTo>
                  <a:lnTo>
                    <a:pt x="145632" y="463525"/>
                  </a:lnTo>
                  <a:lnTo>
                    <a:pt x="189302" y="453822"/>
                  </a:lnTo>
                  <a:lnTo>
                    <a:pt x="22685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171"/>
            <p:cNvSpPr/>
            <p:nvPr>
              <p:custDataLst>
                <p:tags r:id="rId116"/>
              </p:custDataLst>
            </p:nvPr>
          </p:nvSpPr>
          <p:spPr>
            <a:xfrm>
              <a:off x="2066729" y="4591050"/>
              <a:ext cx="181172" cy="38101"/>
            </a:xfrm>
            <a:custGeom>
              <a:avLst/>
              <a:gdLst/>
              <a:ahLst/>
              <a:cxnLst/>
              <a:rect l="0" t="0" r="0" b="0"/>
              <a:pathLst>
                <a:path w="1811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14935" y="36688"/>
                  </a:lnTo>
                  <a:lnTo>
                    <a:pt x="47719" y="27961"/>
                  </a:lnTo>
                  <a:lnTo>
                    <a:pt x="81878" y="20423"/>
                  </a:lnTo>
                  <a:lnTo>
                    <a:pt x="120578" y="12370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172"/>
            <p:cNvSpPr/>
            <p:nvPr>
              <p:custDataLst>
                <p:tags r:id="rId117"/>
              </p:custDataLst>
            </p:nvPr>
          </p:nvSpPr>
          <p:spPr>
            <a:xfrm>
              <a:off x="2423276" y="4289704"/>
              <a:ext cx="199275" cy="495291"/>
            </a:xfrm>
            <a:custGeom>
              <a:avLst/>
              <a:gdLst/>
              <a:ahLst/>
              <a:cxnLst/>
              <a:rect l="0" t="0" r="0" b="0"/>
              <a:pathLst>
                <a:path w="199275" h="495291">
                  <a:moveTo>
                    <a:pt x="173874" y="15596"/>
                  </a:moveTo>
                  <a:lnTo>
                    <a:pt x="173874" y="15596"/>
                  </a:lnTo>
                  <a:lnTo>
                    <a:pt x="170503" y="12225"/>
                  </a:lnTo>
                  <a:lnTo>
                    <a:pt x="145313" y="2731"/>
                  </a:lnTo>
                  <a:lnTo>
                    <a:pt x="129430" y="0"/>
                  </a:lnTo>
                  <a:lnTo>
                    <a:pt x="99949" y="3841"/>
                  </a:lnTo>
                  <a:lnTo>
                    <a:pt x="52419" y="25269"/>
                  </a:lnTo>
                  <a:lnTo>
                    <a:pt x="12378" y="53098"/>
                  </a:lnTo>
                  <a:lnTo>
                    <a:pt x="3320" y="69893"/>
                  </a:lnTo>
                  <a:lnTo>
                    <a:pt x="0" y="90528"/>
                  </a:lnTo>
                  <a:lnTo>
                    <a:pt x="2803" y="132029"/>
                  </a:lnTo>
                  <a:lnTo>
                    <a:pt x="8708" y="168474"/>
                  </a:lnTo>
                  <a:lnTo>
                    <a:pt x="14154" y="210071"/>
                  </a:lnTo>
                  <a:lnTo>
                    <a:pt x="18926" y="253723"/>
                  </a:lnTo>
                  <a:lnTo>
                    <a:pt x="23399" y="296643"/>
                  </a:lnTo>
                  <a:lnTo>
                    <a:pt x="25857" y="337356"/>
                  </a:lnTo>
                  <a:lnTo>
                    <a:pt x="26950" y="375206"/>
                  </a:lnTo>
                  <a:lnTo>
                    <a:pt x="27435" y="408491"/>
                  </a:lnTo>
                  <a:lnTo>
                    <a:pt x="27709" y="448255"/>
                  </a:lnTo>
                  <a:lnTo>
                    <a:pt x="27790" y="475637"/>
                  </a:lnTo>
                  <a:lnTo>
                    <a:pt x="29918" y="481746"/>
                  </a:lnTo>
                  <a:lnTo>
                    <a:pt x="37927" y="490415"/>
                  </a:lnTo>
                  <a:lnTo>
                    <a:pt x="54186" y="494737"/>
                  </a:lnTo>
                  <a:lnTo>
                    <a:pt x="90904" y="495290"/>
                  </a:lnTo>
                  <a:lnTo>
                    <a:pt x="122887" y="491965"/>
                  </a:lnTo>
                  <a:lnTo>
                    <a:pt x="160621" y="485784"/>
                  </a:lnTo>
                  <a:lnTo>
                    <a:pt x="199274" y="479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654"/>
          <p:cNvGrpSpPr/>
          <p:nvPr/>
        </p:nvGrpSpPr>
        <p:grpSpPr>
          <a:xfrm>
            <a:off x="2942742" y="4198233"/>
            <a:ext cx="803759" cy="703968"/>
            <a:chOff x="2942742" y="4198233"/>
            <a:chExt cx="803759" cy="703968"/>
          </a:xfrm>
        </p:grpSpPr>
        <p:sp>
          <p:nvSpPr>
            <p:cNvPr id="147" name="SMARTInkShape-3173"/>
            <p:cNvSpPr/>
            <p:nvPr>
              <p:custDataLst>
                <p:tags r:id="rId111"/>
              </p:custDataLst>
            </p:nvPr>
          </p:nvSpPr>
          <p:spPr>
            <a:xfrm>
              <a:off x="2942742" y="4223228"/>
              <a:ext cx="227448" cy="678973"/>
            </a:xfrm>
            <a:custGeom>
              <a:avLst/>
              <a:gdLst/>
              <a:ahLst/>
              <a:cxnLst/>
              <a:rect l="0" t="0" r="0" b="0"/>
              <a:pathLst>
                <a:path w="227448" h="678973">
                  <a:moveTo>
                    <a:pt x="3658" y="50322"/>
                  </a:moveTo>
                  <a:lnTo>
                    <a:pt x="3658" y="50322"/>
                  </a:lnTo>
                  <a:lnTo>
                    <a:pt x="287" y="50322"/>
                  </a:lnTo>
                  <a:lnTo>
                    <a:pt x="0" y="49616"/>
                  </a:lnTo>
                  <a:lnTo>
                    <a:pt x="1562" y="46951"/>
                  </a:lnTo>
                  <a:lnTo>
                    <a:pt x="42198" y="26557"/>
                  </a:lnTo>
                  <a:lnTo>
                    <a:pt x="78891" y="14196"/>
                  </a:lnTo>
                  <a:lnTo>
                    <a:pt x="121042" y="4967"/>
                  </a:lnTo>
                  <a:lnTo>
                    <a:pt x="162913" y="598"/>
                  </a:lnTo>
                  <a:lnTo>
                    <a:pt x="175803" y="0"/>
                  </a:lnTo>
                  <a:lnTo>
                    <a:pt x="180510" y="1252"/>
                  </a:lnTo>
                  <a:lnTo>
                    <a:pt x="187622" y="6406"/>
                  </a:lnTo>
                  <a:lnTo>
                    <a:pt x="189095" y="11166"/>
                  </a:lnTo>
                  <a:lnTo>
                    <a:pt x="187797" y="31351"/>
                  </a:lnTo>
                  <a:lnTo>
                    <a:pt x="181038" y="69100"/>
                  </a:lnTo>
                  <a:lnTo>
                    <a:pt x="174984" y="111154"/>
                  </a:lnTo>
                  <a:lnTo>
                    <a:pt x="170819" y="144386"/>
                  </a:lnTo>
                  <a:lnTo>
                    <a:pt x="166616" y="182674"/>
                  </a:lnTo>
                  <a:lnTo>
                    <a:pt x="168041" y="225092"/>
                  </a:lnTo>
                  <a:lnTo>
                    <a:pt x="173379" y="270519"/>
                  </a:lnTo>
                  <a:lnTo>
                    <a:pt x="176777" y="294487"/>
                  </a:lnTo>
                  <a:lnTo>
                    <a:pt x="180454" y="318932"/>
                  </a:lnTo>
                  <a:lnTo>
                    <a:pt x="184316" y="343695"/>
                  </a:lnTo>
                  <a:lnTo>
                    <a:pt x="188303" y="368671"/>
                  </a:lnTo>
                  <a:lnTo>
                    <a:pt x="192371" y="393788"/>
                  </a:lnTo>
                  <a:lnTo>
                    <a:pt x="202536" y="440511"/>
                  </a:lnTo>
                  <a:lnTo>
                    <a:pt x="212698" y="484089"/>
                  </a:lnTo>
                  <a:lnTo>
                    <a:pt x="219567" y="524624"/>
                  </a:lnTo>
                  <a:lnTo>
                    <a:pt x="227400" y="569661"/>
                  </a:lnTo>
                  <a:lnTo>
                    <a:pt x="227447" y="595234"/>
                  </a:lnTo>
                  <a:lnTo>
                    <a:pt x="220947" y="606712"/>
                  </a:lnTo>
                  <a:lnTo>
                    <a:pt x="216251" y="611749"/>
                  </a:lnTo>
                  <a:lnTo>
                    <a:pt x="176179" y="626312"/>
                  </a:lnTo>
                  <a:lnTo>
                    <a:pt x="144540" y="636518"/>
                  </a:lnTo>
                  <a:lnTo>
                    <a:pt x="107429" y="646227"/>
                  </a:lnTo>
                  <a:lnTo>
                    <a:pt x="69534" y="655952"/>
                  </a:lnTo>
                  <a:lnTo>
                    <a:pt x="25372" y="671211"/>
                  </a:lnTo>
                  <a:lnTo>
                    <a:pt x="3658" y="67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174"/>
            <p:cNvSpPr/>
            <p:nvPr>
              <p:custDataLst>
                <p:tags r:id="rId112"/>
              </p:custDataLst>
            </p:nvPr>
          </p:nvSpPr>
          <p:spPr>
            <a:xfrm>
              <a:off x="3365524" y="4305300"/>
              <a:ext cx="133327" cy="412751"/>
            </a:xfrm>
            <a:custGeom>
              <a:avLst/>
              <a:gdLst/>
              <a:ahLst/>
              <a:cxnLst/>
              <a:rect l="0" t="0" r="0" b="0"/>
              <a:pathLst>
                <a:path w="133327" h="412751">
                  <a:moveTo>
                    <a:pt x="126976" y="0"/>
                  </a:moveTo>
                  <a:lnTo>
                    <a:pt x="126976" y="0"/>
                  </a:lnTo>
                  <a:lnTo>
                    <a:pt x="114146" y="0"/>
                  </a:lnTo>
                  <a:lnTo>
                    <a:pt x="99656" y="6742"/>
                  </a:lnTo>
                  <a:lnTo>
                    <a:pt x="54469" y="50901"/>
                  </a:lnTo>
                  <a:lnTo>
                    <a:pt x="26419" y="96866"/>
                  </a:lnTo>
                  <a:lnTo>
                    <a:pt x="12020" y="141274"/>
                  </a:lnTo>
                  <a:lnTo>
                    <a:pt x="4642" y="181637"/>
                  </a:lnTo>
                  <a:lnTo>
                    <a:pt x="1358" y="224877"/>
                  </a:lnTo>
                  <a:lnTo>
                    <a:pt x="385" y="268968"/>
                  </a:lnTo>
                  <a:lnTo>
                    <a:pt x="97" y="309940"/>
                  </a:lnTo>
                  <a:lnTo>
                    <a:pt x="0" y="354525"/>
                  </a:lnTo>
                  <a:lnTo>
                    <a:pt x="688" y="373940"/>
                  </a:lnTo>
                  <a:lnTo>
                    <a:pt x="5047" y="387923"/>
                  </a:lnTo>
                  <a:lnTo>
                    <a:pt x="8815" y="394190"/>
                  </a:lnTo>
                  <a:lnTo>
                    <a:pt x="16604" y="399327"/>
                  </a:lnTo>
                  <a:lnTo>
                    <a:pt x="45594" y="408374"/>
                  </a:lnTo>
                  <a:lnTo>
                    <a:pt x="81774" y="411453"/>
                  </a:lnTo>
                  <a:lnTo>
                    <a:pt x="133326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175"/>
            <p:cNvSpPr/>
            <p:nvPr>
              <p:custDataLst>
                <p:tags r:id="rId113"/>
              </p:custDataLst>
            </p:nvPr>
          </p:nvSpPr>
          <p:spPr>
            <a:xfrm>
              <a:off x="3327400" y="450850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7526" y="43335"/>
                  </a:lnTo>
                  <a:lnTo>
                    <a:pt x="33274" y="31419"/>
                  </a:lnTo>
                  <a:lnTo>
                    <a:pt x="74064" y="20833"/>
                  </a:lnTo>
                  <a:lnTo>
                    <a:pt x="105590" y="14904"/>
                  </a:lnTo>
                  <a:lnTo>
                    <a:pt x="149427" y="504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176"/>
            <p:cNvSpPr/>
            <p:nvPr>
              <p:custDataLst>
                <p:tags r:id="rId114"/>
              </p:custDataLst>
            </p:nvPr>
          </p:nvSpPr>
          <p:spPr>
            <a:xfrm>
              <a:off x="3458196" y="4198233"/>
              <a:ext cx="288305" cy="620064"/>
            </a:xfrm>
            <a:custGeom>
              <a:avLst/>
              <a:gdLst/>
              <a:ahLst/>
              <a:cxnLst/>
              <a:rect l="0" t="0" r="0" b="0"/>
              <a:pathLst>
                <a:path w="288305" h="620064">
                  <a:moveTo>
                    <a:pt x="256554" y="5467"/>
                  </a:moveTo>
                  <a:lnTo>
                    <a:pt x="256554" y="5467"/>
                  </a:lnTo>
                  <a:lnTo>
                    <a:pt x="221200" y="0"/>
                  </a:lnTo>
                  <a:lnTo>
                    <a:pt x="193475" y="2749"/>
                  </a:lnTo>
                  <a:lnTo>
                    <a:pt x="152502" y="20139"/>
                  </a:lnTo>
                  <a:lnTo>
                    <a:pt x="110438" y="45838"/>
                  </a:lnTo>
                  <a:lnTo>
                    <a:pt x="91425" y="61509"/>
                  </a:lnTo>
                  <a:lnTo>
                    <a:pt x="78270" y="77882"/>
                  </a:lnTo>
                  <a:lnTo>
                    <a:pt x="73365" y="96448"/>
                  </a:lnTo>
                  <a:lnTo>
                    <a:pt x="72594" y="140482"/>
                  </a:lnTo>
                  <a:lnTo>
                    <a:pt x="75831" y="180781"/>
                  </a:lnTo>
                  <a:lnTo>
                    <a:pt x="81259" y="227372"/>
                  </a:lnTo>
                  <a:lnTo>
                    <a:pt x="81514" y="264017"/>
                  </a:lnTo>
                  <a:lnTo>
                    <a:pt x="79275" y="303117"/>
                  </a:lnTo>
                  <a:lnTo>
                    <a:pt x="75928" y="341661"/>
                  </a:lnTo>
                  <a:lnTo>
                    <a:pt x="70207" y="379958"/>
                  </a:lnTo>
                  <a:lnTo>
                    <a:pt x="61550" y="417441"/>
                  </a:lnTo>
                  <a:lnTo>
                    <a:pt x="48295" y="452914"/>
                  </a:lnTo>
                  <a:lnTo>
                    <a:pt x="34878" y="485614"/>
                  </a:lnTo>
                  <a:lnTo>
                    <a:pt x="15424" y="528027"/>
                  </a:lnTo>
                  <a:lnTo>
                    <a:pt x="1899" y="561055"/>
                  </a:lnTo>
                  <a:lnTo>
                    <a:pt x="0" y="570592"/>
                  </a:lnTo>
                  <a:lnTo>
                    <a:pt x="851" y="579067"/>
                  </a:lnTo>
                  <a:lnTo>
                    <a:pt x="7442" y="594128"/>
                  </a:lnTo>
                  <a:lnTo>
                    <a:pt x="26834" y="605996"/>
                  </a:lnTo>
                  <a:lnTo>
                    <a:pt x="56384" y="614563"/>
                  </a:lnTo>
                  <a:lnTo>
                    <a:pt x="95387" y="618371"/>
                  </a:lnTo>
                  <a:lnTo>
                    <a:pt x="138593" y="620063"/>
                  </a:lnTo>
                  <a:lnTo>
                    <a:pt x="185077" y="618699"/>
                  </a:lnTo>
                  <a:lnTo>
                    <a:pt x="210314" y="615371"/>
                  </a:lnTo>
                  <a:lnTo>
                    <a:pt x="253641" y="608146"/>
                  </a:lnTo>
                  <a:lnTo>
                    <a:pt x="288304" y="60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3177"/>
          <p:cNvSpPr/>
          <p:nvPr>
            <p:custDataLst>
              <p:tags r:id="rId8"/>
            </p:custDataLst>
          </p:nvPr>
        </p:nvSpPr>
        <p:spPr>
          <a:xfrm>
            <a:off x="6629400" y="4289808"/>
            <a:ext cx="263738" cy="599693"/>
          </a:xfrm>
          <a:custGeom>
            <a:avLst/>
            <a:gdLst/>
            <a:ahLst/>
            <a:cxnLst/>
            <a:rect l="0" t="0" r="0" b="0"/>
            <a:pathLst>
              <a:path w="263738" h="599693">
                <a:moveTo>
                  <a:pt x="57150" y="28192"/>
                </a:moveTo>
                <a:lnTo>
                  <a:pt x="57150" y="28192"/>
                </a:lnTo>
                <a:lnTo>
                  <a:pt x="80956" y="18758"/>
                </a:lnTo>
                <a:lnTo>
                  <a:pt x="124411" y="11599"/>
                </a:lnTo>
                <a:lnTo>
                  <a:pt x="169194" y="5010"/>
                </a:lnTo>
                <a:lnTo>
                  <a:pt x="212330" y="0"/>
                </a:lnTo>
                <a:lnTo>
                  <a:pt x="236655" y="1080"/>
                </a:lnTo>
                <a:lnTo>
                  <a:pt x="245259" y="3768"/>
                </a:lnTo>
                <a:lnTo>
                  <a:pt x="256701" y="12398"/>
                </a:lnTo>
                <a:lnTo>
                  <a:pt x="262256" y="28933"/>
                </a:lnTo>
                <a:lnTo>
                  <a:pt x="263737" y="39269"/>
                </a:lnTo>
                <a:lnTo>
                  <a:pt x="255708" y="80785"/>
                </a:lnTo>
                <a:lnTo>
                  <a:pt x="245587" y="114361"/>
                </a:lnTo>
                <a:lnTo>
                  <a:pt x="233328" y="151156"/>
                </a:lnTo>
                <a:lnTo>
                  <a:pt x="218471" y="191028"/>
                </a:lnTo>
                <a:lnTo>
                  <a:pt x="204343" y="234149"/>
                </a:lnTo>
                <a:lnTo>
                  <a:pt x="192418" y="278478"/>
                </a:lnTo>
                <a:lnTo>
                  <a:pt x="184767" y="321699"/>
                </a:lnTo>
                <a:lnTo>
                  <a:pt x="184659" y="364427"/>
                </a:lnTo>
                <a:lnTo>
                  <a:pt x="189315" y="405524"/>
                </a:lnTo>
                <a:lnTo>
                  <a:pt x="196088" y="442604"/>
                </a:lnTo>
                <a:lnTo>
                  <a:pt x="201920" y="476018"/>
                </a:lnTo>
                <a:lnTo>
                  <a:pt x="204042" y="505214"/>
                </a:lnTo>
                <a:lnTo>
                  <a:pt x="197930" y="527598"/>
                </a:lnTo>
                <a:lnTo>
                  <a:pt x="180632" y="545072"/>
                </a:lnTo>
                <a:lnTo>
                  <a:pt x="154364" y="559189"/>
                </a:lnTo>
                <a:lnTo>
                  <a:pt x="119171" y="570166"/>
                </a:lnTo>
                <a:lnTo>
                  <a:pt x="74367" y="581631"/>
                </a:lnTo>
                <a:lnTo>
                  <a:pt x="33051" y="591664"/>
                </a:lnTo>
                <a:lnTo>
                  <a:pt x="0" y="5996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SMARTInkShape-Group656"/>
          <p:cNvGrpSpPr/>
          <p:nvPr/>
        </p:nvGrpSpPr>
        <p:grpSpPr>
          <a:xfrm>
            <a:off x="7392184" y="4242683"/>
            <a:ext cx="513567" cy="583318"/>
            <a:chOff x="7392184" y="4242683"/>
            <a:chExt cx="513567" cy="583318"/>
          </a:xfrm>
        </p:grpSpPr>
        <p:sp>
          <p:nvSpPr>
            <p:cNvPr id="153" name="SMARTInkShape-3178"/>
            <p:cNvSpPr/>
            <p:nvPr>
              <p:custDataLst>
                <p:tags r:id="rId105"/>
              </p:custDataLst>
            </p:nvPr>
          </p:nvSpPr>
          <p:spPr>
            <a:xfrm>
              <a:off x="7392184" y="4654550"/>
              <a:ext cx="399267" cy="38101"/>
            </a:xfrm>
            <a:custGeom>
              <a:avLst/>
              <a:gdLst/>
              <a:ahLst/>
              <a:cxnLst/>
              <a:rect l="0" t="0" r="0" b="0"/>
              <a:pathLst>
                <a:path w="399267" h="38101">
                  <a:moveTo>
                    <a:pt x="18266" y="38100"/>
                  </a:moveTo>
                  <a:lnTo>
                    <a:pt x="18266" y="38100"/>
                  </a:lnTo>
                  <a:lnTo>
                    <a:pt x="0" y="32012"/>
                  </a:lnTo>
                  <a:lnTo>
                    <a:pt x="36356" y="28021"/>
                  </a:lnTo>
                  <a:lnTo>
                    <a:pt x="71462" y="22332"/>
                  </a:lnTo>
                  <a:lnTo>
                    <a:pt x="94652" y="19826"/>
                  </a:lnTo>
                  <a:lnTo>
                    <a:pt x="119990" y="17451"/>
                  </a:lnTo>
                  <a:lnTo>
                    <a:pt x="146760" y="14456"/>
                  </a:lnTo>
                  <a:lnTo>
                    <a:pt x="174484" y="11049"/>
                  </a:lnTo>
                  <a:lnTo>
                    <a:pt x="202845" y="7366"/>
                  </a:lnTo>
                  <a:lnTo>
                    <a:pt x="230924" y="4910"/>
                  </a:lnTo>
                  <a:lnTo>
                    <a:pt x="258816" y="3274"/>
                  </a:lnTo>
                  <a:lnTo>
                    <a:pt x="286582" y="2182"/>
                  </a:lnTo>
                  <a:lnTo>
                    <a:pt x="311443" y="1455"/>
                  </a:lnTo>
                  <a:lnTo>
                    <a:pt x="356000" y="646"/>
                  </a:lnTo>
                  <a:lnTo>
                    <a:pt x="399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179"/>
            <p:cNvSpPr/>
            <p:nvPr>
              <p:custDataLst>
                <p:tags r:id="rId106"/>
              </p:custDataLst>
            </p:nvPr>
          </p:nvSpPr>
          <p:spPr>
            <a:xfrm>
              <a:off x="7410450" y="4800600"/>
              <a:ext cx="387351" cy="25401"/>
            </a:xfrm>
            <a:custGeom>
              <a:avLst/>
              <a:gdLst/>
              <a:ahLst/>
              <a:cxnLst/>
              <a:rect l="0" t="0" r="0" b="0"/>
              <a:pathLst>
                <a:path w="387351" h="25401">
                  <a:moveTo>
                    <a:pt x="0" y="25400"/>
                  </a:moveTo>
                  <a:lnTo>
                    <a:pt x="0" y="25400"/>
                  </a:lnTo>
                  <a:lnTo>
                    <a:pt x="43369" y="16561"/>
                  </a:lnTo>
                  <a:lnTo>
                    <a:pt x="82540" y="12535"/>
                  </a:lnTo>
                  <a:lnTo>
                    <a:pt x="105826" y="10473"/>
                  </a:lnTo>
                  <a:lnTo>
                    <a:pt x="131934" y="8393"/>
                  </a:lnTo>
                  <a:lnTo>
                    <a:pt x="159923" y="6301"/>
                  </a:lnTo>
                  <a:lnTo>
                    <a:pt x="189165" y="4201"/>
                  </a:lnTo>
                  <a:lnTo>
                    <a:pt x="216421" y="2800"/>
                  </a:lnTo>
                  <a:lnTo>
                    <a:pt x="242353" y="1866"/>
                  </a:lnTo>
                  <a:lnTo>
                    <a:pt x="267402" y="1244"/>
                  </a:lnTo>
                  <a:lnTo>
                    <a:pt x="291863" y="829"/>
                  </a:lnTo>
                  <a:lnTo>
                    <a:pt x="315931" y="553"/>
                  </a:lnTo>
                  <a:lnTo>
                    <a:pt x="355609" y="245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180"/>
            <p:cNvSpPr/>
            <p:nvPr>
              <p:custDataLst>
                <p:tags r:id="rId107"/>
              </p:custDataLst>
            </p:nvPr>
          </p:nvSpPr>
          <p:spPr>
            <a:xfrm>
              <a:off x="7417166" y="4293483"/>
              <a:ext cx="177435" cy="156488"/>
            </a:xfrm>
            <a:custGeom>
              <a:avLst/>
              <a:gdLst/>
              <a:ahLst/>
              <a:cxnLst/>
              <a:rect l="0" t="0" r="0" b="0"/>
              <a:pathLst>
                <a:path w="177435" h="156488">
                  <a:moveTo>
                    <a:pt x="18684" y="5467"/>
                  </a:moveTo>
                  <a:lnTo>
                    <a:pt x="18684" y="5467"/>
                  </a:lnTo>
                  <a:lnTo>
                    <a:pt x="18684" y="0"/>
                  </a:lnTo>
                  <a:lnTo>
                    <a:pt x="18684" y="2749"/>
                  </a:lnTo>
                  <a:lnTo>
                    <a:pt x="22342" y="22256"/>
                  </a:lnTo>
                  <a:lnTo>
                    <a:pt x="17734" y="66560"/>
                  </a:lnTo>
                  <a:lnTo>
                    <a:pt x="12053" y="104473"/>
                  </a:lnTo>
                  <a:lnTo>
                    <a:pt x="1490" y="150879"/>
                  </a:lnTo>
                  <a:lnTo>
                    <a:pt x="0" y="156487"/>
                  </a:lnTo>
                  <a:lnTo>
                    <a:pt x="41762" y="148907"/>
                  </a:lnTo>
                  <a:lnTo>
                    <a:pt x="80397" y="142904"/>
                  </a:lnTo>
                  <a:lnTo>
                    <a:pt x="123125" y="140028"/>
                  </a:lnTo>
                  <a:lnTo>
                    <a:pt x="177434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181"/>
            <p:cNvSpPr/>
            <p:nvPr>
              <p:custDataLst>
                <p:tags r:id="rId108"/>
              </p:custDataLst>
            </p:nvPr>
          </p:nvSpPr>
          <p:spPr>
            <a:xfrm>
              <a:off x="7596501" y="4295466"/>
              <a:ext cx="111583" cy="127948"/>
            </a:xfrm>
            <a:custGeom>
              <a:avLst/>
              <a:gdLst/>
              <a:ahLst/>
              <a:cxnLst/>
              <a:rect l="0" t="0" r="0" b="0"/>
              <a:pathLst>
                <a:path w="111583" h="127948">
                  <a:moveTo>
                    <a:pt x="80649" y="9834"/>
                  </a:moveTo>
                  <a:lnTo>
                    <a:pt x="80649" y="9834"/>
                  </a:lnTo>
                  <a:lnTo>
                    <a:pt x="80649" y="6463"/>
                  </a:lnTo>
                  <a:lnTo>
                    <a:pt x="79943" y="5470"/>
                  </a:lnTo>
                  <a:lnTo>
                    <a:pt x="78768" y="4808"/>
                  </a:lnTo>
                  <a:lnTo>
                    <a:pt x="77278" y="4367"/>
                  </a:lnTo>
                  <a:lnTo>
                    <a:pt x="71810" y="374"/>
                  </a:lnTo>
                  <a:lnTo>
                    <a:pt x="69112" y="0"/>
                  </a:lnTo>
                  <a:lnTo>
                    <a:pt x="62351" y="1465"/>
                  </a:lnTo>
                  <a:lnTo>
                    <a:pt x="40498" y="16370"/>
                  </a:lnTo>
                  <a:lnTo>
                    <a:pt x="18423" y="42031"/>
                  </a:lnTo>
                  <a:lnTo>
                    <a:pt x="1847" y="75348"/>
                  </a:lnTo>
                  <a:lnTo>
                    <a:pt x="0" y="95866"/>
                  </a:lnTo>
                  <a:lnTo>
                    <a:pt x="1483" y="105289"/>
                  </a:lnTo>
                  <a:lnTo>
                    <a:pt x="4589" y="112276"/>
                  </a:lnTo>
                  <a:lnTo>
                    <a:pt x="13683" y="121921"/>
                  </a:lnTo>
                  <a:lnTo>
                    <a:pt x="28543" y="126678"/>
                  </a:lnTo>
                  <a:lnTo>
                    <a:pt x="37445" y="127947"/>
                  </a:lnTo>
                  <a:lnTo>
                    <a:pt x="58625" y="121831"/>
                  </a:lnTo>
                  <a:lnTo>
                    <a:pt x="96602" y="98279"/>
                  </a:lnTo>
                  <a:lnTo>
                    <a:pt x="107259" y="83950"/>
                  </a:lnTo>
                  <a:lnTo>
                    <a:pt x="111089" y="76178"/>
                  </a:lnTo>
                  <a:lnTo>
                    <a:pt x="111582" y="60016"/>
                  </a:lnTo>
                  <a:lnTo>
                    <a:pt x="109738" y="51755"/>
                  </a:lnTo>
                  <a:lnTo>
                    <a:pt x="100162" y="36932"/>
                  </a:lnTo>
                  <a:lnTo>
                    <a:pt x="67949" y="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182"/>
            <p:cNvSpPr/>
            <p:nvPr>
              <p:custDataLst>
                <p:tags r:id="rId109"/>
              </p:custDataLst>
            </p:nvPr>
          </p:nvSpPr>
          <p:spPr>
            <a:xfrm>
              <a:off x="7772786" y="4242683"/>
              <a:ext cx="120265" cy="166857"/>
            </a:xfrm>
            <a:custGeom>
              <a:avLst/>
              <a:gdLst/>
              <a:ahLst/>
              <a:cxnLst/>
              <a:rect l="0" t="0" r="0" b="0"/>
              <a:pathLst>
                <a:path w="120265" h="166857">
                  <a:moveTo>
                    <a:pt x="120264" y="5467"/>
                  </a:moveTo>
                  <a:lnTo>
                    <a:pt x="120264" y="5467"/>
                  </a:lnTo>
                  <a:lnTo>
                    <a:pt x="99540" y="3585"/>
                  </a:lnTo>
                  <a:lnTo>
                    <a:pt x="72112" y="0"/>
                  </a:lnTo>
                  <a:lnTo>
                    <a:pt x="47827" y="2749"/>
                  </a:lnTo>
                  <a:lnTo>
                    <a:pt x="34918" y="8022"/>
                  </a:lnTo>
                  <a:lnTo>
                    <a:pt x="18504" y="19534"/>
                  </a:lnTo>
                  <a:lnTo>
                    <a:pt x="10777" y="29782"/>
                  </a:lnTo>
                  <a:lnTo>
                    <a:pt x="4019" y="45127"/>
                  </a:lnTo>
                  <a:lnTo>
                    <a:pt x="0" y="90642"/>
                  </a:lnTo>
                  <a:lnTo>
                    <a:pt x="2809" y="125626"/>
                  </a:lnTo>
                  <a:lnTo>
                    <a:pt x="245" y="148049"/>
                  </a:lnTo>
                  <a:lnTo>
                    <a:pt x="740" y="151322"/>
                  </a:lnTo>
                  <a:lnTo>
                    <a:pt x="1776" y="153503"/>
                  </a:lnTo>
                  <a:lnTo>
                    <a:pt x="11188" y="162362"/>
                  </a:lnTo>
                  <a:lnTo>
                    <a:pt x="17928" y="166450"/>
                  </a:lnTo>
                  <a:lnTo>
                    <a:pt x="27508" y="166856"/>
                  </a:lnTo>
                  <a:lnTo>
                    <a:pt x="71706" y="155533"/>
                  </a:lnTo>
                  <a:lnTo>
                    <a:pt x="77516" y="151420"/>
                  </a:lnTo>
                  <a:lnTo>
                    <a:pt x="82164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183"/>
            <p:cNvSpPr/>
            <p:nvPr>
              <p:custDataLst>
                <p:tags r:id="rId110"/>
              </p:custDataLst>
            </p:nvPr>
          </p:nvSpPr>
          <p:spPr>
            <a:xfrm>
              <a:off x="7759700" y="43307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12960" y="17639"/>
                  </a:lnTo>
                  <a:lnTo>
                    <a:pt x="55242" y="8998"/>
                  </a:lnTo>
                  <a:lnTo>
                    <a:pt x="98447" y="525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657"/>
          <p:cNvGrpSpPr/>
          <p:nvPr/>
        </p:nvGrpSpPr>
        <p:grpSpPr>
          <a:xfrm>
            <a:off x="8204200" y="4490594"/>
            <a:ext cx="3620665" cy="519557"/>
            <a:chOff x="8204200" y="4490594"/>
            <a:chExt cx="3620665" cy="519557"/>
          </a:xfrm>
        </p:grpSpPr>
        <p:sp>
          <p:nvSpPr>
            <p:cNvPr id="160" name="SMARTInkShape-3184"/>
            <p:cNvSpPr/>
            <p:nvPr>
              <p:custDataLst>
                <p:tags r:id="rId76"/>
              </p:custDataLst>
            </p:nvPr>
          </p:nvSpPr>
          <p:spPr>
            <a:xfrm>
              <a:off x="11607800" y="4530544"/>
              <a:ext cx="217065" cy="479607"/>
            </a:xfrm>
            <a:custGeom>
              <a:avLst/>
              <a:gdLst/>
              <a:ahLst/>
              <a:cxnLst/>
              <a:rect l="0" t="0" r="0" b="0"/>
              <a:pathLst>
                <a:path w="217065" h="479607">
                  <a:moveTo>
                    <a:pt x="82550" y="35106"/>
                  </a:moveTo>
                  <a:lnTo>
                    <a:pt x="82550" y="35106"/>
                  </a:lnTo>
                  <a:lnTo>
                    <a:pt x="85920" y="24993"/>
                  </a:lnTo>
                  <a:lnTo>
                    <a:pt x="98130" y="8591"/>
                  </a:lnTo>
                  <a:lnTo>
                    <a:pt x="111111" y="2155"/>
                  </a:lnTo>
                  <a:lnTo>
                    <a:pt x="126995" y="0"/>
                  </a:lnTo>
                  <a:lnTo>
                    <a:pt x="165935" y="4365"/>
                  </a:lnTo>
                  <a:lnTo>
                    <a:pt x="211096" y="11118"/>
                  </a:lnTo>
                  <a:lnTo>
                    <a:pt x="214814" y="12764"/>
                  </a:lnTo>
                  <a:lnTo>
                    <a:pt x="216588" y="14567"/>
                  </a:lnTo>
                  <a:lnTo>
                    <a:pt x="217064" y="16474"/>
                  </a:lnTo>
                  <a:lnTo>
                    <a:pt x="209094" y="58304"/>
                  </a:lnTo>
                  <a:lnTo>
                    <a:pt x="203065" y="97248"/>
                  </a:lnTo>
                  <a:lnTo>
                    <a:pt x="198907" y="133280"/>
                  </a:lnTo>
                  <a:lnTo>
                    <a:pt x="196810" y="157705"/>
                  </a:lnTo>
                  <a:lnTo>
                    <a:pt x="194707" y="184572"/>
                  </a:lnTo>
                  <a:lnTo>
                    <a:pt x="190488" y="223832"/>
                  </a:lnTo>
                  <a:lnTo>
                    <a:pt x="187909" y="267649"/>
                  </a:lnTo>
                  <a:lnTo>
                    <a:pt x="188772" y="281151"/>
                  </a:lnTo>
                  <a:lnTo>
                    <a:pt x="180881" y="304969"/>
                  </a:lnTo>
                  <a:lnTo>
                    <a:pt x="167155" y="335665"/>
                  </a:lnTo>
                  <a:lnTo>
                    <a:pt x="149537" y="370945"/>
                  </a:lnTo>
                  <a:lnTo>
                    <a:pt x="114909" y="417671"/>
                  </a:lnTo>
                  <a:lnTo>
                    <a:pt x="79292" y="446435"/>
                  </a:lnTo>
                  <a:lnTo>
                    <a:pt x="39944" y="463922"/>
                  </a:lnTo>
                  <a:lnTo>
                    <a:pt x="0" y="479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185"/>
            <p:cNvSpPr/>
            <p:nvPr>
              <p:custDataLst>
                <p:tags r:id="rId77"/>
              </p:custDataLst>
            </p:nvPr>
          </p:nvSpPr>
          <p:spPr>
            <a:xfrm>
              <a:off x="11559260" y="4806950"/>
              <a:ext cx="94541" cy="107951"/>
            </a:xfrm>
            <a:custGeom>
              <a:avLst/>
              <a:gdLst/>
              <a:ahLst/>
              <a:cxnLst/>
              <a:rect l="0" t="0" r="0" b="0"/>
              <a:pathLst>
                <a:path w="94541" h="107951">
                  <a:moveTo>
                    <a:pt x="35840" y="0"/>
                  </a:moveTo>
                  <a:lnTo>
                    <a:pt x="35840" y="0"/>
                  </a:lnTo>
                  <a:lnTo>
                    <a:pt x="35840" y="15580"/>
                  </a:lnTo>
                  <a:lnTo>
                    <a:pt x="18881" y="53618"/>
                  </a:lnTo>
                  <a:lnTo>
                    <a:pt x="9178" y="77740"/>
                  </a:lnTo>
                  <a:lnTo>
                    <a:pt x="0" y="91791"/>
                  </a:lnTo>
                  <a:lnTo>
                    <a:pt x="9736" y="68513"/>
                  </a:lnTo>
                  <a:lnTo>
                    <a:pt x="37374" y="29526"/>
                  </a:lnTo>
                  <a:lnTo>
                    <a:pt x="52043" y="16650"/>
                  </a:lnTo>
                  <a:lnTo>
                    <a:pt x="63269" y="10928"/>
                  </a:lnTo>
                  <a:lnTo>
                    <a:pt x="68942" y="10813"/>
                  </a:lnTo>
                  <a:lnTo>
                    <a:pt x="80891" y="14448"/>
                  </a:lnTo>
                  <a:lnTo>
                    <a:pt x="85628" y="18804"/>
                  </a:lnTo>
                  <a:lnTo>
                    <a:pt x="92775" y="31171"/>
                  </a:lnTo>
                  <a:lnTo>
                    <a:pt x="94540" y="46074"/>
                  </a:lnTo>
                  <a:lnTo>
                    <a:pt x="89925" y="78638"/>
                  </a:lnTo>
                  <a:lnTo>
                    <a:pt x="7394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186"/>
            <p:cNvSpPr/>
            <p:nvPr>
              <p:custDataLst>
                <p:tags r:id="rId78"/>
              </p:custDataLst>
            </p:nvPr>
          </p:nvSpPr>
          <p:spPr>
            <a:xfrm>
              <a:off x="11379200" y="4654550"/>
              <a:ext cx="146051" cy="222251"/>
            </a:xfrm>
            <a:custGeom>
              <a:avLst/>
              <a:gdLst/>
              <a:ahLst/>
              <a:cxnLst/>
              <a:rect l="0" t="0" r="0" b="0"/>
              <a:pathLst>
                <a:path w="146051" h="222251">
                  <a:moveTo>
                    <a:pt x="146050" y="0"/>
                  </a:moveTo>
                  <a:lnTo>
                    <a:pt x="146050" y="0"/>
                  </a:lnTo>
                  <a:lnTo>
                    <a:pt x="106199" y="46331"/>
                  </a:lnTo>
                  <a:lnTo>
                    <a:pt x="78715" y="82915"/>
                  </a:lnTo>
                  <a:lnTo>
                    <a:pt x="63764" y="106783"/>
                  </a:lnTo>
                  <a:lnTo>
                    <a:pt x="48154" y="133983"/>
                  </a:lnTo>
                  <a:lnTo>
                    <a:pt x="32102" y="16340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187"/>
            <p:cNvSpPr/>
            <p:nvPr>
              <p:custDataLst>
                <p:tags r:id="rId79"/>
              </p:custDataLst>
            </p:nvPr>
          </p:nvSpPr>
          <p:spPr>
            <a:xfrm>
              <a:off x="11398250" y="4591050"/>
              <a:ext cx="133351" cy="241301"/>
            </a:xfrm>
            <a:custGeom>
              <a:avLst/>
              <a:gdLst/>
              <a:ahLst/>
              <a:cxnLst/>
              <a:rect l="0" t="0" r="0" b="0"/>
              <a:pathLst>
                <a:path w="133351" h="2413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6607" y="12948"/>
                  </a:lnTo>
                  <a:lnTo>
                    <a:pt x="42635" y="49229"/>
                  </a:lnTo>
                  <a:lnTo>
                    <a:pt x="61282" y="81146"/>
                  </a:lnTo>
                  <a:lnTo>
                    <a:pt x="81329" y="116498"/>
                  </a:lnTo>
                  <a:lnTo>
                    <a:pt x="100116" y="153377"/>
                  </a:lnTo>
                  <a:lnTo>
                    <a:pt x="115757" y="188112"/>
                  </a:lnTo>
                  <a:lnTo>
                    <a:pt x="1333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188"/>
            <p:cNvSpPr/>
            <p:nvPr>
              <p:custDataLst>
                <p:tags r:id="rId80"/>
              </p:custDataLst>
            </p:nvPr>
          </p:nvSpPr>
          <p:spPr>
            <a:xfrm>
              <a:off x="11239545" y="4533900"/>
              <a:ext cx="133306" cy="283350"/>
            </a:xfrm>
            <a:custGeom>
              <a:avLst/>
              <a:gdLst/>
              <a:ahLst/>
              <a:cxnLst/>
              <a:rect l="0" t="0" r="0" b="0"/>
              <a:pathLst>
                <a:path w="133306" h="283350">
                  <a:moveTo>
                    <a:pt x="133305" y="0"/>
                  </a:moveTo>
                  <a:lnTo>
                    <a:pt x="133305" y="0"/>
                  </a:lnTo>
                  <a:lnTo>
                    <a:pt x="123166" y="705"/>
                  </a:lnTo>
                  <a:lnTo>
                    <a:pt x="112348" y="5069"/>
                  </a:lnTo>
                  <a:lnTo>
                    <a:pt x="106821" y="8838"/>
                  </a:lnTo>
                  <a:lnTo>
                    <a:pt x="93003" y="28411"/>
                  </a:lnTo>
                  <a:lnTo>
                    <a:pt x="79645" y="58017"/>
                  </a:lnTo>
                  <a:lnTo>
                    <a:pt x="65005" y="93519"/>
                  </a:lnTo>
                  <a:lnTo>
                    <a:pt x="44864" y="136600"/>
                  </a:lnTo>
                  <a:lnTo>
                    <a:pt x="20977" y="183120"/>
                  </a:lnTo>
                  <a:lnTo>
                    <a:pt x="5832" y="222909"/>
                  </a:lnTo>
                  <a:lnTo>
                    <a:pt x="108" y="270021"/>
                  </a:lnTo>
                  <a:lnTo>
                    <a:pt x="0" y="272152"/>
                  </a:lnTo>
                  <a:lnTo>
                    <a:pt x="10809" y="277942"/>
                  </a:lnTo>
                  <a:lnTo>
                    <a:pt x="27394" y="283123"/>
                  </a:lnTo>
                  <a:lnTo>
                    <a:pt x="59807" y="283349"/>
                  </a:lnTo>
                  <a:lnTo>
                    <a:pt x="114255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189"/>
            <p:cNvSpPr/>
            <p:nvPr>
              <p:custDataLst>
                <p:tags r:id="rId81"/>
              </p:custDataLst>
            </p:nvPr>
          </p:nvSpPr>
          <p:spPr>
            <a:xfrm>
              <a:off x="11049000" y="471805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1426" y="0"/>
                  </a:lnTo>
                  <a:lnTo>
                    <a:pt x="81090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190"/>
            <p:cNvSpPr/>
            <p:nvPr>
              <p:custDataLst>
                <p:tags r:id="rId82"/>
              </p:custDataLst>
            </p:nvPr>
          </p:nvSpPr>
          <p:spPr>
            <a:xfrm>
              <a:off x="11031085" y="4559639"/>
              <a:ext cx="189366" cy="271686"/>
            </a:xfrm>
            <a:custGeom>
              <a:avLst/>
              <a:gdLst/>
              <a:ahLst/>
              <a:cxnLst/>
              <a:rect l="0" t="0" r="0" b="0"/>
              <a:pathLst>
                <a:path w="189366" h="271686">
                  <a:moveTo>
                    <a:pt x="189365" y="12361"/>
                  </a:moveTo>
                  <a:lnTo>
                    <a:pt x="189365" y="12361"/>
                  </a:lnTo>
                  <a:lnTo>
                    <a:pt x="185994" y="8990"/>
                  </a:lnTo>
                  <a:lnTo>
                    <a:pt x="173785" y="3522"/>
                  </a:lnTo>
                  <a:lnTo>
                    <a:pt x="131569" y="0"/>
                  </a:lnTo>
                  <a:lnTo>
                    <a:pt x="89841" y="1587"/>
                  </a:lnTo>
                  <a:lnTo>
                    <a:pt x="69330" y="8463"/>
                  </a:lnTo>
                  <a:lnTo>
                    <a:pt x="62775" y="11879"/>
                  </a:lnTo>
                  <a:lnTo>
                    <a:pt x="51729" y="23200"/>
                  </a:lnTo>
                  <a:lnTo>
                    <a:pt x="37575" y="49204"/>
                  </a:lnTo>
                  <a:lnTo>
                    <a:pt x="26328" y="85601"/>
                  </a:lnTo>
                  <a:lnTo>
                    <a:pt x="18525" y="127666"/>
                  </a:lnTo>
                  <a:lnTo>
                    <a:pt x="9864" y="167646"/>
                  </a:lnTo>
                  <a:lnTo>
                    <a:pt x="1038" y="212760"/>
                  </a:lnTo>
                  <a:lnTo>
                    <a:pt x="0" y="248456"/>
                  </a:lnTo>
                  <a:lnTo>
                    <a:pt x="2428" y="257933"/>
                  </a:lnTo>
                  <a:lnTo>
                    <a:pt x="6179" y="261448"/>
                  </a:lnTo>
                  <a:lnTo>
                    <a:pt x="17872" y="267235"/>
                  </a:lnTo>
                  <a:lnTo>
                    <a:pt x="59220" y="271629"/>
                  </a:lnTo>
                  <a:lnTo>
                    <a:pt x="97808" y="271685"/>
                  </a:lnTo>
                  <a:lnTo>
                    <a:pt x="138565" y="26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191"/>
            <p:cNvSpPr/>
            <p:nvPr>
              <p:custDataLst>
                <p:tags r:id="rId83"/>
              </p:custDataLst>
            </p:nvPr>
          </p:nvSpPr>
          <p:spPr>
            <a:xfrm>
              <a:off x="10883900" y="4610100"/>
              <a:ext cx="12439" cy="184151"/>
            </a:xfrm>
            <a:custGeom>
              <a:avLst/>
              <a:gdLst/>
              <a:ahLst/>
              <a:cxnLst/>
              <a:rect l="0" t="0" r="0" b="0"/>
              <a:pathLst>
                <a:path w="12439" h="1841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817" y="15580"/>
                  </a:lnTo>
                  <a:lnTo>
                    <a:pt x="12438" y="46087"/>
                  </a:lnTo>
                  <a:lnTo>
                    <a:pt x="10702" y="85629"/>
                  </a:lnTo>
                  <a:lnTo>
                    <a:pt x="7579" y="12907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192"/>
            <p:cNvSpPr/>
            <p:nvPr>
              <p:custDataLst>
                <p:tags r:id="rId84"/>
              </p:custDataLst>
            </p:nvPr>
          </p:nvSpPr>
          <p:spPr>
            <a:xfrm>
              <a:off x="10769600" y="4683548"/>
              <a:ext cx="215901" cy="9103"/>
            </a:xfrm>
            <a:custGeom>
              <a:avLst/>
              <a:gdLst/>
              <a:ahLst/>
              <a:cxnLst/>
              <a:rect l="0" t="0" r="0" b="0"/>
              <a:pathLst>
                <a:path w="215901" h="9103">
                  <a:moveTo>
                    <a:pt x="0" y="9102"/>
                  </a:moveTo>
                  <a:lnTo>
                    <a:pt x="0" y="9102"/>
                  </a:lnTo>
                  <a:lnTo>
                    <a:pt x="38295" y="4033"/>
                  </a:lnTo>
                  <a:lnTo>
                    <a:pt x="69231" y="263"/>
                  </a:lnTo>
                  <a:lnTo>
                    <a:pt x="107910" y="0"/>
                  </a:lnTo>
                  <a:lnTo>
                    <a:pt x="148148" y="2234"/>
                  </a:lnTo>
                  <a:lnTo>
                    <a:pt x="193631" y="6754"/>
                  </a:lnTo>
                  <a:lnTo>
                    <a:pt x="215900" y="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193"/>
            <p:cNvSpPr/>
            <p:nvPr>
              <p:custDataLst>
                <p:tags r:id="rId85"/>
              </p:custDataLst>
            </p:nvPr>
          </p:nvSpPr>
          <p:spPr>
            <a:xfrm>
              <a:off x="10617200" y="4756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194"/>
            <p:cNvSpPr/>
            <p:nvPr>
              <p:custDataLst>
                <p:tags r:id="rId86"/>
              </p:custDataLst>
            </p:nvPr>
          </p:nvSpPr>
          <p:spPr>
            <a:xfrm>
              <a:off x="10414000" y="47334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127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195"/>
            <p:cNvSpPr/>
            <p:nvPr>
              <p:custDataLst>
                <p:tags r:id="rId87"/>
              </p:custDataLst>
            </p:nvPr>
          </p:nvSpPr>
          <p:spPr>
            <a:xfrm>
              <a:off x="10242550" y="4616450"/>
              <a:ext cx="44451" cy="171451"/>
            </a:xfrm>
            <a:custGeom>
              <a:avLst/>
              <a:gdLst/>
              <a:ahLst/>
              <a:cxnLst/>
              <a:rect l="0" t="0" r="0" b="0"/>
              <a:pathLst>
                <a:path w="44451" h="171451">
                  <a:moveTo>
                    <a:pt x="0" y="0"/>
                  </a:moveTo>
                  <a:lnTo>
                    <a:pt x="0" y="0"/>
                  </a:lnTo>
                  <a:lnTo>
                    <a:pt x="15580" y="36628"/>
                  </a:lnTo>
                  <a:lnTo>
                    <a:pt x="25861" y="78037"/>
                  </a:lnTo>
                  <a:lnTo>
                    <a:pt x="33376" y="119313"/>
                  </a:lnTo>
                  <a:lnTo>
                    <a:pt x="444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196"/>
            <p:cNvSpPr/>
            <p:nvPr>
              <p:custDataLst>
                <p:tags r:id="rId88"/>
              </p:custDataLst>
            </p:nvPr>
          </p:nvSpPr>
          <p:spPr>
            <a:xfrm>
              <a:off x="10191750" y="4706790"/>
              <a:ext cx="133351" cy="11261"/>
            </a:xfrm>
            <a:custGeom>
              <a:avLst/>
              <a:gdLst/>
              <a:ahLst/>
              <a:cxnLst/>
              <a:rect l="0" t="0" r="0" b="0"/>
              <a:pathLst>
                <a:path w="133351" h="11261">
                  <a:moveTo>
                    <a:pt x="0" y="11260"/>
                  </a:moveTo>
                  <a:lnTo>
                    <a:pt x="0" y="11260"/>
                  </a:lnTo>
                  <a:lnTo>
                    <a:pt x="0" y="7889"/>
                  </a:lnTo>
                  <a:lnTo>
                    <a:pt x="1412" y="6896"/>
                  </a:lnTo>
                  <a:lnTo>
                    <a:pt x="38282" y="0"/>
                  </a:lnTo>
                  <a:lnTo>
                    <a:pt x="83840" y="2216"/>
                  </a:lnTo>
                  <a:lnTo>
                    <a:pt x="133350" y="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197"/>
            <p:cNvSpPr/>
            <p:nvPr>
              <p:custDataLst>
                <p:tags r:id="rId89"/>
              </p:custDataLst>
            </p:nvPr>
          </p:nvSpPr>
          <p:spPr>
            <a:xfrm>
              <a:off x="8712200" y="4587348"/>
              <a:ext cx="158751" cy="219603"/>
            </a:xfrm>
            <a:custGeom>
              <a:avLst/>
              <a:gdLst/>
              <a:ahLst/>
              <a:cxnLst/>
              <a:rect l="0" t="0" r="0" b="0"/>
              <a:pathLst>
                <a:path w="158751" h="219603">
                  <a:moveTo>
                    <a:pt x="158750" y="16402"/>
                  </a:moveTo>
                  <a:lnTo>
                    <a:pt x="158750" y="16402"/>
                  </a:lnTo>
                  <a:lnTo>
                    <a:pt x="158749" y="0"/>
                  </a:lnTo>
                  <a:lnTo>
                    <a:pt x="141894" y="8249"/>
                  </a:lnTo>
                  <a:lnTo>
                    <a:pt x="99525" y="42961"/>
                  </a:lnTo>
                  <a:lnTo>
                    <a:pt x="63591" y="90358"/>
                  </a:lnTo>
                  <a:lnTo>
                    <a:pt x="41197" y="126177"/>
                  </a:lnTo>
                  <a:lnTo>
                    <a:pt x="23249" y="163263"/>
                  </a:lnTo>
                  <a:lnTo>
                    <a:pt x="0" y="21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198"/>
            <p:cNvSpPr/>
            <p:nvPr>
              <p:custDataLst>
                <p:tags r:id="rId90"/>
              </p:custDataLst>
            </p:nvPr>
          </p:nvSpPr>
          <p:spPr>
            <a:xfrm>
              <a:off x="8896350" y="4768850"/>
              <a:ext cx="24518" cy="95251"/>
            </a:xfrm>
            <a:custGeom>
              <a:avLst/>
              <a:gdLst/>
              <a:ahLst/>
              <a:cxnLst/>
              <a:rect l="0" t="0" r="0" b="0"/>
              <a:pathLst>
                <a:path w="24518" h="9525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24075" y="7526"/>
                  </a:lnTo>
                  <a:lnTo>
                    <a:pt x="24517" y="13484"/>
                  </a:lnTo>
                  <a:lnTo>
                    <a:pt x="13350" y="5334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199"/>
            <p:cNvSpPr/>
            <p:nvPr>
              <p:custDataLst>
                <p:tags r:id="rId91"/>
              </p:custDataLst>
            </p:nvPr>
          </p:nvSpPr>
          <p:spPr>
            <a:xfrm>
              <a:off x="8966199" y="4509767"/>
              <a:ext cx="119645" cy="354334"/>
            </a:xfrm>
            <a:custGeom>
              <a:avLst/>
              <a:gdLst/>
              <a:ahLst/>
              <a:cxnLst/>
              <a:rect l="0" t="0" r="0" b="0"/>
              <a:pathLst>
                <a:path w="119645" h="354334">
                  <a:moveTo>
                    <a:pt x="1" y="30483"/>
                  </a:moveTo>
                  <a:lnTo>
                    <a:pt x="1" y="30483"/>
                  </a:lnTo>
                  <a:lnTo>
                    <a:pt x="0" y="23741"/>
                  </a:lnTo>
                  <a:lnTo>
                    <a:pt x="2117" y="21049"/>
                  </a:lnTo>
                  <a:lnTo>
                    <a:pt x="10114" y="16177"/>
                  </a:lnTo>
                  <a:lnTo>
                    <a:pt x="49267" y="5150"/>
                  </a:lnTo>
                  <a:lnTo>
                    <a:pt x="92831" y="0"/>
                  </a:lnTo>
                  <a:lnTo>
                    <a:pt x="108522" y="3059"/>
                  </a:lnTo>
                  <a:lnTo>
                    <a:pt x="114682" y="5850"/>
                  </a:lnTo>
                  <a:lnTo>
                    <a:pt x="118082" y="9828"/>
                  </a:lnTo>
                  <a:lnTo>
                    <a:pt x="119644" y="14596"/>
                  </a:lnTo>
                  <a:lnTo>
                    <a:pt x="118792" y="27655"/>
                  </a:lnTo>
                  <a:lnTo>
                    <a:pt x="106747" y="70533"/>
                  </a:lnTo>
                  <a:lnTo>
                    <a:pt x="94151" y="116397"/>
                  </a:lnTo>
                  <a:lnTo>
                    <a:pt x="89938" y="163086"/>
                  </a:lnTo>
                  <a:lnTo>
                    <a:pt x="90986" y="202830"/>
                  </a:lnTo>
                  <a:lnTo>
                    <a:pt x="97780" y="247814"/>
                  </a:lnTo>
                  <a:lnTo>
                    <a:pt x="100469" y="281536"/>
                  </a:lnTo>
                  <a:lnTo>
                    <a:pt x="95453" y="301283"/>
                  </a:lnTo>
                  <a:lnTo>
                    <a:pt x="85462" y="318760"/>
                  </a:lnTo>
                  <a:lnTo>
                    <a:pt x="64677" y="339089"/>
                  </a:lnTo>
                  <a:lnTo>
                    <a:pt x="38101" y="354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200"/>
            <p:cNvSpPr/>
            <p:nvPr>
              <p:custDataLst>
                <p:tags r:id="rId92"/>
              </p:custDataLst>
            </p:nvPr>
          </p:nvSpPr>
          <p:spPr>
            <a:xfrm>
              <a:off x="9165741" y="4724400"/>
              <a:ext cx="143360" cy="25401"/>
            </a:xfrm>
            <a:custGeom>
              <a:avLst/>
              <a:gdLst/>
              <a:ahLst/>
              <a:cxnLst/>
              <a:rect l="0" t="0" r="0" b="0"/>
              <a:pathLst>
                <a:path w="1433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5400"/>
                  </a:lnTo>
                  <a:lnTo>
                    <a:pt x="0" y="24694"/>
                  </a:lnTo>
                  <a:lnTo>
                    <a:pt x="1562" y="22029"/>
                  </a:lnTo>
                  <a:lnTo>
                    <a:pt x="30709" y="14568"/>
                  </a:lnTo>
                  <a:lnTo>
                    <a:pt x="71490" y="9099"/>
                  </a:lnTo>
                  <a:lnTo>
                    <a:pt x="118264" y="5011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201"/>
            <p:cNvSpPr/>
            <p:nvPr>
              <p:custDataLst>
                <p:tags r:id="rId93"/>
              </p:custDataLst>
            </p:nvPr>
          </p:nvSpPr>
          <p:spPr>
            <a:xfrm>
              <a:off x="9988550" y="4517191"/>
              <a:ext cx="139399" cy="321510"/>
            </a:xfrm>
            <a:custGeom>
              <a:avLst/>
              <a:gdLst/>
              <a:ahLst/>
              <a:cxnLst/>
              <a:rect l="0" t="0" r="0" b="0"/>
              <a:pathLst>
                <a:path w="139399" h="321510">
                  <a:moveTo>
                    <a:pt x="0" y="29409"/>
                  </a:moveTo>
                  <a:lnTo>
                    <a:pt x="0" y="29409"/>
                  </a:lnTo>
                  <a:lnTo>
                    <a:pt x="6742" y="22667"/>
                  </a:lnTo>
                  <a:lnTo>
                    <a:pt x="41234" y="8452"/>
                  </a:lnTo>
                  <a:lnTo>
                    <a:pt x="80869" y="0"/>
                  </a:lnTo>
                  <a:lnTo>
                    <a:pt x="107452" y="234"/>
                  </a:lnTo>
                  <a:lnTo>
                    <a:pt x="134976" y="6634"/>
                  </a:lnTo>
                  <a:lnTo>
                    <a:pt x="137962" y="9287"/>
                  </a:lnTo>
                  <a:lnTo>
                    <a:pt x="139246" y="12466"/>
                  </a:lnTo>
                  <a:lnTo>
                    <a:pt x="139398" y="15997"/>
                  </a:lnTo>
                  <a:lnTo>
                    <a:pt x="123963" y="53522"/>
                  </a:lnTo>
                  <a:lnTo>
                    <a:pt x="115067" y="76814"/>
                  </a:lnTo>
                  <a:lnTo>
                    <a:pt x="110059" y="116990"/>
                  </a:lnTo>
                  <a:lnTo>
                    <a:pt x="109280" y="155312"/>
                  </a:lnTo>
                  <a:lnTo>
                    <a:pt x="116862" y="200225"/>
                  </a:lnTo>
                  <a:lnTo>
                    <a:pt x="124998" y="243067"/>
                  </a:lnTo>
                  <a:lnTo>
                    <a:pt x="122347" y="260540"/>
                  </a:lnTo>
                  <a:lnTo>
                    <a:pt x="119664" y="268163"/>
                  </a:lnTo>
                  <a:lnTo>
                    <a:pt x="82789" y="308585"/>
                  </a:lnTo>
                  <a:lnTo>
                    <a:pt x="71837" y="315765"/>
                  </a:lnTo>
                  <a:lnTo>
                    <a:pt x="57150" y="321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202"/>
            <p:cNvSpPr/>
            <p:nvPr>
              <p:custDataLst>
                <p:tags r:id="rId94"/>
              </p:custDataLst>
            </p:nvPr>
          </p:nvSpPr>
          <p:spPr>
            <a:xfrm>
              <a:off x="9928072" y="4760372"/>
              <a:ext cx="92229" cy="86963"/>
            </a:xfrm>
            <a:custGeom>
              <a:avLst/>
              <a:gdLst/>
              <a:ahLst/>
              <a:cxnLst/>
              <a:rect l="0" t="0" r="0" b="0"/>
              <a:pathLst>
                <a:path w="92229" h="86963">
                  <a:moveTo>
                    <a:pt x="9678" y="27528"/>
                  </a:moveTo>
                  <a:lnTo>
                    <a:pt x="9678" y="27528"/>
                  </a:lnTo>
                  <a:lnTo>
                    <a:pt x="5315" y="17389"/>
                  </a:lnTo>
                  <a:lnTo>
                    <a:pt x="4210" y="9851"/>
                  </a:lnTo>
                  <a:lnTo>
                    <a:pt x="6032" y="6571"/>
                  </a:lnTo>
                  <a:lnTo>
                    <a:pt x="13703" y="1045"/>
                  </a:lnTo>
                  <a:lnTo>
                    <a:pt x="24165" y="0"/>
                  </a:lnTo>
                  <a:lnTo>
                    <a:pt x="35167" y="2593"/>
                  </a:lnTo>
                  <a:lnTo>
                    <a:pt x="44760" y="8450"/>
                  </a:lnTo>
                  <a:lnTo>
                    <a:pt x="47883" y="12692"/>
                  </a:lnTo>
                  <a:lnTo>
                    <a:pt x="51352" y="23051"/>
                  </a:lnTo>
                  <a:lnTo>
                    <a:pt x="47249" y="36592"/>
                  </a:lnTo>
                  <a:lnTo>
                    <a:pt x="37665" y="51312"/>
                  </a:lnTo>
                  <a:lnTo>
                    <a:pt x="0" y="85988"/>
                  </a:lnTo>
                  <a:lnTo>
                    <a:pt x="403" y="86962"/>
                  </a:lnTo>
                  <a:lnTo>
                    <a:pt x="2083" y="86907"/>
                  </a:lnTo>
                  <a:lnTo>
                    <a:pt x="39799" y="74127"/>
                  </a:lnTo>
                  <a:lnTo>
                    <a:pt x="92228" y="52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203"/>
            <p:cNvSpPr/>
            <p:nvPr>
              <p:custDataLst>
                <p:tags r:id="rId95"/>
              </p:custDataLst>
            </p:nvPr>
          </p:nvSpPr>
          <p:spPr>
            <a:xfrm>
              <a:off x="9785350" y="461645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114300" y="0"/>
                  </a:moveTo>
                  <a:lnTo>
                    <a:pt x="114300" y="0"/>
                  </a:lnTo>
                  <a:lnTo>
                    <a:pt x="110930" y="0"/>
                  </a:lnTo>
                  <a:lnTo>
                    <a:pt x="102091" y="6742"/>
                  </a:lnTo>
                  <a:lnTo>
                    <a:pt x="74912" y="42645"/>
                  </a:lnTo>
                  <a:lnTo>
                    <a:pt x="43597" y="82407"/>
                  </a:lnTo>
                  <a:lnTo>
                    <a:pt x="17934" y="124763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204"/>
            <p:cNvSpPr/>
            <p:nvPr>
              <p:custDataLst>
                <p:tags r:id="rId96"/>
              </p:custDataLst>
            </p:nvPr>
          </p:nvSpPr>
          <p:spPr>
            <a:xfrm>
              <a:off x="9769279" y="4606442"/>
              <a:ext cx="104972" cy="175109"/>
            </a:xfrm>
            <a:custGeom>
              <a:avLst/>
              <a:gdLst/>
              <a:ahLst/>
              <a:cxnLst/>
              <a:rect l="0" t="0" r="0" b="0"/>
              <a:pathLst>
                <a:path w="104972" h="17510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1123" y="0"/>
                  </a:lnTo>
                  <a:lnTo>
                    <a:pt x="8017" y="1562"/>
                  </a:lnTo>
                  <a:lnTo>
                    <a:pt x="27170" y="13150"/>
                  </a:lnTo>
                  <a:lnTo>
                    <a:pt x="47346" y="40102"/>
                  </a:lnTo>
                  <a:lnTo>
                    <a:pt x="66730" y="81640"/>
                  </a:lnTo>
                  <a:lnTo>
                    <a:pt x="85880" y="122955"/>
                  </a:lnTo>
                  <a:lnTo>
                    <a:pt x="104971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205"/>
            <p:cNvSpPr/>
            <p:nvPr>
              <p:custDataLst>
                <p:tags r:id="rId97"/>
              </p:custDataLst>
            </p:nvPr>
          </p:nvSpPr>
          <p:spPr>
            <a:xfrm>
              <a:off x="9612183" y="4538285"/>
              <a:ext cx="173168" cy="261239"/>
            </a:xfrm>
            <a:custGeom>
              <a:avLst/>
              <a:gdLst/>
              <a:ahLst/>
              <a:cxnLst/>
              <a:rect l="0" t="0" r="0" b="0"/>
              <a:pathLst>
                <a:path w="173168" h="261239">
                  <a:moveTo>
                    <a:pt x="173167" y="21015"/>
                  </a:moveTo>
                  <a:lnTo>
                    <a:pt x="173167" y="21015"/>
                  </a:lnTo>
                  <a:lnTo>
                    <a:pt x="164328" y="6709"/>
                  </a:lnTo>
                  <a:lnTo>
                    <a:pt x="148127" y="0"/>
                  </a:lnTo>
                  <a:lnTo>
                    <a:pt x="125453" y="285"/>
                  </a:lnTo>
                  <a:lnTo>
                    <a:pt x="93213" y="11772"/>
                  </a:lnTo>
                  <a:lnTo>
                    <a:pt x="62580" y="31774"/>
                  </a:lnTo>
                  <a:lnTo>
                    <a:pt x="59931" y="37360"/>
                  </a:lnTo>
                  <a:lnTo>
                    <a:pt x="53798" y="83610"/>
                  </a:lnTo>
                  <a:lnTo>
                    <a:pt x="46002" y="123272"/>
                  </a:lnTo>
                  <a:lnTo>
                    <a:pt x="34296" y="165078"/>
                  </a:lnTo>
                  <a:lnTo>
                    <a:pt x="14737" y="206602"/>
                  </a:lnTo>
                  <a:lnTo>
                    <a:pt x="200" y="244621"/>
                  </a:lnTo>
                  <a:lnTo>
                    <a:pt x="0" y="249108"/>
                  </a:lnTo>
                  <a:lnTo>
                    <a:pt x="1277" y="252804"/>
                  </a:lnTo>
                  <a:lnTo>
                    <a:pt x="3541" y="255975"/>
                  </a:lnTo>
                  <a:lnTo>
                    <a:pt x="13581" y="259497"/>
                  </a:lnTo>
                  <a:lnTo>
                    <a:pt x="60560" y="261238"/>
                  </a:lnTo>
                  <a:lnTo>
                    <a:pt x="103317" y="25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206"/>
            <p:cNvSpPr/>
            <p:nvPr>
              <p:custDataLst>
                <p:tags r:id="rId98"/>
              </p:custDataLst>
            </p:nvPr>
          </p:nvSpPr>
          <p:spPr>
            <a:xfrm>
              <a:off x="9404349" y="4718050"/>
              <a:ext cx="88902" cy="25401"/>
            </a:xfrm>
            <a:custGeom>
              <a:avLst/>
              <a:gdLst/>
              <a:ahLst/>
              <a:cxnLst/>
              <a:rect l="0" t="0" r="0" b="0"/>
              <a:pathLst>
                <a:path w="8890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42064" y="10653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207"/>
            <p:cNvSpPr/>
            <p:nvPr>
              <p:custDataLst>
                <p:tags r:id="rId99"/>
              </p:custDataLst>
            </p:nvPr>
          </p:nvSpPr>
          <p:spPr>
            <a:xfrm>
              <a:off x="9430300" y="4544635"/>
              <a:ext cx="170901" cy="276384"/>
            </a:xfrm>
            <a:custGeom>
              <a:avLst/>
              <a:gdLst/>
              <a:ahLst/>
              <a:cxnLst/>
              <a:rect l="0" t="0" r="0" b="0"/>
              <a:pathLst>
                <a:path w="170901" h="276384">
                  <a:moveTo>
                    <a:pt x="170900" y="21015"/>
                  </a:moveTo>
                  <a:lnTo>
                    <a:pt x="170900" y="21015"/>
                  </a:lnTo>
                  <a:lnTo>
                    <a:pt x="167529" y="14273"/>
                  </a:lnTo>
                  <a:lnTo>
                    <a:pt x="162111" y="9081"/>
                  </a:lnTo>
                  <a:lnTo>
                    <a:pt x="149246" y="2192"/>
                  </a:lnTo>
                  <a:lnTo>
                    <a:pt x="143764" y="0"/>
                  </a:lnTo>
                  <a:lnTo>
                    <a:pt x="115822" y="285"/>
                  </a:lnTo>
                  <a:lnTo>
                    <a:pt x="74229" y="12478"/>
                  </a:lnTo>
                  <a:lnTo>
                    <a:pt x="36196" y="37242"/>
                  </a:lnTo>
                  <a:lnTo>
                    <a:pt x="28011" y="49864"/>
                  </a:lnTo>
                  <a:lnTo>
                    <a:pt x="22728" y="65587"/>
                  </a:lnTo>
                  <a:lnTo>
                    <a:pt x="17454" y="108188"/>
                  </a:lnTo>
                  <a:lnTo>
                    <a:pt x="13721" y="147503"/>
                  </a:lnTo>
                  <a:lnTo>
                    <a:pt x="8852" y="185963"/>
                  </a:lnTo>
                  <a:lnTo>
                    <a:pt x="2235" y="224170"/>
                  </a:lnTo>
                  <a:lnTo>
                    <a:pt x="0" y="261522"/>
                  </a:lnTo>
                  <a:lnTo>
                    <a:pt x="1228" y="266725"/>
                  </a:lnTo>
                  <a:lnTo>
                    <a:pt x="6355" y="274388"/>
                  </a:lnTo>
                  <a:lnTo>
                    <a:pt x="20863" y="276383"/>
                  </a:lnTo>
                  <a:lnTo>
                    <a:pt x="64671" y="268543"/>
                  </a:lnTo>
                  <a:lnTo>
                    <a:pt x="107400" y="249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208"/>
            <p:cNvSpPr/>
            <p:nvPr>
              <p:custDataLst>
                <p:tags r:id="rId100"/>
              </p:custDataLst>
            </p:nvPr>
          </p:nvSpPr>
          <p:spPr>
            <a:xfrm>
              <a:off x="9239250" y="4667250"/>
              <a:ext cx="1" cy="196851"/>
            </a:xfrm>
            <a:custGeom>
              <a:avLst/>
              <a:gdLst/>
              <a:ahLst/>
              <a:cxnLst/>
              <a:rect l="0" t="0" r="0" b="0"/>
              <a:pathLst>
                <a:path w="1" h="196851">
                  <a:moveTo>
                    <a:pt x="0" y="0"/>
                  </a:moveTo>
                  <a:lnTo>
                    <a:pt x="0" y="0"/>
                  </a:lnTo>
                  <a:lnTo>
                    <a:pt x="0" y="44057"/>
                  </a:lnTo>
                  <a:lnTo>
                    <a:pt x="0" y="75320"/>
                  </a:lnTo>
                  <a:lnTo>
                    <a:pt x="0" y="108499"/>
                  </a:lnTo>
                  <a:lnTo>
                    <a:pt x="0" y="15515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209"/>
            <p:cNvSpPr/>
            <p:nvPr>
              <p:custDataLst>
                <p:tags r:id="rId101"/>
              </p:custDataLst>
            </p:nvPr>
          </p:nvSpPr>
          <p:spPr>
            <a:xfrm>
              <a:off x="8214013" y="4515994"/>
              <a:ext cx="180688" cy="323581"/>
            </a:xfrm>
            <a:custGeom>
              <a:avLst/>
              <a:gdLst/>
              <a:ahLst/>
              <a:cxnLst/>
              <a:rect l="0" t="0" r="0" b="0"/>
              <a:pathLst>
                <a:path w="180688" h="323581">
                  <a:moveTo>
                    <a:pt x="180687" y="11556"/>
                  </a:moveTo>
                  <a:lnTo>
                    <a:pt x="180687" y="11556"/>
                  </a:lnTo>
                  <a:lnTo>
                    <a:pt x="180686" y="8185"/>
                  </a:lnTo>
                  <a:lnTo>
                    <a:pt x="178805" y="4648"/>
                  </a:lnTo>
                  <a:lnTo>
                    <a:pt x="177316" y="2717"/>
                  </a:lnTo>
                  <a:lnTo>
                    <a:pt x="170017" y="572"/>
                  </a:lnTo>
                  <a:lnTo>
                    <a:pt x="165107" y="0"/>
                  </a:lnTo>
                  <a:lnTo>
                    <a:pt x="131173" y="9926"/>
                  </a:lnTo>
                  <a:lnTo>
                    <a:pt x="88199" y="33420"/>
                  </a:lnTo>
                  <a:lnTo>
                    <a:pt x="44878" y="69651"/>
                  </a:lnTo>
                  <a:lnTo>
                    <a:pt x="28656" y="98462"/>
                  </a:lnTo>
                  <a:lnTo>
                    <a:pt x="18378" y="145766"/>
                  </a:lnTo>
                  <a:lnTo>
                    <a:pt x="16413" y="183261"/>
                  </a:lnTo>
                  <a:lnTo>
                    <a:pt x="12379" y="230485"/>
                  </a:lnTo>
                  <a:lnTo>
                    <a:pt x="2743" y="277540"/>
                  </a:lnTo>
                  <a:lnTo>
                    <a:pt x="0" y="294166"/>
                  </a:lnTo>
                  <a:lnTo>
                    <a:pt x="1134" y="308610"/>
                  </a:lnTo>
                  <a:lnTo>
                    <a:pt x="5871" y="318323"/>
                  </a:lnTo>
                  <a:lnTo>
                    <a:pt x="9109" y="321900"/>
                  </a:lnTo>
                  <a:lnTo>
                    <a:pt x="14796" y="323580"/>
                  </a:lnTo>
                  <a:lnTo>
                    <a:pt x="42477" y="321867"/>
                  </a:lnTo>
                  <a:lnTo>
                    <a:pt x="87524" y="313442"/>
                  </a:lnTo>
                  <a:lnTo>
                    <a:pt x="142587" y="30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210"/>
            <p:cNvSpPr/>
            <p:nvPr>
              <p:custDataLst>
                <p:tags r:id="rId102"/>
              </p:custDataLst>
            </p:nvPr>
          </p:nvSpPr>
          <p:spPr>
            <a:xfrm>
              <a:off x="8204200" y="47180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34530" y="19541"/>
                  </a:lnTo>
                  <a:lnTo>
                    <a:pt x="77415" y="11356"/>
                  </a:lnTo>
                  <a:lnTo>
                    <a:pt x="111313" y="669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211"/>
            <p:cNvSpPr/>
            <p:nvPr>
              <p:custDataLst>
                <p:tags r:id="rId103"/>
              </p:custDataLst>
            </p:nvPr>
          </p:nvSpPr>
          <p:spPr>
            <a:xfrm>
              <a:off x="8468161" y="4490594"/>
              <a:ext cx="237690" cy="346637"/>
            </a:xfrm>
            <a:custGeom>
              <a:avLst/>
              <a:gdLst/>
              <a:ahLst/>
              <a:cxnLst/>
              <a:rect l="0" t="0" r="0" b="0"/>
              <a:pathLst>
                <a:path w="237690" h="346637">
                  <a:moveTo>
                    <a:pt x="237689" y="11556"/>
                  </a:moveTo>
                  <a:lnTo>
                    <a:pt x="237689" y="11556"/>
                  </a:lnTo>
                  <a:lnTo>
                    <a:pt x="237689" y="8185"/>
                  </a:lnTo>
                  <a:lnTo>
                    <a:pt x="233926" y="4648"/>
                  </a:lnTo>
                  <a:lnTo>
                    <a:pt x="230947" y="2717"/>
                  </a:lnTo>
                  <a:lnTo>
                    <a:pt x="213270" y="0"/>
                  </a:lnTo>
                  <a:lnTo>
                    <a:pt x="171874" y="4857"/>
                  </a:lnTo>
                  <a:lnTo>
                    <a:pt x="126693" y="18673"/>
                  </a:lnTo>
                  <a:lnTo>
                    <a:pt x="82902" y="35515"/>
                  </a:lnTo>
                  <a:lnTo>
                    <a:pt x="71057" y="45488"/>
                  </a:lnTo>
                  <a:lnTo>
                    <a:pt x="59827" y="66374"/>
                  </a:lnTo>
                  <a:lnTo>
                    <a:pt x="54781" y="105901"/>
                  </a:lnTo>
                  <a:lnTo>
                    <a:pt x="53200" y="149184"/>
                  </a:lnTo>
                  <a:lnTo>
                    <a:pt x="47873" y="193603"/>
                  </a:lnTo>
                  <a:lnTo>
                    <a:pt x="36964" y="238043"/>
                  </a:lnTo>
                  <a:lnTo>
                    <a:pt x="20640" y="280373"/>
                  </a:lnTo>
                  <a:lnTo>
                    <a:pt x="1806" y="319153"/>
                  </a:lnTo>
                  <a:lnTo>
                    <a:pt x="0" y="326687"/>
                  </a:lnTo>
                  <a:lnTo>
                    <a:pt x="208" y="332415"/>
                  </a:lnTo>
                  <a:lnTo>
                    <a:pt x="1757" y="336940"/>
                  </a:lnTo>
                  <a:lnTo>
                    <a:pt x="4201" y="340662"/>
                  </a:lnTo>
                  <a:lnTo>
                    <a:pt x="8652" y="343143"/>
                  </a:lnTo>
                  <a:lnTo>
                    <a:pt x="29813" y="346636"/>
                  </a:lnTo>
                  <a:lnTo>
                    <a:pt x="74173" y="345934"/>
                  </a:lnTo>
                  <a:lnTo>
                    <a:pt x="120331" y="335839"/>
                  </a:lnTo>
                  <a:lnTo>
                    <a:pt x="142439" y="32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212"/>
            <p:cNvSpPr/>
            <p:nvPr>
              <p:custDataLst>
                <p:tags r:id="rId104"/>
              </p:custDataLst>
            </p:nvPr>
          </p:nvSpPr>
          <p:spPr>
            <a:xfrm>
              <a:off x="8667750" y="4597400"/>
              <a:ext cx="158751" cy="184151"/>
            </a:xfrm>
            <a:custGeom>
              <a:avLst/>
              <a:gdLst/>
              <a:ahLst/>
              <a:cxnLst/>
              <a:rect l="0" t="0" r="0" b="0"/>
              <a:pathLst>
                <a:path w="158751" h="1841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7789" y="6742"/>
                  </a:lnTo>
                  <a:lnTo>
                    <a:pt x="59739" y="27789"/>
                  </a:lnTo>
                  <a:lnTo>
                    <a:pt x="96017" y="66481"/>
                  </a:lnTo>
                  <a:lnTo>
                    <a:pt x="123464" y="113694"/>
                  </a:lnTo>
                  <a:lnTo>
                    <a:pt x="145002" y="156689"/>
                  </a:lnTo>
                  <a:lnTo>
                    <a:pt x="1587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658"/>
          <p:cNvGrpSpPr/>
          <p:nvPr/>
        </p:nvGrpSpPr>
        <p:grpSpPr>
          <a:xfrm>
            <a:off x="8135605" y="5219962"/>
            <a:ext cx="1044945" cy="507739"/>
            <a:chOff x="8135605" y="5219962"/>
            <a:chExt cx="1044945" cy="507739"/>
          </a:xfrm>
        </p:grpSpPr>
        <p:sp>
          <p:nvSpPr>
            <p:cNvPr id="190" name="SMARTInkShape-3213"/>
            <p:cNvSpPr/>
            <p:nvPr>
              <p:custDataLst>
                <p:tags r:id="rId68"/>
              </p:custDataLst>
            </p:nvPr>
          </p:nvSpPr>
          <p:spPr>
            <a:xfrm>
              <a:off x="8997950" y="5239034"/>
              <a:ext cx="182600" cy="488667"/>
            </a:xfrm>
            <a:custGeom>
              <a:avLst/>
              <a:gdLst/>
              <a:ahLst/>
              <a:cxnLst/>
              <a:rect l="0" t="0" r="0" b="0"/>
              <a:pathLst>
                <a:path w="182600" h="488667">
                  <a:moveTo>
                    <a:pt x="0" y="12416"/>
                  </a:moveTo>
                  <a:lnTo>
                    <a:pt x="0" y="12416"/>
                  </a:lnTo>
                  <a:lnTo>
                    <a:pt x="0" y="9045"/>
                  </a:lnTo>
                  <a:lnTo>
                    <a:pt x="2117" y="8052"/>
                  </a:lnTo>
                  <a:lnTo>
                    <a:pt x="49266" y="1157"/>
                  </a:lnTo>
                  <a:lnTo>
                    <a:pt x="96201" y="0"/>
                  </a:lnTo>
                  <a:lnTo>
                    <a:pt x="139416" y="1634"/>
                  </a:lnTo>
                  <a:lnTo>
                    <a:pt x="152315" y="4753"/>
                  </a:lnTo>
                  <a:lnTo>
                    <a:pt x="156576" y="5190"/>
                  </a:lnTo>
                  <a:lnTo>
                    <a:pt x="158712" y="6188"/>
                  </a:lnTo>
                  <a:lnTo>
                    <a:pt x="159430" y="7559"/>
                  </a:lnTo>
                  <a:lnTo>
                    <a:pt x="155419" y="45388"/>
                  </a:lnTo>
                  <a:lnTo>
                    <a:pt x="153294" y="81530"/>
                  </a:lnTo>
                  <a:lnTo>
                    <a:pt x="152798" y="112984"/>
                  </a:lnTo>
                  <a:lnTo>
                    <a:pt x="152576" y="147424"/>
                  </a:lnTo>
                  <a:lnTo>
                    <a:pt x="152478" y="181545"/>
                  </a:lnTo>
                  <a:lnTo>
                    <a:pt x="156198" y="217407"/>
                  </a:lnTo>
                  <a:lnTo>
                    <a:pt x="161849" y="253806"/>
                  </a:lnTo>
                  <a:lnTo>
                    <a:pt x="166713" y="288798"/>
                  </a:lnTo>
                  <a:lnTo>
                    <a:pt x="173417" y="333490"/>
                  </a:lnTo>
                  <a:lnTo>
                    <a:pt x="181298" y="380743"/>
                  </a:lnTo>
                  <a:lnTo>
                    <a:pt x="182599" y="407691"/>
                  </a:lnTo>
                  <a:lnTo>
                    <a:pt x="180403" y="419987"/>
                  </a:lnTo>
                  <a:lnTo>
                    <a:pt x="168458" y="438213"/>
                  </a:lnTo>
                  <a:lnTo>
                    <a:pt x="141400" y="457019"/>
                  </a:lnTo>
                  <a:lnTo>
                    <a:pt x="96459" y="472626"/>
                  </a:lnTo>
                  <a:lnTo>
                    <a:pt x="61216" y="479891"/>
                  </a:lnTo>
                  <a:lnTo>
                    <a:pt x="6350" y="488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214"/>
            <p:cNvSpPr/>
            <p:nvPr>
              <p:custDataLst>
                <p:tags r:id="rId69"/>
              </p:custDataLst>
            </p:nvPr>
          </p:nvSpPr>
          <p:spPr>
            <a:xfrm>
              <a:off x="8972550" y="5556511"/>
              <a:ext cx="6351" cy="120390"/>
            </a:xfrm>
            <a:custGeom>
              <a:avLst/>
              <a:gdLst/>
              <a:ahLst/>
              <a:cxnLst/>
              <a:rect l="0" t="0" r="0" b="0"/>
              <a:pathLst>
                <a:path w="6351" h="1203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5025" y="20495"/>
                  </a:lnTo>
                  <a:lnTo>
                    <a:pt x="5469" y="60902"/>
                  </a:lnTo>
                  <a:lnTo>
                    <a:pt x="1279" y="106758"/>
                  </a:lnTo>
                  <a:lnTo>
                    <a:pt x="635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215"/>
            <p:cNvSpPr/>
            <p:nvPr>
              <p:custDataLst>
                <p:tags r:id="rId70"/>
              </p:custDataLst>
            </p:nvPr>
          </p:nvSpPr>
          <p:spPr>
            <a:xfrm>
              <a:off x="8680450" y="55626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45150" y="13981"/>
                  </a:lnTo>
                  <a:lnTo>
                    <a:pt x="92174" y="6185"/>
                  </a:lnTo>
                  <a:lnTo>
                    <a:pt x="130557" y="1832"/>
                  </a:lnTo>
                  <a:lnTo>
                    <a:pt x="178007" y="24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216"/>
            <p:cNvSpPr/>
            <p:nvPr>
              <p:custDataLst>
                <p:tags r:id="rId71"/>
              </p:custDataLst>
            </p:nvPr>
          </p:nvSpPr>
          <p:spPr>
            <a:xfrm>
              <a:off x="8664680" y="5320528"/>
              <a:ext cx="212621" cy="38873"/>
            </a:xfrm>
            <a:custGeom>
              <a:avLst/>
              <a:gdLst/>
              <a:ahLst/>
              <a:cxnLst/>
              <a:rect l="0" t="0" r="0" b="0"/>
              <a:pathLst>
                <a:path w="212621" h="38873">
                  <a:moveTo>
                    <a:pt x="9420" y="38872"/>
                  </a:moveTo>
                  <a:lnTo>
                    <a:pt x="9420" y="38872"/>
                  </a:lnTo>
                  <a:lnTo>
                    <a:pt x="6049" y="38872"/>
                  </a:lnTo>
                  <a:lnTo>
                    <a:pt x="2512" y="36990"/>
                  </a:lnTo>
                  <a:lnTo>
                    <a:pt x="581" y="35501"/>
                  </a:lnTo>
                  <a:lnTo>
                    <a:pt x="0" y="34508"/>
                  </a:lnTo>
                  <a:lnTo>
                    <a:pt x="317" y="33846"/>
                  </a:lnTo>
                  <a:lnTo>
                    <a:pt x="36103" y="23850"/>
                  </a:lnTo>
                  <a:lnTo>
                    <a:pt x="77062" y="14665"/>
                  </a:lnTo>
                  <a:lnTo>
                    <a:pt x="109333" y="9063"/>
                  </a:lnTo>
                  <a:lnTo>
                    <a:pt x="144843" y="1870"/>
                  </a:lnTo>
                  <a:lnTo>
                    <a:pt x="183679" y="0"/>
                  </a:lnTo>
                  <a:lnTo>
                    <a:pt x="198110" y="4192"/>
                  </a:lnTo>
                  <a:lnTo>
                    <a:pt x="212620" y="13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217"/>
            <p:cNvSpPr/>
            <p:nvPr>
              <p:custDataLst>
                <p:tags r:id="rId72"/>
              </p:custDataLst>
            </p:nvPr>
          </p:nvSpPr>
          <p:spPr>
            <a:xfrm>
              <a:off x="8794750" y="5340350"/>
              <a:ext cx="12701" cy="196851"/>
            </a:xfrm>
            <a:custGeom>
              <a:avLst/>
              <a:gdLst/>
              <a:ahLst/>
              <a:cxnLst/>
              <a:rect l="0" t="0" r="0" b="0"/>
              <a:pathLst>
                <a:path w="12701" h="196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2117"/>
                  </a:lnTo>
                  <a:lnTo>
                    <a:pt x="6233" y="47384"/>
                  </a:lnTo>
                  <a:lnTo>
                    <a:pt x="9698" y="90734"/>
                  </a:lnTo>
                  <a:lnTo>
                    <a:pt x="11810" y="127543"/>
                  </a:lnTo>
                  <a:lnTo>
                    <a:pt x="12582" y="174875"/>
                  </a:lnTo>
                  <a:lnTo>
                    <a:pt x="127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218"/>
            <p:cNvSpPr/>
            <p:nvPr>
              <p:custDataLst>
                <p:tags r:id="rId73"/>
              </p:custDataLst>
            </p:nvPr>
          </p:nvSpPr>
          <p:spPr>
            <a:xfrm>
              <a:off x="8483909" y="5219962"/>
              <a:ext cx="171142" cy="386220"/>
            </a:xfrm>
            <a:custGeom>
              <a:avLst/>
              <a:gdLst/>
              <a:ahLst/>
              <a:cxnLst/>
              <a:rect l="0" t="0" r="0" b="0"/>
              <a:pathLst>
                <a:path w="171142" h="386220">
                  <a:moveTo>
                    <a:pt x="171141" y="6088"/>
                  </a:moveTo>
                  <a:lnTo>
                    <a:pt x="171141" y="6088"/>
                  </a:lnTo>
                  <a:lnTo>
                    <a:pt x="167770" y="2717"/>
                  </a:lnTo>
                  <a:lnTo>
                    <a:pt x="164233" y="1062"/>
                  </a:lnTo>
                  <a:lnTo>
                    <a:pt x="152843" y="0"/>
                  </a:lnTo>
                  <a:lnTo>
                    <a:pt x="126865" y="5565"/>
                  </a:lnTo>
                  <a:lnTo>
                    <a:pt x="86218" y="23509"/>
                  </a:lnTo>
                  <a:lnTo>
                    <a:pt x="58332" y="36393"/>
                  </a:lnTo>
                  <a:lnTo>
                    <a:pt x="43798" y="51286"/>
                  </a:lnTo>
                  <a:lnTo>
                    <a:pt x="34711" y="66360"/>
                  </a:lnTo>
                  <a:lnTo>
                    <a:pt x="28255" y="88779"/>
                  </a:lnTo>
                  <a:lnTo>
                    <a:pt x="25716" y="131365"/>
                  </a:lnTo>
                  <a:lnTo>
                    <a:pt x="23394" y="174440"/>
                  </a:lnTo>
                  <a:lnTo>
                    <a:pt x="20809" y="206500"/>
                  </a:lnTo>
                  <a:lnTo>
                    <a:pt x="19660" y="239563"/>
                  </a:lnTo>
                  <a:lnTo>
                    <a:pt x="12271" y="279799"/>
                  </a:lnTo>
                  <a:lnTo>
                    <a:pt x="6566" y="323588"/>
                  </a:lnTo>
                  <a:lnTo>
                    <a:pt x="0" y="368281"/>
                  </a:lnTo>
                  <a:lnTo>
                    <a:pt x="1709" y="373555"/>
                  </a:lnTo>
                  <a:lnTo>
                    <a:pt x="3153" y="375949"/>
                  </a:lnTo>
                  <a:lnTo>
                    <a:pt x="15298" y="382690"/>
                  </a:lnTo>
                  <a:lnTo>
                    <a:pt x="40482" y="386219"/>
                  </a:lnTo>
                  <a:lnTo>
                    <a:pt x="82145" y="385035"/>
                  </a:lnTo>
                  <a:lnTo>
                    <a:pt x="124555" y="378216"/>
                  </a:lnTo>
                  <a:lnTo>
                    <a:pt x="145741" y="37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219"/>
            <p:cNvSpPr/>
            <p:nvPr>
              <p:custDataLst>
                <p:tags r:id="rId74"/>
              </p:custDataLst>
            </p:nvPr>
          </p:nvSpPr>
          <p:spPr>
            <a:xfrm>
              <a:off x="8147312" y="5448300"/>
              <a:ext cx="139439" cy="12701"/>
            </a:xfrm>
            <a:custGeom>
              <a:avLst/>
              <a:gdLst/>
              <a:ahLst/>
              <a:cxnLst/>
              <a:rect l="0" t="0" r="0" b="0"/>
              <a:pathLst>
                <a:path w="139439" h="12701">
                  <a:moveTo>
                    <a:pt x="6088" y="12700"/>
                  </a:moveTo>
                  <a:lnTo>
                    <a:pt x="6088" y="12700"/>
                  </a:lnTo>
                  <a:lnTo>
                    <a:pt x="0" y="12700"/>
                  </a:lnTo>
                  <a:lnTo>
                    <a:pt x="36993" y="12700"/>
                  </a:lnTo>
                  <a:lnTo>
                    <a:pt x="74590" y="9329"/>
                  </a:lnTo>
                  <a:lnTo>
                    <a:pt x="113638" y="3861"/>
                  </a:lnTo>
                  <a:lnTo>
                    <a:pt x="139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220"/>
            <p:cNvSpPr/>
            <p:nvPr>
              <p:custDataLst>
                <p:tags r:id="rId75"/>
              </p:custDataLst>
            </p:nvPr>
          </p:nvSpPr>
          <p:spPr>
            <a:xfrm>
              <a:off x="8135605" y="5254429"/>
              <a:ext cx="214646" cy="319059"/>
            </a:xfrm>
            <a:custGeom>
              <a:avLst/>
              <a:gdLst/>
              <a:ahLst/>
              <a:cxnLst/>
              <a:rect l="0" t="0" r="0" b="0"/>
              <a:pathLst>
                <a:path w="214646" h="319059">
                  <a:moveTo>
                    <a:pt x="214645" y="3371"/>
                  </a:moveTo>
                  <a:lnTo>
                    <a:pt x="214645" y="3371"/>
                  </a:lnTo>
                  <a:lnTo>
                    <a:pt x="211274" y="3371"/>
                  </a:lnTo>
                  <a:lnTo>
                    <a:pt x="207737" y="1490"/>
                  </a:lnTo>
                  <a:lnTo>
                    <a:pt x="205806" y="0"/>
                  </a:lnTo>
                  <a:lnTo>
                    <a:pt x="198017" y="226"/>
                  </a:lnTo>
                  <a:lnTo>
                    <a:pt x="158833" y="4368"/>
                  </a:lnTo>
                  <a:lnTo>
                    <a:pt x="113936" y="17104"/>
                  </a:lnTo>
                  <a:lnTo>
                    <a:pt x="85323" y="30958"/>
                  </a:lnTo>
                  <a:lnTo>
                    <a:pt x="65320" y="48469"/>
                  </a:lnTo>
                  <a:lnTo>
                    <a:pt x="45919" y="76720"/>
                  </a:lnTo>
                  <a:lnTo>
                    <a:pt x="33568" y="115958"/>
                  </a:lnTo>
                  <a:lnTo>
                    <a:pt x="26544" y="155655"/>
                  </a:lnTo>
                  <a:lnTo>
                    <a:pt x="19995" y="197991"/>
                  </a:lnTo>
                  <a:lnTo>
                    <a:pt x="13586" y="236955"/>
                  </a:lnTo>
                  <a:lnTo>
                    <a:pt x="5100" y="278320"/>
                  </a:lnTo>
                  <a:lnTo>
                    <a:pt x="0" y="303920"/>
                  </a:lnTo>
                  <a:lnTo>
                    <a:pt x="1698" y="308160"/>
                  </a:lnTo>
                  <a:lnTo>
                    <a:pt x="9230" y="314751"/>
                  </a:lnTo>
                  <a:lnTo>
                    <a:pt x="35482" y="319058"/>
                  </a:lnTo>
                  <a:lnTo>
                    <a:pt x="77916" y="315443"/>
                  </a:lnTo>
                  <a:lnTo>
                    <a:pt x="122568" y="307935"/>
                  </a:lnTo>
                  <a:lnTo>
                    <a:pt x="163845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659"/>
          <p:cNvGrpSpPr/>
          <p:nvPr/>
        </p:nvGrpSpPr>
        <p:grpSpPr>
          <a:xfrm>
            <a:off x="8994194" y="333829"/>
            <a:ext cx="3086923" cy="2109427"/>
            <a:chOff x="8994194" y="333829"/>
            <a:chExt cx="3086923" cy="2109427"/>
          </a:xfrm>
        </p:grpSpPr>
        <p:sp>
          <p:nvSpPr>
            <p:cNvPr id="199" name="SMARTInkShape-3221"/>
            <p:cNvSpPr/>
            <p:nvPr>
              <p:custDataLst>
                <p:tags r:id="rId25"/>
              </p:custDataLst>
            </p:nvPr>
          </p:nvSpPr>
          <p:spPr>
            <a:xfrm>
              <a:off x="8994194" y="489833"/>
              <a:ext cx="2258007" cy="1953423"/>
            </a:xfrm>
            <a:custGeom>
              <a:avLst/>
              <a:gdLst/>
              <a:ahLst/>
              <a:cxnLst/>
              <a:rect l="0" t="0" r="0" b="0"/>
              <a:pathLst>
                <a:path w="2258007" h="1953423">
                  <a:moveTo>
                    <a:pt x="86306" y="5467"/>
                  </a:moveTo>
                  <a:lnTo>
                    <a:pt x="86306" y="5467"/>
                  </a:lnTo>
                  <a:lnTo>
                    <a:pt x="86305" y="2096"/>
                  </a:lnTo>
                  <a:lnTo>
                    <a:pt x="87717" y="1103"/>
                  </a:lnTo>
                  <a:lnTo>
                    <a:pt x="93047" y="0"/>
                  </a:lnTo>
                  <a:lnTo>
                    <a:pt x="100121" y="10798"/>
                  </a:lnTo>
                  <a:lnTo>
                    <a:pt x="107263" y="36059"/>
                  </a:lnTo>
                  <a:lnTo>
                    <a:pt x="112789" y="82563"/>
                  </a:lnTo>
                  <a:lnTo>
                    <a:pt x="115955" y="114014"/>
                  </a:lnTo>
                  <a:lnTo>
                    <a:pt x="119478" y="149799"/>
                  </a:lnTo>
                  <a:lnTo>
                    <a:pt x="123237" y="188471"/>
                  </a:lnTo>
                  <a:lnTo>
                    <a:pt x="125743" y="234714"/>
                  </a:lnTo>
                  <a:lnTo>
                    <a:pt x="127414" y="286004"/>
                  </a:lnTo>
                  <a:lnTo>
                    <a:pt x="128528" y="340658"/>
                  </a:lnTo>
                  <a:lnTo>
                    <a:pt x="127860" y="402495"/>
                  </a:lnTo>
                  <a:lnTo>
                    <a:pt x="126003" y="469119"/>
                  </a:lnTo>
                  <a:lnTo>
                    <a:pt x="123354" y="538935"/>
                  </a:lnTo>
                  <a:lnTo>
                    <a:pt x="120176" y="610879"/>
                  </a:lnTo>
                  <a:lnTo>
                    <a:pt x="116648" y="684242"/>
                  </a:lnTo>
                  <a:lnTo>
                    <a:pt x="112883" y="758550"/>
                  </a:lnTo>
                  <a:lnTo>
                    <a:pt x="108257" y="832783"/>
                  </a:lnTo>
                  <a:lnTo>
                    <a:pt x="103056" y="906967"/>
                  </a:lnTo>
                  <a:lnTo>
                    <a:pt x="97473" y="981117"/>
                  </a:lnTo>
                  <a:lnTo>
                    <a:pt x="90224" y="1053128"/>
                  </a:lnTo>
                  <a:lnTo>
                    <a:pt x="81861" y="1123713"/>
                  </a:lnTo>
                  <a:lnTo>
                    <a:pt x="72760" y="1193348"/>
                  </a:lnTo>
                  <a:lnTo>
                    <a:pt x="62458" y="1261643"/>
                  </a:lnTo>
                  <a:lnTo>
                    <a:pt x="51357" y="1329046"/>
                  </a:lnTo>
                  <a:lnTo>
                    <a:pt x="39724" y="1395853"/>
                  </a:lnTo>
                  <a:lnTo>
                    <a:pt x="29144" y="1458735"/>
                  </a:lnTo>
                  <a:lnTo>
                    <a:pt x="19271" y="1519001"/>
                  </a:lnTo>
                  <a:lnTo>
                    <a:pt x="9866" y="1577523"/>
                  </a:lnTo>
                  <a:lnTo>
                    <a:pt x="4301" y="1629238"/>
                  </a:lnTo>
                  <a:lnTo>
                    <a:pt x="1296" y="1676414"/>
                  </a:lnTo>
                  <a:lnTo>
                    <a:pt x="0" y="1720565"/>
                  </a:lnTo>
                  <a:lnTo>
                    <a:pt x="6896" y="1760582"/>
                  </a:lnTo>
                  <a:lnTo>
                    <a:pt x="19254" y="1797844"/>
                  </a:lnTo>
                  <a:lnTo>
                    <a:pt x="35255" y="1833268"/>
                  </a:lnTo>
                  <a:lnTo>
                    <a:pt x="61444" y="1862529"/>
                  </a:lnTo>
                  <a:lnTo>
                    <a:pt x="94426" y="1887681"/>
                  </a:lnTo>
                  <a:lnTo>
                    <a:pt x="131936" y="1910093"/>
                  </a:lnTo>
                  <a:lnTo>
                    <a:pt x="183048" y="1926445"/>
                  </a:lnTo>
                  <a:lnTo>
                    <a:pt x="243228" y="1938758"/>
                  </a:lnTo>
                  <a:lnTo>
                    <a:pt x="309454" y="1948377"/>
                  </a:lnTo>
                  <a:lnTo>
                    <a:pt x="391705" y="1952674"/>
                  </a:lnTo>
                  <a:lnTo>
                    <a:pt x="484638" y="1953422"/>
                  </a:lnTo>
                  <a:lnTo>
                    <a:pt x="584693" y="1951803"/>
                  </a:lnTo>
                  <a:lnTo>
                    <a:pt x="695142" y="1949313"/>
                  </a:lnTo>
                  <a:lnTo>
                    <a:pt x="812519" y="1946242"/>
                  </a:lnTo>
                  <a:lnTo>
                    <a:pt x="934515" y="1942784"/>
                  </a:lnTo>
                  <a:lnTo>
                    <a:pt x="1060295" y="1941184"/>
                  </a:lnTo>
                  <a:lnTo>
                    <a:pt x="1188598" y="1940823"/>
                  </a:lnTo>
                  <a:lnTo>
                    <a:pt x="1318584" y="1941287"/>
                  </a:lnTo>
                  <a:lnTo>
                    <a:pt x="1448280" y="1942303"/>
                  </a:lnTo>
                  <a:lnTo>
                    <a:pt x="1577782" y="1943685"/>
                  </a:lnTo>
                  <a:lnTo>
                    <a:pt x="1707157" y="1945313"/>
                  </a:lnTo>
                  <a:lnTo>
                    <a:pt x="1825862" y="1946397"/>
                  </a:lnTo>
                  <a:lnTo>
                    <a:pt x="1937455" y="1947121"/>
                  </a:lnTo>
                  <a:lnTo>
                    <a:pt x="2044305" y="1947603"/>
                  </a:lnTo>
                  <a:lnTo>
                    <a:pt x="2115538" y="1947924"/>
                  </a:lnTo>
                  <a:lnTo>
                    <a:pt x="2258006" y="1948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222"/>
            <p:cNvSpPr/>
            <p:nvPr>
              <p:custDataLst>
                <p:tags r:id="rId26"/>
              </p:custDataLst>
            </p:nvPr>
          </p:nvSpPr>
          <p:spPr>
            <a:xfrm>
              <a:off x="9375051" y="580553"/>
              <a:ext cx="97842" cy="288777"/>
            </a:xfrm>
            <a:custGeom>
              <a:avLst/>
              <a:gdLst/>
              <a:ahLst/>
              <a:cxnLst/>
              <a:rect l="0" t="0" r="0" b="0"/>
              <a:pathLst>
                <a:path w="97842" h="288777">
                  <a:moveTo>
                    <a:pt x="22949" y="111597"/>
                  </a:moveTo>
                  <a:lnTo>
                    <a:pt x="22949" y="111597"/>
                  </a:lnTo>
                  <a:lnTo>
                    <a:pt x="18585" y="147084"/>
                  </a:lnTo>
                  <a:lnTo>
                    <a:pt x="17892" y="188120"/>
                  </a:lnTo>
                  <a:lnTo>
                    <a:pt x="21843" y="232892"/>
                  </a:lnTo>
                  <a:lnTo>
                    <a:pt x="31548" y="277113"/>
                  </a:lnTo>
                  <a:lnTo>
                    <a:pt x="33826" y="282056"/>
                  </a:lnTo>
                  <a:lnTo>
                    <a:pt x="34433" y="282386"/>
                  </a:lnTo>
                  <a:lnTo>
                    <a:pt x="24819" y="239015"/>
                  </a:lnTo>
                  <a:lnTo>
                    <a:pt x="15313" y="199272"/>
                  </a:lnTo>
                  <a:lnTo>
                    <a:pt x="10802" y="172869"/>
                  </a:lnTo>
                  <a:lnTo>
                    <a:pt x="6385" y="143978"/>
                  </a:lnTo>
                  <a:lnTo>
                    <a:pt x="3439" y="116957"/>
                  </a:lnTo>
                  <a:lnTo>
                    <a:pt x="1477" y="91181"/>
                  </a:lnTo>
                  <a:lnTo>
                    <a:pt x="0" y="48196"/>
                  </a:lnTo>
                  <a:lnTo>
                    <a:pt x="1695" y="24387"/>
                  </a:lnTo>
                  <a:lnTo>
                    <a:pt x="6682" y="10983"/>
                  </a:lnTo>
                  <a:lnTo>
                    <a:pt x="9988" y="6421"/>
                  </a:lnTo>
                  <a:lnTo>
                    <a:pt x="24949" y="1352"/>
                  </a:lnTo>
                  <a:lnTo>
                    <a:pt x="34865" y="0"/>
                  </a:lnTo>
                  <a:lnTo>
                    <a:pt x="69049" y="8211"/>
                  </a:lnTo>
                  <a:lnTo>
                    <a:pt x="86006" y="24020"/>
                  </a:lnTo>
                  <a:lnTo>
                    <a:pt x="92504" y="34162"/>
                  </a:lnTo>
                  <a:lnTo>
                    <a:pt x="97841" y="60483"/>
                  </a:lnTo>
                  <a:lnTo>
                    <a:pt x="95745" y="88880"/>
                  </a:lnTo>
                  <a:lnTo>
                    <a:pt x="79404" y="123289"/>
                  </a:lnTo>
                  <a:lnTo>
                    <a:pt x="62254" y="145400"/>
                  </a:lnTo>
                  <a:lnTo>
                    <a:pt x="50319" y="154645"/>
                  </a:lnTo>
                  <a:lnTo>
                    <a:pt x="50368" y="155112"/>
                  </a:lnTo>
                  <a:lnTo>
                    <a:pt x="51106" y="155424"/>
                  </a:lnTo>
                  <a:lnTo>
                    <a:pt x="52304" y="155632"/>
                  </a:lnTo>
                  <a:lnTo>
                    <a:pt x="67473" y="162666"/>
                  </a:lnTo>
                  <a:lnTo>
                    <a:pt x="83100" y="177058"/>
                  </a:lnTo>
                  <a:lnTo>
                    <a:pt x="88488" y="192432"/>
                  </a:lnTo>
                  <a:lnTo>
                    <a:pt x="89471" y="211023"/>
                  </a:lnTo>
                  <a:lnTo>
                    <a:pt x="85205" y="231046"/>
                  </a:lnTo>
                  <a:lnTo>
                    <a:pt x="68128" y="262152"/>
                  </a:lnTo>
                  <a:lnTo>
                    <a:pt x="48564" y="283598"/>
                  </a:lnTo>
                  <a:lnTo>
                    <a:pt x="43553" y="286942"/>
                  </a:lnTo>
                  <a:lnTo>
                    <a:pt x="39507" y="288466"/>
                  </a:lnTo>
                  <a:lnTo>
                    <a:pt x="36104" y="288776"/>
                  </a:lnTo>
                  <a:lnTo>
                    <a:pt x="34541" y="286161"/>
                  </a:lnTo>
                  <a:lnTo>
                    <a:pt x="35649" y="2639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223"/>
            <p:cNvSpPr/>
            <p:nvPr>
              <p:custDataLst>
                <p:tags r:id="rId27"/>
              </p:custDataLst>
            </p:nvPr>
          </p:nvSpPr>
          <p:spPr>
            <a:xfrm>
              <a:off x="9517866" y="718923"/>
              <a:ext cx="64285" cy="119278"/>
            </a:xfrm>
            <a:custGeom>
              <a:avLst/>
              <a:gdLst/>
              <a:ahLst/>
              <a:cxnLst/>
              <a:rect l="0" t="0" r="0" b="0"/>
              <a:pathLst>
                <a:path w="64285" h="119278">
                  <a:moveTo>
                    <a:pt x="7134" y="49427"/>
                  </a:moveTo>
                  <a:lnTo>
                    <a:pt x="7134" y="49427"/>
                  </a:lnTo>
                  <a:lnTo>
                    <a:pt x="13875" y="46056"/>
                  </a:lnTo>
                  <a:lnTo>
                    <a:pt x="24810" y="33847"/>
                  </a:lnTo>
                  <a:lnTo>
                    <a:pt x="33617" y="16824"/>
                  </a:lnTo>
                  <a:lnTo>
                    <a:pt x="34662" y="6479"/>
                  </a:lnTo>
                  <a:lnTo>
                    <a:pt x="33953" y="1745"/>
                  </a:lnTo>
                  <a:lnTo>
                    <a:pt x="31363" y="0"/>
                  </a:lnTo>
                  <a:lnTo>
                    <a:pt x="27520" y="248"/>
                  </a:lnTo>
                  <a:lnTo>
                    <a:pt x="22842" y="1824"/>
                  </a:lnTo>
                  <a:lnTo>
                    <a:pt x="13880" y="12983"/>
                  </a:lnTo>
                  <a:lnTo>
                    <a:pt x="5899" y="31113"/>
                  </a:lnTo>
                  <a:lnTo>
                    <a:pt x="0" y="55634"/>
                  </a:lnTo>
                  <a:lnTo>
                    <a:pt x="2552" y="77350"/>
                  </a:lnTo>
                  <a:lnTo>
                    <a:pt x="6196" y="87093"/>
                  </a:lnTo>
                  <a:lnTo>
                    <a:pt x="19653" y="101680"/>
                  </a:lnTo>
                  <a:lnTo>
                    <a:pt x="35981" y="111456"/>
                  </a:lnTo>
                  <a:lnTo>
                    <a:pt x="64284" y="119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224"/>
            <p:cNvSpPr/>
            <p:nvPr>
              <p:custDataLst>
                <p:tags r:id="rId28"/>
              </p:custDataLst>
            </p:nvPr>
          </p:nvSpPr>
          <p:spPr>
            <a:xfrm>
              <a:off x="9636394" y="690544"/>
              <a:ext cx="155307" cy="124913"/>
            </a:xfrm>
            <a:custGeom>
              <a:avLst/>
              <a:gdLst/>
              <a:ahLst/>
              <a:cxnLst/>
              <a:rect l="0" t="0" r="0" b="0"/>
              <a:pathLst>
                <a:path w="155307" h="124913">
                  <a:moveTo>
                    <a:pt x="9256" y="20656"/>
                  </a:moveTo>
                  <a:lnTo>
                    <a:pt x="9256" y="20656"/>
                  </a:lnTo>
                  <a:lnTo>
                    <a:pt x="9256" y="16998"/>
                  </a:lnTo>
                  <a:lnTo>
                    <a:pt x="9256" y="18560"/>
                  </a:lnTo>
                  <a:lnTo>
                    <a:pt x="10667" y="19258"/>
                  </a:lnTo>
                  <a:lnTo>
                    <a:pt x="20100" y="21653"/>
                  </a:lnTo>
                  <a:lnTo>
                    <a:pt x="30304" y="27214"/>
                  </a:lnTo>
                  <a:lnTo>
                    <a:pt x="44577" y="45020"/>
                  </a:lnTo>
                  <a:lnTo>
                    <a:pt x="54372" y="71541"/>
                  </a:lnTo>
                  <a:lnTo>
                    <a:pt x="54150" y="80685"/>
                  </a:lnTo>
                  <a:lnTo>
                    <a:pt x="48259" y="98371"/>
                  </a:lnTo>
                  <a:lnTo>
                    <a:pt x="31059" y="113757"/>
                  </a:lnTo>
                  <a:lnTo>
                    <a:pt x="11185" y="124123"/>
                  </a:lnTo>
                  <a:lnTo>
                    <a:pt x="4897" y="124912"/>
                  </a:lnTo>
                  <a:lnTo>
                    <a:pt x="0" y="124027"/>
                  </a:lnTo>
                  <a:lnTo>
                    <a:pt x="1674" y="118498"/>
                  </a:lnTo>
                  <a:lnTo>
                    <a:pt x="24100" y="85708"/>
                  </a:lnTo>
                  <a:lnTo>
                    <a:pt x="41955" y="39931"/>
                  </a:lnTo>
                  <a:lnTo>
                    <a:pt x="62830" y="4917"/>
                  </a:lnTo>
                  <a:lnTo>
                    <a:pt x="66139" y="1697"/>
                  </a:lnTo>
                  <a:lnTo>
                    <a:pt x="69050" y="255"/>
                  </a:lnTo>
                  <a:lnTo>
                    <a:pt x="71696" y="0"/>
                  </a:lnTo>
                  <a:lnTo>
                    <a:pt x="74166" y="535"/>
                  </a:lnTo>
                  <a:lnTo>
                    <a:pt x="78792" y="6775"/>
                  </a:lnTo>
                  <a:lnTo>
                    <a:pt x="81014" y="11402"/>
                  </a:lnTo>
                  <a:lnTo>
                    <a:pt x="88633" y="59001"/>
                  </a:lnTo>
                  <a:lnTo>
                    <a:pt x="97320" y="104700"/>
                  </a:lnTo>
                  <a:lnTo>
                    <a:pt x="97598" y="108435"/>
                  </a:lnTo>
                  <a:lnTo>
                    <a:pt x="97079" y="110220"/>
                  </a:lnTo>
                  <a:lnTo>
                    <a:pt x="96027" y="110704"/>
                  </a:lnTo>
                  <a:lnTo>
                    <a:pt x="94620" y="110321"/>
                  </a:lnTo>
                  <a:lnTo>
                    <a:pt x="96011" y="92928"/>
                  </a:lnTo>
                  <a:lnTo>
                    <a:pt x="104263" y="55319"/>
                  </a:lnTo>
                  <a:lnTo>
                    <a:pt x="115644" y="25282"/>
                  </a:lnTo>
                  <a:lnTo>
                    <a:pt x="118987" y="20212"/>
                  </a:lnTo>
                  <a:lnTo>
                    <a:pt x="121920" y="17538"/>
                  </a:lnTo>
                  <a:lnTo>
                    <a:pt x="124582" y="16461"/>
                  </a:lnTo>
                  <a:lnTo>
                    <a:pt x="126357" y="17859"/>
                  </a:lnTo>
                  <a:lnTo>
                    <a:pt x="138487" y="64919"/>
                  </a:lnTo>
                  <a:lnTo>
                    <a:pt x="155306" y="109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225"/>
            <p:cNvSpPr/>
            <p:nvPr>
              <p:custDataLst>
                <p:tags r:id="rId29"/>
              </p:custDataLst>
            </p:nvPr>
          </p:nvSpPr>
          <p:spPr>
            <a:xfrm>
              <a:off x="9877784" y="555429"/>
              <a:ext cx="66317" cy="231972"/>
            </a:xfrm>
            <a:custGeom>
              <a:avLst/>
              <a:gdLst/>
              <a:ahLst/>
              <a:cxnLst/>
              <a:rect l="0" t="0" r="0" b="0"/>
              <a:pathLst>
                <a:path w="66317" h="231972">
                  <a:moveTo>
                    <a:pt x="66316" y="3371"/>
                  </a:moveTo>
                  <a:lnTo>
                    <a:pt x="66316" y="3371"/>
                  </a:lnTo>
                  <a:lnTo>
                    <a:pt x="56203" y="0"/>
                  </a:lnTo>
                  <a:lnTo>
                    <a:pt x="43713" y="2108"/>
                  </a:lnTo>
                  <a:lnTo>
                    <a:pt x="36430" y="4646"/>
                  </a:lnTo>
                  <a:lnTo>
                    <a:pt x="22695" y="18754"/>
                  </a:lnTo>
                  <a:lnTo>
                    <a:pt x="10240" y="41252"/>
                  </a:lnTo>
                  <a:lnTo>
                    <a:pt x="0" y="72418"/>
                  </a:lnTo>
                  <a:lnTo>
                    <a:pt x="153" y="107436"/>
                  </a:lnTo>
                  <a:lnTo>
                    <a:pt x="7278" y="142050"/>
                  </a:lnTo>
                  <a:lnTo>
                    <a:pt x="23188" y="184631"/>
                  </a:lnTo>
                  <a:lnTo>
                    <a:pt x="47266" y="231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226"/>
            <p:cNvSpPr/>
            <p:nvPr>
              <p:custDataLst>
                <p:tags r:id="rId30"/>
              </p:custDataLst>
            </p:nvPr>
          </p:nvSpPr>
          <p:spPr>
            <a:xfrm>
              <a:off x="9982933" y="573137"/>
              <a:ext cx="107778" cy="387531"/>
            </a:xfrm>
            <a:custGeom>
              <a:avLst/>
              <a:gdLst/>
              <a:ahLst/>
              <a:cxnLst/>
              <a:rect l="0" t="0" r="0" b="0"/>
              <a:pathLst>
                <a:path w="107778" h="387531">
                  <a:moveTo>
                    <a:pt x="37367" y="157113"/>
                  </a:moveTo>
                  <a:lnTo>
                    <a:pt x="37367" y="157113"/>
                  </a:lnTo>
                  <a:lnTo>
                    <a:pt x="22864" y="179508"/>
                  </a:lnTo>
                  <a:lnTo>
                    <a:pt x="9944" y="216352"/>
                  </a:lnTo>
                  <a:lnTo>
                    <a:pt x="0" y="263408"/>
                  </a:lnTo>
                  <a:lnTo>
                    <a:pt x="2179" y="298900"/>
                  </a:lnTo>
                  <a:lnTo>
                    <a:pt x="5971" y="332078"/>
                  </a:lnTo>
                  <a:lnTo>
                    <a:pt x="14154" y="376765"/>
                  </a:lnTo>
                  <a:lnTo>
                    <a:pt x="17083" y="387530"/>
                  </a:lnTo>
                  <a:lnTo>
                    <a:pt x="19650" y="380641"/>
                  </a:lnTo>
                  <a:lnTo>
                    <a:pt x="25062" y="347521"/>
                  </a:lnTo>
                  <a:lnTo>
                    <a:pt x="29781" y="305239"/>
                  </a:lnTo>
                  <a:lnTo>
                    <a:pt x="33016" y="274208"/>
                  </a:lnTo>
                  <a:lnTo>
                    <a:pt x="36583" y="239410"/>
                  </a:lnTo>
                  <a:lnTo>
                    <a:pt x="38961" y="201394"/>
                  </a:lnTo>
                  <a:lnTo>
                    <a:pt x="40546" y="161234"/>
                  </a:lnTo>
                  <a:lnTo>
                    <a:pt x="41602" y="119644"/>
                  </a:lnTo>
                  <a:lnTo>
                    <a:pt x="43719" y="87683"/>
                  </a:lnTo>
                  <a:lnTo>
                    <a:pt x="49832" y="40883"/>
                  </a:lnTo>
                  <a:lnTo>
                    <a:pt x="54466" y="7591"/>
                  </a:lnTo>
                  <a:lnTo>
                    <a:pt x="57938" y="3104"/>
                  </a:lnTo>
                  <a:lnTo>
                    <a:pt x="63076" y="818"/>
                  </a:lnTo>
                  <a:lnTo>
                    <a:pt x="69323" y="0"/>
                  </a:lnTo>
                  <a:lnTo>
                    <a:pt x="85672" y="8498"/>
                  </a:lnTo>
                  <a:lnTo>
                    <a:pt x="94970" y="15703"/>
                  </a:lnTo>
                  <a:lnTo>
                    <a:pt x="105302" y="44405"/>
                  </a:lnTo>
                  <a:lnTo>
                    <a:pt x="107777" y="83032"/>
                  </a:lnTo>
                  <a:lnTo>
                    <a:pt x="101821" y="126069"/>
                  </a:lnTo>
                  <a:lnTo>
                    <a:pt x="86474" y="163542"/>
                  </a:lnTo>
                  <a:lnTo>
                    <a:pt x="59678" y="201116"/>
                  </a:lnTo>
                  <a:lnTo>
                    <a:pt x="37367" y="220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227"/>
            <p:cNvSpPr/>
            <p:nvPr>
              <p:custDataLst>
                <p:tags r:id="rId31"/>
              </p:custDataLst>
            </p:nvPr>
          </p:nvSpPr>
          <p:spPr>
            <a:xfrm>
              <a:off x="10115550" y="488950"/>
              <a:ext cx="69750" cy="279401"/>
            </a:xfrm>
            <a:custGeom>
              <a:avLst/>
              <a:gdLst/>
              <a:ahLst/>
              <a:cxnLst/>
              <a:rect l="0" t="0" r="0" b="0"/>
              <a:pathLst>
                <a:path w="69750" h="279401">
                  <a:moveTo>
                    <a:pt x="50800" y="0"/>
                  </a:moveTo>
                  <a:lnTo>
                    <a:pt x="50800" y="0"/>
                  </a:lnTo>
                  <a:lnTo>
                    <a:pt x="57541" y="10113"/>
                  </a:lnTo>
                  <a:lnTo>
                    <a:pt x="65105" y="43370"/>
                  </a:lnTo>
                  <a:lnTo>
                    <a:pt x="69622" y="78777"/>
                  </a:lnTo>
                  <a:lnTo>
                    <a:pt x="69749" y="121090"/>
                  </a:lnTo>
                  <a:lnTo>
                    <a:pt x="58045" y="168118"/>
                  </a:lnTo>
                  <a:lnTo>
                    <a:pt x="37322" y="21347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228"/>
            <p:cNvSpPr/>
            <p:nvPr>
              <p:custDataLst>
                <p:tags r:id="rId32"/>
              </p:custDataLst>
            </p:nvPr>
          </p:nvSpPr>
          <p:spPr>
            <a:xfrm>
              <a:off x="10312400" y="723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229"/>
            <p:cNvSpPr/>
            <p:nvPr>
              <p:custDataLst>
                <p:tags r:id="rId33"/>
              </p:custDataLst>
            </p:nvPr>
          </p:nvSpPr>
          <p:spPr>
            <a:xfrm>
              <a:off x="10388600" y="62865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0" y="0"/>
                  </a:lnTo>
                  <a:lnTo>
                    <a:pt x="43926" y="0"/>
                  </a:lnTo>
                  <a:lnTo>
                    <a:pt x="90077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230"/>
            <p:cNvSpPr/>
            <p:nvPr>
              <p:custDataLst>
                <p:tags r:id="rId34"/>
              </p:custDataLst>
            </p:nvPr>
          </p:nvSpPr>
          <p:spPr>
            <a:xfrm>
              <a:off x="10331450" y="7048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46838" y="1445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231"/>
            <p:cNvSpPr/>
            <p:nvPr>
              <p:custDataLst>
                <p:tags r:id="rId35"/>
              </p:custDataLst>
            </p:nvPr>
          </p:nvSpPr>
          <p:spPr>
            <a:xfrm>
              <a:off x="10785409" y="405682"/>
              <a:ext cx="123892" cy="553169"/>
            </a:xfrm>
            <a:custGeom>
              <a:avLst/>
              <a:gdLst/>
              <a:ahLst/>
              <a:cxnLst/>
              <a:rect l="0" t="0" r="0" b="0"/>
              <a:pathLst>
                <a:path w="123892" h="553169">
                  <a:moveTo>
                    <a:pt x="123891" y="57868"/>
                  </a:moveTo>
                  <a:lnTo>
                    <a:pt x="123891" y="57868"/>
                  </a:lnTo>
                  <a:lnTo>
                    <a:pt x="82669" y="12296"/>
                  </a:lnTo>
                  <a:lnTo>
                    <a:pt x="68175" y="2806"/>
                  </a:lnTo>
                  <a:lnTo>
                    <a:pt x="50914" y="0"/>
                  </a:lnTo>
                  <a:lnTo>
                    <a:pt x="41373" y="239"/>
                  </a:lnTo>
                  <a:lnTo>
                    <a:pt x="21365" y="9913"/>
                  </a:lnTo>
                  <a:lnTo>
                    <a:pt x="11090" y="17431"/>
                  </a:lnTo>
                  <a:lnTo>
                    <a:pt x="4946" y="25971"/>
                  </a:lnTo>
                  <a:lnTo>
                    <a:pt x="0" y="44868"/>
                  </a:lnTo>
                  <a:lnTo>
                    <a:pt x="3917" y="65025"/>
                  </a:lnTo>
                  <a:lnTo>
                    <a:pt x="14830" y="86449"/>
                  </a:lnTo>
                  <a:lnTo>
                    <a:pt x="44775" y="123016"/>
                  </a:lnTo>
                  <a:lnTo>
                    <a:pt x="79753" y="164817"/>
                  </a:lnTo>
                  <a:lnTo>
                    <a:pt x="109950" y="207776"/>
                  </a:lnTo>
                  <a:lnTo>
                    <a:pt x="120752" y="234561"/>
                  </a:lnTo>
                  <a:lnTo>
                    <a:pt x="120379" y="258694"/>
                  </a:lnTo>
                  <a:lnTo>
                    <a:pt x="117316" y="270069"/>
                  </a:lnTo>
                  <a:lnTo>
                    <a:pt x="104505" y="290233"/>
                  </a:lnTo>
                  <a:lnTo>
                    <a:pt x="79342" y="313689"/>
                  </a:lnTo>
                  <a:lnTo>
                    <a:pt x="32377" y="344215"/>
                  </a:lnTo>
                  <a:lnTo>
                    <a:pt x="29722" y="346133"/>
                  </a:lnTo>
                  <a:lnTo>
                    <a:pt x="28655" y="347411"/>
                  </a:lnTo>
                  <a:lnTo>
                    <a:pt x="28650" y="348263"/>
                  </a:lnTo>
                  <a:lnTo>
                    <a:pt x="29353" y="348832"/>
                  </a:lnTo>
                  <a:lnTo>
                    <a:pt x="32015" y="349463"/>
                  </a:lnTo>
                  <a:lnTo>
                    <a:pt x="40851" y="356560"/>
                  </a:lnTo>
                  <a:lnTo>
                    <a:pt x="49035" y="367600"/>
                  </a:lnTo>
                  <a:lnTo>
                    <a:pt x="49934" y="379442"/>
                  </a:lnTo>
                  <a:lnTo>
                    <a:pt x="41393" y="416781"/>
                  </a:lnTo>
                  <a:lnTo>
                    <a:pt x="30146" y="455921"/>
                  </a:lnTo>
                  <a:lnTo>
                    <a:pt x="20890" y="502548"/>
                  </a:lnTo>
                  <a:lnTo>
                    <a:pt x="24254" y="521733"/>
                  </a:lnTo>
                  <a:lnTo>
                    <a:pt x="34217" y="535904"/>
                  </a:lnTo>
                  <a:lnTo>
                    <a:pt x="40824" y="541659"/>
                  </a:lnTo>
                  <a:lnTo>
                    <a:pt x="55693" y="548053"/>
                  </a:lnTo>
                  <a:lnTo>
                    <a:pt x="79441" y="553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232"/>
            <p:cNvSpPr/>
            <p:nvPr>
              <p:custDataLst>
                <p:tags r:id="rId36"/>
              </p:custDataLst>
            </p:nvPr>
          </p:nvSpPr>
          <p:spPr>
            <a:xfrm>
              <a:off x="11049000" y="333829"/>
              <a:ext cx="6351" cy="212272"/>
            </a:xfrm>
            <a:custGeom>
              <a:avLst/>
              <a:gdLst/>
              <a:ahLst/>
              <a:cxnLst/>
              <a:rect l="0" t="0" r="0" b="0"/>
              <a:pathLst>
                <a:path w="6351" h="212272">
                  <a:moveTo>
                    <a:pt x="0" y="21771"/>
                  </a:moveTo>
                  <a:lnTo>
                    <a:pt x="0" y="21771"/>
                  </a:lnTo>
                  <a:lnTo>
                    <a:pt x="0" y="0"/>
                  </a:lnTo>
                  <a:lnTo>
                    <a:pt x="5026" y="46445"/>
                  </a:lnTo>
                  <a:lnTo>
                    <a:pt x="5056" y="82831"/>
                  </a:lnTo>
                  <a:lnTo>
                    <a:pt x="2717" y="124874"/>
                  </a:lnTo>
                  <a:lnTo>
                    <a:pt x="3089" y="161904"/>
                  </a:lnTo>
                  <a:lnTo>
                    <a:pt x="6350" y="212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233"/>
            <p:cNvSpPr/>
            <p:nvPr>
              <p:custDataLst>
                <p:tags r:id="rId37"/>
              </p:custDataLst>
            </p:nvPr>
          </p:nvSpPr>
          <p:spPr>
            <a:xfrm>
              <a:off x="11519513" y="864565"/>
              <a:ext cx="54993" cy="217945"/>
            </a:xfrm>
            <a:custGeom>
              <a:avLst/>
              <a:gdLst/>
              <a:ahLst/>
              <a:cxnLst/>
              <a:rect l="0" t="0" r="0" b="0"/>
              <a:pathLst>
                <a:path w="54993" h="217945">
                  <a:moveTo>
                    <a:pt x="24787" y="94285"/>
                  </a:moveTo>
                  <a:lnTo>
                    <a:pt x="24787" y="94285"/>
                  </a:lnTo>
                  <a:lnTo>
                    <a:pt x="10482" y="133009"/>
                  </a:lnTo>
                  <a:lnTo>
                    <a:pt x="6674" y="172437"/>
                  </a:lnTo>
                  <a:lnTo>
                    <a:pt x="4040" y="204371"/>
                  </a:lnTo>
                  <a:lnTo>
                    <a:pt x="307" y="217944"/>
                  </a:lnTo>
                  <a:lnTo>
                    <a:pt x="0" y="217647"/>
                  </a:lnTo>
                  <a:lnTo>
                    <a:pt x="145" y="171963"/>
                  </a:lnTo>
                  <a:lnTo>
                    <a:pt x="2781" y="137040"/>
                  </a:lnTo>
                  <a:lnTo>
                    <a:pt x="8186" y="96119"/>
                  </a:lnTo>
                  <a:lnTo>
                    <a:pt x="15292" y="57000"/>
                  </a:lnTo>
                  <a:lnTo>
                    <a:pt x="29470" y="12654"/>
                  </a:lnTo>
                  <a:lnTo>
                    <a:pt x="32143" y="5998"/>
                  </a:lnTo>
                  <a:lnTo>
                    <a:pt x="35335" y="2266"/>
                  </a:lnTo>
                  <a:lnTo>
                    <a:pt x="38875" y="483"/>
                  </a:lnTo>
                  <a:lnTo>
                    <a:pt x="42646" y="0"/>
                  </a:lnTo>
                  <a:lnTo>
                    <a:pt x="45866" y="2501"/>
                  </a:lnTo>
                  <a:lnTo>
                    <a:pt x="51324" y="12805"/>
                  </a:lnTo>
                  <a:lnTo>
                    <a:pt x="54992" y="37844"/>
                  </a:lnTo>
                  <a:lnTo>
                    <a:pt x="50206" y="57441"/>
                  </a:lnTo>
                  <a:lnTo>
                    <a:pt x="35610" y="84544"/>
                  </a:lnTo>
                  <a:lnTo>
                    <a:pt x="18437" y="106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234"/>
            <p:cNvSpPr/>
            <p:nvPr>
              <p:custDataLst>
                <p:tags r:id="rId38"/>
              </p:custDataLst>
            </p:nvPr>
          </p:nvSpPr>
          <p:spPr>
            <a:xfrm>
              <a:off x="11323224" y="903727"/>
              <a:ext cx="106777" cy="84368"/>
            </a:xfrm>
            <a:custGeom>
              <a:avLst/>
              <a:gdLst/>
              <a:ahLst/>
              <a:cxnLst/>
              <a:rect l="0" t="0" r="0" b="0"/>
              <a:pathLst>
                <a:path w="106777" h="84368">
                  <a:moveTo>
                    <a:pt x="24226" y="17023"/>
                  </a:moveTo>
                  <a:lnTo>
                    <a:pt x="24226" y="17023"/>
                  </a:lnTo>
                  <a:lnTo>
                    <a:pt x="19157" y="11248"/>
                  </a:lnTo>
                  <a:lnTo>
                    <a:pt x="12670" y="0"/>
                  </a:lnTo>
                  <a:lnTo>
                    <a:pt x="10152" y="4518"/>
                  </a:lnTo>
                  <a:lnTo>
                    <a:pt x="1468" y="31290"/>
                  </a:lnTo>
                  <a:lnTo>
                    <a:pt x="0" y="46177"/>
                  </a:lnTo>
                  <a:lnTo>
                    <a:pt x="3111" y="60319"/>
                  </a:lnTo>
                  <a:lnTo>
                    <a:pt x="9197" y="72249"/>
                  </a:lnTo>
                  <a:lnTo>
                    <a:pt x="16606" y="79903"/>
                  </a:lnTo>
                  <a:lnTo>
                    <a:pt x="21263" y="81521"/>
                  </a:lnTo>
                  <a:lnTo>
                    <a:pt x="32081" y="81437"/>
                  </a:lnTo>
                  <a:lnTo>
                    <a:pt x="42064" y="75285"/>
                  </a:lnTo>
                  <a:lnTo>
                    <a:pt x="56598" y="60830"/>
                  </a:lnTo>
                  <a:lnTo>
                    <a:pt x="57802" y="58928"/>
                  </a:lnTo>
                  <a:lnTo>
                    <a:pt x="57900" y="57660"/>
                  </a:lnTo>
                  <a:lnTo>
                    <a:pt x="57258" y="56814"/>
                  </a:lnTo>
                  <a:lnTo>
                    <a:pt x="56356" y="65737"/>
                  </a:lnTo>
                  <a:lnTo>
                    <a:pt x="56089" y="78415"/>
                  </a:lnTo>
                  <a:lnTo>
                    <a:pt x="57463" y="81235"/>
                  </a:lnTo>
                  <a:lnTo>
                    <a:pt x="59788" y="83114"/>
                  </a:lnTo>
                  <a:lnTo>
                    <a:pt x="62751" y="84367"/>
                  </a:lnTo>
                  <a:lnTo>
                    <a:pt x="71686" y="81996"/>
                  </a:lnTo>
                  <a:lnTo>
                    <a:pt x="82713" y="74828"/>
                  </a:lnTo>
                  <a:lnTo>
                    <a:pt x="94671" y="62234"/>
                  </a:lnTo>
                  <a:lnTo>
                    <a:pt x="101396" y="49111"/>
                  </a:lnTo>
                  <a:lnTo>
                    <a:pt x="106776" y="10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235"/>
            <p:cNvSpPr/>
            <p:nvPr>
              <p:custDataLst>
                <p:tags r:id="rId39"/>
              </p:custDataLst>
            </p:nvPr>
          </p:nvSpPr>
          <p:spPr>
            <a:xfrm>
              <a:off x="11474450" y="939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236"/>
            <p:cNvSpPr/>
            <p:nvPr>
              <p:custDataLst>
                <p:tags r:id="rId40"/>
              </p:custDataLst>
            </p:nvPr>
          </p:nvSpPr>
          <p:spPr>
            <a:xfrm>
              <a:off x="11595100" y="933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4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237"/>
            <p:cNvSpPr/>
            <p:nvPr>
              <p:custDataLst>
                <p:tags r:id="rId41"/>
              </p:custDataLst>
            </p:nvPr>
          </p:nvSpPr>
          <p:spPr>
            <a:xfrm>
              <a:off x="11741551" y="821409"/>
              <a:ext cx="75800" cy="169192"/>
            </a:xfrm>
            <a:custGeom>
              <a:avLst/>
              <a:gdLst/>
              <a:ahLst/>
              <a:cxnLst/>
              <a:rect l="0" t="0" r="0" b="0"/>
              <a:pathLst>
                <a:path w="75800" h="169192">
                  <a:moveTo>
                    <a:pt x="75799" y="35841"/>
                  </a:moveTo>
                  <a:lnTo>
                    <a:pt x="75799" y="35841"/>
                  </a:lnTo>
                  <a:lnTo>
                    <a:pt x="75094" y="22043"/>
                  </a:lnTo>
                  <a:lnTo>
                    <a:pt x="66960" y="5366"/>
                  </a:lnTo>
                  <a:lnTo>
                    <a:pt x="62849" y="2825"/>
                  </a:lnTo>
                  <a:lnTo>
                    <a:pt x="50760" y="0"/>
                  </a:lnTo>
                  <a:lnTo>
                    <a:pt x="44290" y="2069"/>
                  </a:lnTo>
                  <a:lnTo>
                    <a:pt x="31457" y="11894"/>
                  </a:lnTo>
                  <a:lnTo>
                    <a:pt x="12329" y="36664"/>
                  </a:lnTo>
                  <a:lnTo>
                    <a:pt x="0" y="69716"/>
                  </a:lnTo>
                  <a:lnTo>
                    <a:pt x="1991" y="109692"/>
                  </a:lnTo>
                  <a:lnTo>
                    <a:pt x="9834" y="130752"/>
                  </a:lnTo>
                  <a:lnTo>
                    <a:pt x="26149" y="152628"/>
                  </a:lnTo>
                  <a:lnTo>
                    <a:pt x="44049" y="169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238"/>
            <p:cNvSpPr/>
            <p:nvPr>
              <p:custDataLst>
                <p:tags r:id="rId42"/>
              </p:custDataLst>
            </p:nvPr>
          </p:nvSpPr>
          <p:spPr>
            <a:xfrm>
              <a:off x="11844217" y="882650"/>
              <a:ext cx="11234" cy="101601"/>
            </a:xfrm>
            <a:custGeom>
              <a:avLst/>
              <a:gdLst/>
              <a:ahLst/>
              <a:cxnLst/>
              <a:rect l="0" t="0" r="0" b="0"/>
              <a:pathLst>
                <a:path w="11234" h="101601">
                  <a:moveTo>
                    <a:pt x="11233" y="0"/>
                  </a:moveTo>
                  <a:lnTo>
                    <a:pt x="11233" y="0"/>
                  </a:lnTo>
                  <a:lnTo>
                    <a:pt x="2394" y="24419"/>
                  </a:lnTo>
                  <a:lnTo>
                    <a:pt x="0" y="64404"/>
                  </a:lnTo>
                  <a:lnTo>
                    <a:pt x="4883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239"/>
            <p:cNvSpPr/>
            <p:nvPr>
              <p:custDataLst>
                <p:tags r:id="rId43"/>
              </p:custDataLst>
            </p:nvPr>
          </p:nvSpPr>
          <p:spPr>
            <a:xfrm>
              <a:off x="11906250" y="914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240"/>
            <p:cNvSpPr/>
            <p:nvPr>
              <p:custDataLst>
                <p:tags r:id="rId44"/>
              </p:custDataLst>
            </p:nvPr>
          </p:nvSpPr>
          <p:spPr>
            <a:xfrm>
              <a:off x="11963484" y="854383"/>
              <a:ext cx="73256" cy="227037"/>
            </a:xfrm>
            <a:custGeom>
              <a:avLst/>
              <a:gdLst/>
              <a:ahLst/>
              <a:cxnLst/>
              <a:rect l="0" t="0" r="0" b="0"/>
              <a:pathLst>
                <a:path w="73256" h="227037">
                  <a:moveTo>
                    <a:pt x="12616" y="53667"/>
                  </a:moveTo>
                  <a:lnTo>
                    <a:pt x="12616" y="53667"/>
                  </a:lnTo>
                  <a:lnTo>
                    <a:pt x="8253" y="93346"/>
                  </a:lnTo>
                  <a:lnTo>
                    <a:pt x="6147" y="130727"/>
                  </a:lnTo>
                  <a:lnTo>
                    <a:pt x="2077" y="170966"/>
                  </a:lnTo>
                  <a:lnTo>
                    <a:pt x="200" y="216514"/>
                  </a:lnTo>
                  <a:lnTo>
                    <a:pt x="0" y="227036"/>
                  </a:lnTo>
                  <a:lnTo>
                    <a:pt x="638" y="214678"/>
                  </a:lnTo>
                  <a:lnTo>
                    <a:pt x="8708" y="172621"/>
                  </a:lnTo>
                  <a:lnTo>
                    <a:pt x="16524" y="132641"/>
                  </a:lnTo>
                  <a:lnTo>
                    <a:pt x="21572" y="109138"/>
                  </a:lnTo>
                  <a:lnTo>
                    <a:pt x="32116" y="64210"/>
                  </a:lnTo>
                  <a:lnTo>
                    <a:pt x="45284" y="21905"/>
                  </a:lnTo>
                  <a:lnTo>
                    <a:pt x="53967" y="4353"/>
                  </a:lnTo>
                  <a:lnTo>
                    <a:pt x="58747" y="0"/>
                  </a:lnTo>
                  <a:lnTo>
                    <a:pt x="61714" y="955"/>
                  </a:lnTo>
                  <a:lnTo>
                    <a:pt x="68772" y="7662"/>
                  </a:lnTo>
                  <a:lnTo>
                    <a:pt x="72853" y="21461"/>
                  </a:lnTo>
                  <a:lnTo>
                    <a:pt x="73255" y="39353"/>
                  </a:lnTo>
                  <a:lnTo>
                    <a:pt x="68728" y="59065"/>
                  </a:lnTo>
                  <a:lnTo>
                    <a:pt x="54878" y="83253"/>
                  </a:lnTo>
                  <a:lnTo>
                    <a:pt x="31666" y="104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241"/>
            <p:cNvSpPr/>
            <p:nvPr>
              <p:custDataLst>
                <p:tags r:id="rId45"/>
              </p:custDataLst>
            </p:nvPr>
          </p:nvSpPr>
          <p:spPr>
            <a:xfrm>
              <a:off x="11963400" y="847529"/>
              <a:ext cx="117717" cy="219272"/>
            </a:xfrm>
            <a:custGeom>
              <a:avLst/>
              <a:gdLst/>
              <a:ahLst/>
              <a:cxnLst/>
              <a:rect l="0" t="0" r="0" b="0"/>
              <a:pathLst>
                <a:path w="117717" h="219272">
                  <a:moveTo>
                    <a:pt x="69850" y="3371"/>
                  </a:moveTo>
                  <a:lnTo>
                    <a:pt x="69850" y="3371"/>
                  </a:lnTo>
                  <a:lnTo>
                    <a:pt x="76591" y="0"/>
                  </a:lnTo>
                  <a:lnTo>
                    <a:pt x="83665" y="227"/>
                  </a:lnTo>
                  <a:lnTo>
                    <a:pt x="87527" y="1275"/>
                  </a:lnTo>
                  <a:lnTo>
                    <a:pt x="103073" y="16234"/>
                  </a:lnTo>
                  <a:lnTo>
                    <a:pt x="117716" y="55395"/>
                  </a:lnTo>
                  <a:lnTo>
                    <a:pt x="115349" y="87406"/>
                  </a:lnTo>
                  <a:lnTo>
                    <a:pt x="103477" y="119742"/>
                  </a:lnTo>
                  <a:lnTo>
                    <a:pt x="84091" y="150577"/>
                  </a:lnTo>
                  <a:lnTo>
                    <a:pt x="53835" y="178862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242"/>
            <p:cNvSpPr/>
            <p:nvPr>
              <p:custDataLst>
                <p:tags r:id="rId46"/>
              </p:custDataLst>
            </p:nvPr>
          </p:nvSpPr>
          <p:spPr>
            <a:xfrm>
              <a:off x="9317645" y="1452347"/>
              <a:ext cx="143856" cy="321143"/>
            </a:xfrm>
            <a:custGeom>
              <a:avLst/>
              <a:gdLst/>
              <a:ahLst/>
              <a:cxnLst/>
              <a:rect l="0" t="0" r="0" b="0"/>
              <a:pathLst>
                <a:path w="143856" h="321143">
                  <a:moveTo>
                    <a:pt x="131155" y="52603"/>
                  </a:moveTo>
                  <a:lnTo>
                    <a:pt x="131155" y="52603"/>
                  </a:lnTo>
                  <a:lnTo>
                    <a:pt x="127784" y="42490"/>
                  </a:lnTo>
                  <a:lnTo>
                    <a:pt x="128011" y="31880"/>
                  </a:lnTo>
                  <a:lnTo>
                    <a:pt x="129059" y="26088"/>
                  </a:lnTo>
                  <a:lnTo>
                    <a:pt x="128346" y="20815"/>
                  </a:lnTo>
                  <a:lnTo>
                    <a:pt x="123792" y="11194"/>
                  </a:lnTo>
                  <a:lnTo>
                    <a:pt x="117064" y="4095"/>
                  </a:lnTo>
                  <a:lnTo>
                    <a:pt x="113294" y="1214"/>
                  </a:lnTo>
                  <a:lnTo>
                    <a:pt x="108664" y="0"/>
                  </a:lnTo>
                  <a:lnTo>
                    <a:pt x="97876" y="531"/>
                  </a:lnTo>
                  <a:lnTo>
                    <a:pt x="73159" y="14910"/>
                  </a:lnTo>
                  <a:lnTo>
                    <a:pt x="43494" y="43787"/>
                  </a:lnTo>
                  <a:lnTo>
                    <a:pt x="19103" y="89267"/>
                  </a:lnTo>
                  <a:lnTo>
                    <a:pt x="8918" y="126518"/>
                  </a:lnTo>
                  <a:lnTo>
                    <a:pt x="2743" y="165182"/>
                  </a:lnTo>
                  <a:lnTo>
                    <a:pt x="0" y="201181"/>
                  </a:lnTo>
                  <a:lnTo>
                    <a:pt x="661" y="234113"/>
                  </a:lnTo>
                  <a:lnTo>
                    <a:pt x="6882" y="274776"/>
                  </a:lnTo>
                  <a:lnTo>
                    <a:pt x="14540" y="294574"/>
                  </a:lnTo>
                  <a:lnTo>
                    <a:pt x="24999" y="310429"/>
                  </a:lnTo>
                  <a:lnTo>
                    <a:pt x="32162" y="315504"/>
                  </a:lnTo>
                  <a:lnTo>
                    <a:pt x="49527" y="321142"/>
                  </a:lnTo>
                  <a:lnTo>
                    <a:pt x="85881" y="317575"/>
                  </a:lnTo>
                  <a:lnTo>
                    <a:pt x="128744" y="305138"/>
                  </a:lnTo>
                  <a:lnTo>
                    <a:pt x="143855" y="300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243"/>
            <p:cNvSpPr/>
            <p:nvPr>
              <p:custDataLst>
                <p:tags r:id="rId47"/>
              </p:custDataLst>
            </p:nvPr>
          </p:nvSpPr>
          <p:spPr>
            <a:xfrm>
              <a:off x="9308604" y="1631950"/>
              <a:ext cx="140197" cy="50801"/>
            </a:xfrm>
            <a:custGeom>
              <a:avLst/>
              <a:gdLst/>
              <a:ahLst/>
              <a:cxnLst/>
              <a:rect l="0" t="0" r="0" b="0"/>
              <a:pathLst>
                <a:path w="140197" h="50801">
                  <a:moveTo>
                    <a:pt x="13196" y="50800"/>
                  </a:moveTo>
                  <a:lnTo>
                    <a:pt x="13196" y="50800"/>
                  </a:lnTo>
                  <a:lnTo>
                    <a:pt x="3083" y="50800"/>
                  </a:lnTo>
                  <a:lnTo>
                    <a:pt x="810" y="50094"/>
                  </a:lnTo>
                  <a:lnTo>
                    <a:pt x="0" y="48918"/>
                  </a:lnTo>
                  <a:lnTo>
                    <a:pt x="165" y="47429"/>
                  </a:lnTo>
                  <a:lnTo>
                    <a:pt x="37490" y="34172"/>
                  </a:lnTo>
                  <a:lnTo>
                    <a:pt x="69149" y="23654"/>
                  </a:lnTo>
                  <a:lnTo>
                    <a:pt x="116323" y="7949"/>
                  </a:lnTo>
                  <a:lnTo>
                    <a:pt x="1401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244"/>
            <p:cNvSpPr/>
            <p:nvPr>
              <p:custDataLst>
                <p:tags r:id="rId48"/>
              </p:custDataLst>
            </p:nvPr>
          </p:nvSpPr>
          <p:spPr>
            <a:xfrm>
              <a:off x="9490318" y="1449206"/>
              <a:ext cx="123583" cy="312596"/>
            </a:xfrm>
            <a:custGeom>
              <a:avLst/>
              <a:gdLst/>
              <a:ahLst/>
              <a:cxnLst/>
              <a:rect l="0" t="0" r="0" b="0"/>
              <a:pathLst>
                <a:path w="123583" h="312596">
                  <a:moveTo>
                    <a:pt x="123582" y="17644"/>
                  </a:moveTo>
                  <a:lnTo>
                    <a:pt x="123582" y="17644"/>
                  </a:lnTo>
                  <a:lnTo>
                    <a:pt x="120211" y="10902"/>
                  </a:lnTo>
                  <a:lnTo>
                    <a:pt x="114793" y="5710"/>
                  </a:lnTo>
                  <a:lnTo>
                    <a:pt x="107681" y="1757"/>
                  </a:lnTo>
                  <a:lnTo>
                    <a:pt x="99817" y="0"/>
                  </a:lnTo>
                  <a:lnTo>
                    <a:pt x="84084" y="2382"/>
                  </a:lnTo>
                  <a:lnTo>
                    <a:pt x="55442" y="19646"/>
                  </a:lnTo>
                  <a:lnTo>
                    <a:pt x="18836" y="53029"/>
                  </a:lnTo>
                  <a:lnTo>
                    <a:pt x="8119" y="72882"/>
                  </a:lnTo>
                  <a:lnTo>
                    <a:pt x="0" y="111622"/>
                  </a:lnTo>
                  <a:lnTo>
                    <a:pt x="1358" y="155086"/>
                  </a:lnTo>
                  <a:lnTo>
                    <a:pt x="6933" y="196656"/>
                  </a:lnTo>
                  <a:lnTo>
                    <a:pt x="6705" y="238372"/>
                  </a:lnTo>
                  <a:lnTo>
                    <a:pt x="3677" y="283651"/>
                  </a:lnTo>
                  <a:lnTo>
                    <a:pt x="7026" y="298382"/>
                  </a:lnTo>
                  <a:lnTo>
                    <a:pt x="9894" y="304286"/>
                  </a:lnTo>
                  <a:lnTo>
                    <a:pt x="14628" y="308222"/>
                  </a:lnTo>
                  <a:lnTo>
                    <a:pt x="27415" y="312595"/>
                  </a:lnTo>
                  <a:lnTo>
                    <a:pt x="79132" y="303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245"/>
            <p:cNvSpPr/>
            <p:nvPr>
              <p:custDataLst>
                <p:tags r:id="rId49"/>
              </p:custDataLst>
            </p:nvPr>
          </p:nvSpPr>
          <p:spPr>
            <a:xfrm>
              <a:off x="9639300" y="1478949"/>
              <a:ext cx="78027" cy="264189"/>
            </a:xfrm>
            <a:custGeom>
              <a:avLst/>
              <a:gdLst/>
              <a:ahLst/>
              <a:cxnLst/>
              <a:rect l="0" t="0" r="0" b="0"/>
              <a:pathLst>
                <a:path w="78027" h="264189">
                  <a:moveTo>
                    <a:pt x="19050" y="89501"/>
                  </a:moveTo>
                  <a:lnTo>
                    <a:pt x="19050" y="89501"/>
                  </a:lnTo>
                  <a:lnTo>
                    <a:pt x="12308" y="102985"/>
                  </a:lnTo>
                  <a:lnTo>
                    <a:pt x="7527" y="148034"/>
                  </a:lnTo>
                  <a:lnTo>
                    <a:pt x="7404" y="190021"/>
                  </a:lnTo>
                  <a:lnTo>
                    <a:pt x="11523" y="231625"/>
                  </a:lnTo>
                  <a:lnTo>
                    <a:pt x="17919" y="264188"/>
                  </a:lnTo>
                  <a:lnTo>
                    <a:pt x="18950" y="221561"/>
                  </a:lnTo>
                  <a:lnTo>
                    <a:pt x="19006" y="185589"/>
                  </a:lnTo>
                  <a:lnTo>
                    <a:pt x="19735" y="140673"/>
                  </a:lnTo>
                  <a:lnTo>
                    <a:pt x="20917" y="115855"/>
                  </a:lnTo>
                  <a:lnTo>
                    <a:pt x="24819" y="69464"/>
                  </a:lnTo>
                  <a:lnTo>
                    <a:pt x="34243" y="26335"/>
                  </a:lnTo>
                  <a:lnTo>
                    <a:pt x="44107" y="4012"/>
                  </a:lnTo>
                  <a:lnTo>
                    <a:pt x="46337" y="758"/>
                  </a:lnTo>
                  <a:lnTo>
                    <a:pt x="49237" y="0"/>
                  </a:lnTo>
                  <a:lnTo>
                    <a:pt x="52580" y="906"/>
                  </a:lnTo>
                  <a:lnTo>
                    <a:pt x="56220" y="2921"/>
                  </a:lnTo>
                  <a:lnTo>
                    <a:pt x="68084" y="19241"/>
                  </a:lnTo>
                  <a:lnTo>
                    <a:pt x="73795" y="41950"/>
                  </a:lnTo>
                  <a:lnTo>
                    <a:pt x="71368" y="58254"/>
                  </a:lnTo>
                  <a:lnTo>
                    <a:pt x="58762" y="94376"/>
                  </a:lnTo>
                  <a:lnTo>
                    <a:pt x="46613" y="115290"/>
                  </a:lnTo>
                  <a:lnTo>
                    <a:pt x="47303" y="117983"/>
                  </a:lnTo>
                  <a:lnTo>
                    <a:pt x="65533" y="142578"/>
                  </a:lnTo>
                  <a:lnTo>
                    <a:pt x="78026" y="184467"/>
                  </a:lnTo>
                  <a:lnTo>
                    <a:pt x="77839" y="214927"/>
                  </a:lnTo>
                  <a:lnTo>
                    <a:pt x="69944" y="239553"/>
                  </a:lnTo>
                  <a:lnTo>
                    <a:pt x="58837" y="251676"/>
                  </a:lnTo>
                  <a:lnTo>
                    <a:pt x="51925" y="256884"/>
                  </a:lnTo>
                  <a:lnTo>
                    <a:pt x="36718" y="260790"/>
                  </a:lnTo>
                  <a:lnTo>
                    <a:pt x="28712" y="260843"/>
                  </a:lnTo>
                  <a:lnTo>
                    <a:pt x="21964" y="258763"/>
                  </a:lnTo>
                  <a:lnTo>
                    <a:pt x="0" y="2419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246"/>
            <p:cNvSpPr/>
            <p:nvPr>
              <p:custDataLst>
                <p:tags r:id="rId50"/>
              </p:custDataLst>
            </p:nvPr>
          </p:nvSpPr>
          <p:spPr>
            <a:xfrm>
              <a:off x="9747250" y="1611649"/>
              <a:ext cx="50801" cy="109202"/>
            </a:xfrm>
            <a:custGeom>
              <a:avLst/>
              <a:gdLst/>
              <a:ahLst/>
              <a:cxnLst/>
              <a:rect l="0" t="0" r="0" b="0"/>
              <a:pathLst>
                <a:path w="50801" h="109202">
                  <a:moveTo>
                    <a:pt x="0" y="58401"/>
                  </a:moveTo>
                  <a:lnTo>
                    <a:pt x="0" y="58401"/>
                  </a:lnTo>
                  <a:lnTo>
                    <a:pt x="10844" y="57695"/>
                  </a:lnTo>
                  <a:lnTo>
                    <a:pt x="26026" y="52626"/>
                  </a:lnTo>
                  <a:lnTo>
                    <a:pt x="35321" y="46191"/>
                  </a:lnTo>
                  <a:lnTo>
                    <a:pt x="42274" y="36747"/>
                  </a:lnTo>
                  <a:lnTo>
                    <a:pt x="47011" y="25494"/>
                  </a:lnTo>
                  <a:lnTo>
                    <a:pt x="49116" y="13437"/>
                  </a:lnTo>
                  <a:lnTo>
                    <a:pt x="48266" y="8669"/>
                  </a:lnTo>
                  <a:lnTo>
                    <a:pt x="43559" y="1491"/>
                  </a:lnTo>
                  <a:lnTo>
                    <a:pt x="40329" y="0"/>
                  </a:lnTo>
                  <a:lnTo>
                    <a:pt x="32976" y="225"/>
                  </a:lnTo>
                  <a:lnTo>
                    <a:pt x="25005" y="6439"/>
                  </a:lnTo>
                  <a:lnTo>
                    <a:pt x="20903" y="11060"/>
                  </a:lnTo>
                  <a:lnTo>
                    <a:pt x="16345" y="25601"/>
                  </a:lnTo>
                  <a:lnTo>
                    <a:pt x="15662" y="53621"/>
                  </a:lnTo>
                  <a:lnTo>
                    <a:pt x="21810" y="82385"/>
                  </a:lnTo>
                  <a:lnTo>
                    <a:pt x="25123" y="91323"/>
                  </a:lnTo>
                  <a:lnTo>
                    <a:pt x="29449" y="97283"/>
                  </a:lnTo>
                  <a:lnTo>
                    <a:pt x="50800" y="109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247"/>
            <p:cNvSpPr/>
            <p:nvPr>
              <p:custDataLst>
                <p:tags r:id="rId51"/>
              </p:custDataLst>
            </p:nvPr>
          </p:nvSpPr>
          <p:spPr>
            <a:xfrm>
              <a:off x="9857891" y="1588577"/>
              <a:ext cx="156060" cy="121552"/>
            </a:xfrm>
            <a:custGeom>
              <a:avLst/>
              <a:gdLst/>
              <a:ahLst/>
              <a:cxnLst/>
              <a:rect l="0" t="0" r="0" b="0"/>
              <a:pathLst>
                <a:path w="156060" h="121552">
                  <a:moveTo>
                    <a:pt x="3659" y="11623"/>
                  </a:moveTo>
                  <a:lnTo>
                    <a:pt x="3659" y="11623"/>
                  </a:lnTo>
                  <a:lnTo>
                    <a:pt x="0" y="11623"/>
                  </a:lnTo>
                  <a:lnTo>
                    <a:pt x="1563" y="11623"/>
                  </a:lnTo>
                  <a:lnTo>
                    <a:pt x="4609" y="13505"/>
                  </a:lnTo>
                  <a:lnTo>
                    <a:pt x="6409" y="14994"/>
                  </a:lnTo>
                  <a:lnTo>
                    <a:pt x="30740" y="56436"/>
                  </a:lnTo>
                  <a:lnTo>
                    <a:pt x="38494" y="86441"/>
                  </a:lnTo>
                  <a:lnTo>
                    <a:pt x="36545" y="103437"/>
                  </a:lnTo>
                  <a:lnTo>
                    <a:pt x="31681" y="115929"/>
                  </a:lnTo>
                  <a:lnTo>
                    <a:pt x="27167" y="121481"/>
                  </a:lnTo>
                  <a:lnTo>
                    <a:pt x="24269" y="121551"/>
                  </a:lnTo>
                  <a:lnTo>
                    <a:pt x="17288" y="117865"/>
                  </a:lnTo>
                  <a:lnTo>
                    <a:pt x="15567" y="113495"/>
                  </a:lnTo>
                  <a:lnTo>
                    <a:pt x="19486" y="71535"/>
                  </a:lnTo>
                  <a:lnTo>
                    <a:pt x="28496" y="46073"/>
                  </a:lnTo>
                  <a:lnTo>
                    <a:pt x="36099" y="35636"/>
                  </a:lnTo>
                  <a:lnTo>
                    <a:pt x="44182" y="29351"/>
                  </a:lnTo>
                  <a:lnTo>
                    <a:pt x="65083" y="21614"/>
                  </a:lnTo>
                  <a:lnTo>
                    <a:pt x="73527" y="21473"/>
                  </a:lnTo>
                  <a:lnTo>
                    <a:pt x="80573" y="23762"/>
                  </a:lnTo>
                  <a:lnTo>
                    <a:pt x="82451" y="25360"/>
                  </a:lnTo>
                  <a:lnTo>
                    <a:pt x="83703" y="27131"/>
                  </a:lnTo>
                  <a:lnTo>
                    <a:pt x="85714" y="45887"/>
                  </a:lnTo>
                  <a:lnTo>
                    <a:pt x="84230" y="74156"/>
                  </a:lnTo>
                  <a:lnTo>
                    <a:pt x="79728" y="96607"/>
                  </a:lnTo>
                  <a:lnTo>
                    <a:pt x="76371" y="102812"/>
                  </a:lnTo>
                  <a:lnTo>
                    <a:pt x="76828" y="102754"/>
                  </a:lnTo>
                  <a:lnTo>
                    <a:pt x="77838" y="102011"/>
                  </a:lnTo>
                  <a:lnTo>
                    <a:pt x="97758" y="56567"/>
                  </a:lnTo>
                  <a:lnTo>
                    <a:pt x="126877" y="13105"/>
                  </a:lnTo>
                  <a:lnTo>
                    <a:pt x="136738" y="2404"/>
                  </a:lnTo>
                  <a:lnTo>
                    <a:pt x="140357" y="538"/>
                  </a:lnTo>
                  <a:lnTo>
                    <a:pt x="143474" y="0"/>
                  </a:lnTo>
                  <a:lnTo>
                    <a:pt x="146259" y="2463"/>
                  </a:lnTo>
                  <a:lnTo>
                    <a:pt x="151233" y="12726"/>
                  </a:lnTo>
                  <a:lnTo>
                    <a:pt x="155423" y="57333"/>
                  </a:lnTo>
                  <a:lnTo>
                    <a:pt x="156059" y="106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248"/>
            <p:cNvSpPr/>
            <p:nvPr>
              <p:custDataLst>
                <p:tags r:id="rId52"/>
              </p:custDataLst>
            </p:nvPr>
          </p:nvSpPr>
          <p:spPr>
            <a:xfrm>
              <a:off x="10127491" y="1500006"/>
              <a:ext cx="45210" cy="220845"/>
            </a:xfrm>
            <a:custGeom>
              <a:avLst/>
              <a:gdLst/>
              <a:ahLst/>
              <a:cxnLst/>
              <a:rect l="0" t="0" r="0" b="0"/>
              <a:pathLst>
                <a:path w="45210" h="220845">
                  <a:moveTo>
                    <a:pt x="45209" y="17644"/>
                  </a:moveTo>
                  <a:lnTo>
                    <a:pt x="45209" y="17644"/>
                  </a:lnTo>
                  <a:lnTo>
                    <a:pt x="45209" y="10902"/>
                  </a:lnTo>
                  <a:lnTo>
                    <a:pt x="43328" y="5711"/>
                  </a:lnTo>
                  <a:lnTo>
                    <a:pt x="41838" y="3338"/>
                  </a:lnTo>
                  <a:lnTo>
                    <a:pt x="40140" y="1757"/>
                  </a:lnTo>
                  <a:lnTo>
                    <a:pt x="36371" y="0"/>
                  </a:lnTo>
                  <a:lnTo>
                    <a:pt x="33672" y="1648"/>
                  </a:lnTo>
                  <a:lnTo>
                    <a:pt x="26911" y="9123"/>
                  </a:lnTo>
                  <a:lnTo>
                    <a:pt x="11072" y="54270"/>
                  </a:lnTo>
                  <a:lnTo>
                    <a:pt x="2756" y="92248"/>
                  </a:lnTo>
                  <a:lnTo>
                    <a:pt x="0" y="131235"/>
                  </a:lnTo>
                  <a:lnTo>
                    <a:pt x="1833" y="166906"/>
                  </a:lnTo>
                  <a:lnTo>
                    <a:pt x="7351" y="194520"/>
                  </a:lnTo>
                  <a:lnTo>
                    <a:pt x="11504" y="203295"/>
                  </a:lnTo>
                  <a:lnTo>
                    <a:pt x="16388" y="209144"/>
                  </a:lnTo>
                  <a:lnTo>
                    <a:pt x="32509" y="220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249"/>
            <p:cNvSpPr/>
            <p:nvPr>
              <p:custDataLst>
                <p:tags r:id="rId53"/>
              </p:custDataLst>
            </p:nvPr>
          </p:nvSpPr>
          <p:spPr>
            <a:xfrm>
              <a:off x="10198218" y="1580302"/>
              <a:ext cx="84356" cy="209046"/>
            </a:xfrm>
            <a:custGeom>
              <a:avLst/>
              <a:gdLst/>
              <a:ahLst/>
              <a:cxnLst/>
              <a:rect l="0" t="0" r="0" b="0"/>
              <a:pathLst>
                <a:path w="84356" h="209046">
                  <a:moveTo>
                    <a:pt x="44332" y="57998"/>
                  </a:moveTo>
                  <a:lnTo>
                    <a:pt x="44332" y="57998"/>
                  </a:lnTo>
                  <a:lnTo>
                    <a:pt x="38557" y="65184"/>
                  </a:lnTo>
                  <a:lnTo>
                    <a:pt x="20568" y="102811"/>
                  </a:lnTo>
                  <a:lnTo>
                    <a:pt x="9089" y="147518"/>
                  </a:lnTo>
                  <a:lnTo>
                    <a:pt x="1234" y="194992"/>
                  </a:lnTo>
                  <a:lnTo>
                    <a:pt x="0" y="209045"/>
                  </a:lnTo>
                  <a:lnTo>
                    <a:pt x="12101" y="173651"/>
                  </a:lnTo>
                  <a:lnTo>
                    <a:pt x="27021" y="128955"/>
                  </a:lnTo>
                  <a:lnTo>
                    <a:pt x="36874" y="90005"/>
                  </a:lnTo>
                  <a:lnTo>
                    <a:pt x="46661" y="51056"/>
                  </a:lnTo>
                  <a:lnTo>
                    <a:pt x="66430" y="6715"/>
                  </a:lnTo>
                  <a:lnTo>
                    <a:pt x="69647" y="2643"/>
                  </a:lnTo>
                  <a:lnTo>
                    <a:pt x="72497" y="634"/>
                  </a:lnTo>
                  <a:lnTo>
                    <a:pt x="75104" y="0"/>
                  </a:lnTo>
                  <a:lnTo>
                    <a:pt x="77546" y="282"/>
                  </a:lnTo>
                  <a:lnTo>
                    <a:pt x="82141" y="8122"/>
                  </a:lnTo>
                  <a:lnTo>
                    <a:pt x="84355" y="14164"/>
                  </a:lnTo>
                  <a:lnTo>
                    <a:pt x="80729" y="49636"/>
                  </a:lnTo>
                  <a:lnTo>
                    <a:pt x="67346" y="82409"/>
                  </a:lnTo>
                  <a:lnTo>
                    <a:pt x="49975" y="103253"/>
                  </a:lnTo>
                  <a:lnTo>
                    <a:pt x="45271" y="106512"/>
                  </a:lnTo>
                  <a:lnTo>
                    <a:pt x="41431" y="107980"/>
                  </a:lnTo>
                  <a:lnTo>
                    <a:pt x="31632" y="108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250"/>
            <p:cNvSpPr/>
            <p:nvPr>
              <p:custDataLst>
                <p:tags r:id="rId54"/>
              </p:custDataLst>
            </p:nvPr>
          </p:nvSpPr>
          <p:spPr>
            <a:xfrm>
              <a:off x="10287000" y="1460500"/>
              <a:ext cx="65744" cy="266701"/>
            </a:xfrm>
            <a:custGeom>
              <a:avLst/>
              <a:gdLst/>
              <a:ahLst/>
              <a:cxnLst/>
              <a:rect l="0" t="0" r="0" b="0"/>
              <a:pathLst>
                <a:path w="65744" h="2667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56659" y="13484"/>
                  </a:lnTo>
                  <a:lnTo>
                    <a:pt x="64843" y="48837"/>
                  </a:lnTo>
                  <a:lnTo>
                    <a:pt x="65743" y="86617"/>
                  </a:lnTo>
                  <a:lnTo>
                    <a:pt x="62381" y="130924"/>
                  </a:lnTo>
                  <a:lnTo>
                    <a:pt x="53830" y="176487"/>
                  </a:lnTo>
                  <a:lnTo>
                    <a:pt x="41094" y="213200"/>
                  </a:lnTo>
                  <a:lnTo>
                    <a:pt x="26729" y="24010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251"/>
            <p:cNvSpPr/>
            <p:nvPr>
              <p:custDataLst>
                <p:tags r:id="rId55"/>
              </p:custDataLst>
            </p:nvPr>
          </p:nvSpPr>
          <p:spPr>
            <a:xfrm>
              <a:off x="10452100" y="1345403"/>
              <a:ext cx="67757" cy="407198"/>
            </a:xfrm>
            <a:custGeom>
              <a:avLst/>
              <a:gdLst/>
              <a:ahLst/>
              <a:cxnLst/>
              <a:rect l="0" t="0" r="0" b="0"/>
              <a:pathLst>
                <a:path w="67757" h="407198">
                  <a:moveTo>
                    <a:pt x="0" y="26197"/>
                  </a:moveTo>
                  <a:lnTo>
                    <a:pt x="0" y="26197"/>
                  </a:lnTo>
                  <a:lnTo>
                    <a:pt x="3371" y="19455"/>
                  </a:lnTo>
                  <a:lnTo>
                    <a:pt x="8789" y="14263"/>
                  </a:lnTo>
                  <a:lnTo>
                    <a:pt x="27136" y="1811"/>
                  </a:lnTo>
                  <a:lnTo>
                    <a:pt x="32202" y="62"/>
                  </a:lnTo>
                  <a:lnTo>
                    <a:pt x="41593" y="0"/>
                  </a:lnTo>
                  <a:lnTo>
                    <a:pt x="58185" y="7303"/>
                  </a:lnTo>
                  <a:lnTo>
                    <a:pt x="62075" y="12190"/>
                  </a:lnTo>
                  <a:lnTo>
                    <a:pt x="66394" y="25146"/>
                  </a:lnTo>
                  <a:lnTo>
                    <a:pt x="67756" y="66598"/>
                  </a:lnTo>
                  <a:lnTo>
                    <a:pt x="60920" y="103079"/>
                  </a:lnTo>
                  <a:lnTo>
                    <a:pt x="58266" y="141404"/>
                  </a:lnTo>
                  <a:lnTo>
                    <a:pt x="57480" y="183021"/>
                  </a:lnTo>
                  <a:lnTo>
                    <a:pt x="57952" y="223182"/>
                  </a:lnTo>
                  <a:lnTo>
                    <a:pt x="62249" y="265342"/>
                  </a:lnTo>
                  <a:lnTo>
                    <a:pt x="67284" y="304253"/>
                  </a:lnTo>
                  <a:lnTo>
                    <a:pt x="67677" y="337733"/>
                  </a:lnTo>
                  <a:lnTo>
                    <a:pt x="62770" y="356804"/>
                  </a:lnTo>
                  <a:lnTo>
                    <a:pt x="45331" y="383407"/>
                  </a:lnTo>
                  <a:lnTo>
                    <a:pt x="30260" y="394977"/>
                  </a:lnTo>
                  <a:lnTo>
                    <a:pt x="6350" y="407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252"/>
            <p:cNvSpPr/>
            <p:nvPr>
              <p:custDataLst>
                <p:tags r:id="rId56"/>
              </p:custDataLst>
            </p:nvPr>
          </p:nvSpPr>
          <p:spPr>
            <a:xfrm>
              <a:off x="10638016" y="1536700"/>
              <a:ext cx="93485" cy="25401"/>
            </a:xfrm>
            <a:custGeom>
              <a:avLst/>
              <a:gdLst/>
              <a:ahLst/>
              <a:cxnLst/>
              <a:rect l="0" t="0" r="0" b="0"/>
              <a:pathLst>
                <a:path w="93485" h="25401">
                  <a:moveTo>
                    <a:pt x="10934" y="25400"/>
                  </a:moveTo>
                  <a:lnTo>
                    <a:pt x="10934" y="25400"/>
                  </a:lnTo>
                  <a:lnTo>
                    <a:pt x="0" y="14465"/>
                  </a:lnTo>
                  <a:lnTo>
                    <a:pt x="821" y="13877"/>
                  </a:lnTo>
                  <a:lnTo>
                    <a:pt x="40982" y="7734"/>
                  </a:lnTo>
                  <a:lnTo>
                    <a:pt x="934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253"/>
            <p:cNvSpPr/>
            <p:nvPr>
              <p:custDataLst>
                <p:tags r:id="rId57"/>
              </p:custDataLst>
            </p:nvPr>
          </p:nvSpPr>
          <p:spPr>
            <a:xfrm>
              <a:off x="10668000" y="16129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45465" y="22912"/>
                  </a:lnTo>
                  <a:lnTo>
                    <a:pt x="89592" y="1008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254"/>
            <p:cNvSpPr/>
            <p:nvPr>
              <p:custDataLst>
                <p:tags r:id="rId58"/>
              </p:custDataLst>
            </p:nvPr>
          </p:nvSpPr>
          <p:spPr>
            <a:xfrm>
              <a:off x="10904418" y="1435100"/>
              <a:ext cx="11233" cy="165101"/>
            </a:xfrm>
            <a:custGeom>
              <a:avLst/>
              <a:gdLst/>
              <a:ahLst/>
              <a:cxnLst/>
              <a:rect l="0" t="0" r="0" b="0"/>
              <a:pathLst>
                <a:path w="11233" h="165101">
                  <a:moveTo>
                    <a:pt x="11232" y="0"/>
                  </a:moveTo>
                  <a:lnTo>
                    <a:pt x="11232" y="0"/>
                  </a:lnTo>
                  <a:lnTo>
                    <a:pt x="7861" y="3371"/>
                  </a:lnTo>
                  <a:lnTo>
                    <a:pt x="2394" y="15580"/>
                  </a:lnTo>
                  <a:lnTo>
                    <a:pt x="0" y="58947"/>
                  </a:lnTo>
                  <a:lnTo>
                    <a:pt x="3122" y="101348"/>
                  </a:lnTo>
                  <a:lnTo>
                    <a:pt x="4360" y="143702"/>
                  </a:lnTo>
                  <a:lnTo>
                    <a:pt x="4882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255"/>
            <p:cNvSpPr/>
            <p:nvPr>
              <p:custDataLst>
                <p:tags r:id="rId59"/>
              </p:custDataLst>
            </p:nvPr>
          </p:nvSpPr>
          <p:spPr>
            <a:xfrm>
              <a:off x="10991850" y="1571142"/>
              <a:ext cx="31751" cy="3659"/>
            </a:xfrm>
            <a:custGeom>
              <a:avLst/>
              <a:gdLst/>
              <a:ahLst/>
              <a:cxnLst/>
              <a:rect l="0" t="0" r="0" b="0"/>
              <a:pathLst>
                <a:path w="31751" h="3659">
                  <a:moveTo>
                    <a:pt x="31750" y="3658"/>
                  </a:moveTo>
                  <a:lnTo>
                    <a:pt x="31750" y="3658"/>
                  </a:lnTo>
                  <a:lnTo>
                    <a:pt x="13588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256"/>
            <p:cNvSpPr/>
            <p:nvPr>
              <p:custDataLst>
                <p:tags r:id="rId60"/>
              </p:custDataLst>
            </p:nvPr>
          </p:nvSpPr>
          <p:spPr>
            <a:xfrm>
              <a:off x="11101565" y="1432073"/>
              <a:ext cx="103676" cy="351396"/>
            </a:xfrm>
            <a:custGeom>
              <a:avLst/>
              <a:gdLst/>
              <a:ahLst/>
              <a:cxnLst/>
              <a:rect l="0" t="0" r="0" b="0"/>
              <a:pathLst>
                <a:path w="103676" h="351396">
                  <a:moveTo>
                    <a:pt x="10935" y="104627"/>
                  </a:moveTo>
                  <a:lnTo>
                    <a:pt x="10935" y="104627"/>
                  </a:lnTo>
                  <a:lnTo>
                    <a:pt x="4193" y="107998"/>
                  </a:lnTo>
                  <a:lnTo>
                    <a:pt x="2207" y="111108"/>
                  </a:lnTo>
                  <a:lnTo>
                    <a:pt x="0" y="120207"/>
                  </a:lnTo>
                  <a:lnTo>
                    <a:pt x="3653" y="159210"/>
                  </a:lnTo>
                  <a:lnTo>
                    <a:pt x="9169" y="200919"/>
                  </a:lnTo>
                  <a:lnTo>
                    <a:pt x="13208" y="234912"/>
                  </a:lnTo>
                  <a:lnTo>
                    <a:pt x="13590" y="271187"/>
                  </a:lnTo>
                  <a:lnTo>
                    <a:pt x="12115" y="305654"/>
                  </a:lnTo>
                  <a:lnTo>
                    <a:pt x="9287" y="347118"/>
                  </a:lnTo>
                  <a:lnTo>
                    <a:pt x="7720" y="350954"/>
                  </a:lnTo>
                  <a:lnTo>
                    <a:pt x="6674" y="351395"/>
                  </a:lnTo>
                  <a:lnTo>
                    <a:pt x="5978" y="349572"/>
                  </a:lnTo>
                  <a:lnTo>
                    <a:pt x="5909" y="339081"/>
                  </a:lnTo>
                  <a:lnTo>
                    <a:pt x="9838" y="302584"/>
                  </a:lnTo>
                  <a:lnTo>
                    <a:pt x="13505" y="264810"/>
                  </a:lnTo>
                  <a:lnTo>
                    <a:pt x="16176" y="239638"/>
                  </a:lnTo>
                  <a:lnTo>
                    <a:pt x="19368" y="210862"/>
                  </a:lnTo>
                  <a:lnTo>
                    <a:pt x="22907" y="179684"/>
                  </a:lnTo>
                  <a:lnTo>
                    <a:pt x="28089" y="149726"/>
                  </a:lnTo>
                  <a:lnTo>
                    <a:pt x="34365" y="120582"/>
                  </a:lnTo>
                  <a:lnTo>
                    <a:pt x="41372" y="91980"/>
                  </a:lnTo>
                  <a:lnTo>
                    <a:pt x="56683" y="48912"/>
                  </a:lnTo>
                  <a:lnTo>
                    <a:pt x="77406" y="10272"/>
                  </a:lnTo>
                  <a:lnTo>
                    <a:pt x="82766" y="3624"/>
                  </a:lnTo>
                  <a:lnTo>
                    <a:pt x="87750" y="603"/>
                  </a:lnTo>
                  <a:lnTo>
                    <a:pt x="92484" y="0"/>
                  </a:lnTo>
                  <a:lnTo>
                    <a:pt x="97051" y="1009"/>
                  </a:lnTo>
                  <a:lnTo>
                    <a:pt x="100095" y="7326"/>
                  </a:lnTo>
                  <a:lnTo>
                    <a:pt x="103675" y="43890"/>
                  </a:lnTo>
                  <a:lnTo>
                    <a:pt x="102012" y="76927"/>
                  </a:lnTo>
                  <a:lnTo>
                    <a:pt x="93277" y="110896"/>
                  </a:lnTo>
                  <a:lnTo>
                    <a:pt x="77871" y="142691"/>
                  </a:lnTo>
                  <a:lnTo>
                    <a:pt x="29985" y="193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257"/>
            <p:cNvSpPr/>
            <p:nvPr>
              <p:custDataLst>
                <p:tags r:id="rId61"/>
              </p:custDataLst>
            </p:nvPr>
          </p:nvSpPr>
          <p:spPr>
            <a:xfrm>
              <a:off x="10763250" y="19812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43351" y="1160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258"/>
            <p:cNvSpPr/>
            <p:nvPr>
              <p:custDataLst>
                <p:tags r:id="rId62"/>
              </p:custDataLst>
            </p:nvPr>
          </p:nvSpPr>
          <p:spPr>
            <a:xfrm>
              <a:off x="10801350" y="2044700"/>
              <a:ext cx="101601" cy="18168"/>
            </a:xfrm>
            <a:custGeom>
              <a:avLst/>
              <a:gdLst/>
              <a:ahLst/>
              <a:cxnLst/>
              <a:rect l="0" t="0" r="0" b="0"/>
              <a:pathLst>
                <a:path w="1016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6" y="17064"/>
                  </a:lnTo>
                  <a:lnTo>
                    <a:pt x="10112" y="18167"/>
                  </a:lnTo>
                  <a:lnTo>
                    <a:pt x="48407" y="1310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259"/>
            <p:cNvSpPr/>
            <p:nvPr>
              <p:custDataLst>
                <p:tags r:id="rId63"/>
              </p:custDataLst>
            </p:nvPr>
          </p:nvSpPr>
          <p:spPr>
            <a:xfrm>
              <a:off x="10995078" y="1894974"/>
              <a:ext cx="106521" cy="305425"/>
            </a:xfrm>
            <a:custGeom>
              <a:avLst/>
              <a:gdLst/>
              <a:ahLst/>
              <a:cxnLst/>
              <a:rect l="0" t="0" r="0" b="0"/>
              <a:pathLst>
                <a:path w="106521" h="305425">
                  <a:moveTo>
                    <a:pt x="34872" y="117976"/>
                  </a:moveTo>
                  <a:lnTo>
                    <a:pt x="34872" y="117976"/>
                  </a:lnTo>
                  <a:lnTo>
                    <a:pt x="24759" y="128089"/>
                  </a:lnTo>
                  <a:lnTo>
                    <a:pt x="12518" y="175111"/>
                  </a:lnTo>
                  <a:lnTo>
                    <a:pt x="6925" y="217377"/>
                  </a:lnTo>
                  <a:lnTo>
                    <a:pt x="8405" y="256319"/>
                  </a:lnTo>
                  <a:lnTo>
                    <a:pt x="7381" y="295795"/>
                  </a:lnTo>
                  <a:lnTo>
                    <a:pt x="5014" y="304957"/>
                  </a:lnTo>
                  <a:lnTo>
                    <a:pt x="4384" y="305424"/>
                  </a:lnTo>
                  <a:lnTo>
                    <a:pt x="0" y="285923"/>
                  </a:lnTo>
                  <a:lnTo>
                    <a:pt x="1098" y="244643"/>
                  </a:lnTo>
                  <a:lnTo>
                    <a:pt x="4105" y="198967"/>
                  </a:lnTo>
                  <a:lnTo>
                    <a:pt x="5893" y="171970"/>
                  </a:lnTo>
                  <a:lnTo>
                    <a:pt x="10615" y="143389"/>
                  </a:lnTo>
                  <a:lnTo>
                    <a:pt x="17289" y="113751"/>
                  </a:lnTo>
                  <a:lnTo>
                    <a:pt x="25266" y="83409"/>
                  </a:lnTo>
                  <a:lnTo>
                    <a:pt x="37894" y="42170"/>
                  </a:lnTo>
                  <a:lnTo>
                    <a:pt x="52936" y="8732"/>
                  </a:lnTo>
                  <a:lnTo>
                    <a:pt x="57499" y="2813"/>
                  </a:lnTo>
                  <a:lnTo>
                    <a:pt x="62656" y="279"/>
                  </a:lnTo>
                  <a:lnTo>
                    <a:pt x="68212" y="0"/>
                  </a:lnTo>
                  <a:lnTo>
                    <a:pt x="74031" y="1225"/>
                  </a:lnTo>
                  <a:lnTo>
                    <a:pt x="88025" y="13876"/>
                  </a:lnTo>
                  <a:lnTo>
                    <a:pt x="95706" y="23176"/>
                  </a:lnTo>
                  <a:lnTo>
                    <a:pt x="104243" y="46680"/>
                  </a:lnTo>
                  <a:lnTo>
                    <a:pt x="106520" y="59862"/>
                  </a:lnTo>
                  <a:lnTo>
                    <a:pt x="101522" y="85798"/>
                  </a:lnTo>
                  <a:lnTo>
                    <a:pt x="96239" y="98640"/>
                  </a:lnTo>
                  <a:lnTo>
                    <a:pt x="69672" y="124199"/>
                  </a:lnTo>
                  <a:lnTo>
                    <a:pt x="15822" y="162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260"/>
            <p:cNvSpPr/>
            <p:nvPr>
              <p:custDataLst>
                <p:tags r:id="rId64"/>
              </p:custDataLst>
            </p:nvPr>
          </p:nvSpPr>
          <p:spPr>
            <a:xfrm>
              <a:off x="11059516" y="870366"/>
              <a:ext cx="80941" cy="153022"/>
            </a:xfrm>
            <a:custGeom>
              <a:avLst/>
              <a:gdLst/>
              <a:ahLst/>
              <a:cxnLst/>
              <a:rect l="0" t="0" r="0" b="0"/>
              <a:pathLst>
                <a:path w="80941" h="153022">
                  <a:moveTo>
                    <a:pt x="40284" y="18634"/>
                  </a:moveTo>
                  <a:lnTo>
                    <a:pt x="40284" y="18634"/>
                  </a:lnTo>
                  <a:lnTo>
                    <a:pt x="40284" y="990"/>
                  </a:lnTo>
                  <a:lnTo>
                    <a:pt x="39579" y="521"/>
                  </a:lnTo>
                  <a:lnTo>
                    <a:pt x="36914" y="0"/>
                  </a:lnTo>
                  <a:lnTo>
                    <a:pt x="16748" y="46728"/>
                  </a:lnTo>
                  <a:lnTo>
                    <a:pt x="2031" y="93751"/>
                  </a:lnTo>
                  <a:lnTo>
                    <a:pt x="0" y="121164"/>
                  </a:lnTo>
                  <a:lnTo>
                    <a:pt x="3799" y="140403"/>
                  </a:lnTo>
                  <a:lnTo>
                    <a:pt x="8199" y="146380"/>
                  </a:lnTo>
                  <a:lnTo>
                    <a:pt x="13955" y="150365"/>
                  </a:lnTo>
                  <a:lnTo>
                    <a:pt x="20615" y="153021"/>
                  </a:lnTo>
                  <a:lnTo>
                    <a:pt x="28582" y="151970"/>
                  </a:lnTo>
                  <a:lnTo>
                    <a:pt x="46843" y="143276"/>
                  </a:lnTo>
                  <a:lnTo>
                    <a:pt x="70214" y="115772"/>
                  </a:lnTo>
                  <a:lnTo>
                    <a:pt x="78281" y="90970"/>
                  </a:lnTo>
                  <a:lnTo>
                    <a:pt x="80940" y="53002"/>
                  </a:lnTo>
                  <a:lnTo>
                    <a:pt x="77403" y="32497"/>
                  </a:lnTo>
                  <a:lnTo>
                    <a:pt x="68775" y="18681"/>
                  </a:lnTo>
                  <a:lnTo>
                    <a:pt x="59768" y="11599"/>
                  </a:lnTo>
                  <a:lnTo>
                    <a:pt x="46634" y="5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261"/>
            <p:cNvSpPr/>
            <p:nvPr>
              <p:custDataLst>
                <p:tags r:id="rId65"/>
              </p:custDataLst>
            </p:nvPr>
          </p:nvSpPr>
          <p:spPr>
            <a:xfrm>
              <a:off x="11644080" y="418205"/>
              <a:ext cx="73088" cy="241359"/>
            </a:xfrm>
            <a:custGeom>
              <a:avLst/>
              <a:gdLst/>
              <a:ahLst/>
              <a:cxnLst/>
              <a:rect l="0" t="0" r="0" b="0"/>
              <a:pathLst>
                <a:path w="73088" h="241359">
                  <a:moveTo>
                    <a:pt x="8170" y="64395"/>
                  </a:moveTo>
                  <a:lnTo>
                    <a:pt x="8170" y="64395"/>
                  </a:lnTo>
                  <a:lnTo>
                    <a:pt x="1429" y="74508"/>
                  </a:lnTo>
                  <a:lnTo>
                    <a:pt x="0" y="88880"/>
                  </a:lnTo>
                  <a:lnTo>
                    <a:pt x="4832" y="133594"/>
                  </a:lnTo>
                  <a:lnTo>
                    <a:pt x="10551" y="175523"/>
                  </a:lnTo>
                  <a:lnTo>
                    <a:pt x="9371" y="221682"/>
                  </a:lnTo>
                  <a:lnTo>
                    <a:pt x="7820" y="239253"/>
                  </a:lnTo>
                  <a:lnTo>
                    <a:pt x="6524" y="240939"/>
                  </a:lnTo>
                  <a:lnTo>
                    <a:pt x="4956" y="241358"/>
                  </a:lnTo>
                  <a:lnTo>
                    <a:pt x="5096" y="232415"/>
                  </a:lnTo>
                  <a:lnTo>
                    <a:pt x="7258" y="200021"/>
                  </a:lnTo>
                  <a:lnTo>
                    <a:pt x="8471" y="164184"/>
                  </a:lnTo>
                  <a:lnTo>
                    <a:pt x="9781" y="140799"/>
                  </a:lnTo>
                  <a:lnTo>
                    <a:pt x="11361" y="115331"/>
                  </a:lnTo>
                  <a:lnTo>
                    <a:pt x="16880" y="71981"/>
                  </a:lnTo>
                  <a:lnTo>
                    <a:pt x="29801" y="25250"/>
                  </a:lnTo>
                  <a:lnTo>
                    <a:pt x="41065" y="8192"/>
                  </a:lnTo>
                  <a:lnTo>
                    <a:pt x="53130" y="610"/>
                  </a:lnTo>
                  <a:lnTo>
                    <a:pt x="57900" y="0"/>
                  </a:lnTo>
                  <a:lnTo>
                    <a:pt x="61782" y="1004"/>
                  </a:lnTo>
                  <a:lnTo>
                    <a:pt x="65077" y="3084"/>
                  </a:lnTo>
                  <a:lnTo>
                    <a:pt x="70621" y="12922"/>
                  </a:lnTo>
                  <a:lnTo>
                    <a:pt x="73087" y="19496"/>
                  </a:lnTo>
                  <a:lnTo>
                    <a:pt x="72065" y="34327"/>
                  </a:lnTo>
                  <a:lnTo>
                    <a:pt x="59909" y="66844"/>
                  </a:lnTo>
                  <a:lnTo>
                    <a:pt x="50215" y="77948"/>
                  </a:lnTo>
                  <a:lnTo>
                    <a:pt x="44666" y="81897"/>
                  </a:lnTo>
                  <a:lnTo>
                    <a:pt x="39556" y="83824"/>
                  </a:lnTo>
                  <a:lnTo>
                    <a:pt x="20870" y="83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262"/>
            <p:cNvSpPr/>
            <p:nvPr>
              <p:custDataLst>
                <p:tags r:id="rId66"/>
              </p:custDataLst>
            </p:nvPr>
          </p:nvSpPr>
          <p:spPr>
            <a:xfrm>
              <a:off x="11576932" y="501650"/>
              <a:ext cx="11819" cy="1"/>
            </a:xfrm>
            <a:custGeom>
              <a:avLst/>
              <a:gdLst/>
              <a:ahLst/>
              <a:cxnLst/>
              <a:rect l="0" t="0" r="0" b="0"/>
              <a:pathLst>
                <a:path w="11819" h="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263"/>
            <p:cNvSpPr/>
            <p:nvPr>
              <p:custDataLst>
                <p:tags r:id="rId67"/>
              </p:custDataLst>
            </p:nvPr>
          </p:nvSpPr>
          <p:spPr>
            <a:xfrm>
              <a:off x="11418182" y="444762"/>
              <a:ext cx="86354" cy="93492"/>
            </a:xfrm>
            <a:custGeom>
              <a:avLst/>
              <a:gdLst/>
              <a:ahLst/>
              <a:cxnLst/>
              <a:rect l="0" t="0" r="0" b="0"/>
              <a:pathLst>
                <a:path w="86354" h="93492">
                  <a:moveTo>
                    <a:pt x="5468" y="6088"/>
                  </a:moveTo>
                  <a:lnTo>
                    <a:pt x="5468" y="6088"/>
                  </a:lnTo>
                  <a:lnTo>
                    <a:pt x="5468" y="0"/>
                  </a:lnTo>
                  <a:lnTo>
                    <a:pt x="3587" y="20495"/>
                  </a:lnTo>
                  <a:lnTo>
                    <a:pt x="0" y="47896"/>
                  </a:lnTo>
                  <a:lnTo>
                    <a:pt x="3273" y="60182"/>
                  </a:lnTo>
                  <a:lnTo>
                    <a:pt x="9286" y="73151"/>
                  </a:lnTo>
                  <a:lnTo>
                    <a:pt x="10130" y="76197"/>
                  </a:lnTo>
                  <a:lnTo>
                    <a:pt x="11398" y="77522"/>
                  </a:lnTo>
                  <a:lnTo>
                    <a:pt x="12949" y="77699"/>
                  </a:lnTo>
                  <a:lnTo>
                    <a:pt x="16555" y="76015"/>
                  </a:lnTo>
                  <a:lnTo>
                    <a:pt x="20508" y="72915"/>
                  </a:lnTo>
                  <a:lnTo>
                    <a:pt x="22736" y="69185"/>
                  </a:lnTo>
                  <a:lnTo>
                    <a:pt x="23330" y="67203"/>
                  </a:lnTo>
                  <a:lnTo>
                    <a:pt x="24431" y="66587"/>
                  </a:lnTo>
                  <a:lnTo>
                    <a:pt x="25871" y="66882"/>
                  </a:lnTo>
                  <a:lnTo>
                    <a:pt x="72172" y="92742"/>
                  </a:lnTo>
                  <a:lnTo>
                    <a:pt x="75337" y="93491"/>
                  </a:lnTo>
                  <a:lnTo>
                    <a:pt x="78153" y="92579"/>
                  </a:lnTo>
                  <a:lnTo>
                    <a:pt x="83163" y="87802"/>
                  </a:lnTo>
                  <a:lnTo>
                    <a:pt x="85860" y="79094"/>
                  </a:lnTo>
                  <a:lnTo>
                    <a:pt x="86353" y="66758"/>
                  </a:lnTo>
                  <a:lnTo>
                    <a:pt x="77808" y="21957"/>
                  </a:lnTo>
                  <a:lnTo>
                    <a:pt x="75318" y="12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SMARTInkShape-3264"/>
          <p:cNvSpPr/>
          <p:nvPr>
            <p:custDataLst>
              <p:tags r:id="rId9"/>
            </p:custDataLst>
          </p:nvPr>
        </p:nvSpPr>
        <p:spPr>
          <a:xfrm>
            <a:off x="11944434" y="406995"/>
            <a:ext cx="89404" cy="306044"/>
          </a:xfrm>
          <a:custGeom>
            <a:avLst/>
            <a:gdLst/>
            <a:ahLst/>
            <a:cxnLst/>
            <a:rect l="0" t="0" r="0" b="0"/>
            <a:pathLst>
              <a:path w="89404" h="306044">
                <a:moveTo>
                  <a:pt x="18966" y="75605"/>
                </a:moveTo>
                <a:lnTo>
                  <a:pt x="18966" y="75605"/>
                </a:lnTo>
                <a:lnTo>
                  <a:pt x="17085" y="113905"/>
                </a:lnTo>
                <a:lnTo>
                  <a:pt x="13939" y="153746"/>
                </a:lnTo>
                <a:lnTo>
                  <a:pt x="11126" y="200593"/>
                </a:lnTo>
                <a:lnTo>
                  <a:pt x="8427" y="234872"/>
                </a:lnTo>
                <a:lnTo>
                  <a:pt x="6200" y="278409"/>
                </a:lnTo>
                <a:lnTo>
                  <a:pt x="883" y="306043"/>
                </a:lnTo>
                <a:lnTo>
                  <a:pt x="561" y="305430"/>
                </a:lnTo>
                <a:lnTo>
                  <a:pt x="0" y="266789"/>
                </a:lnTo>
                <a:lnTo>
                  <a:pt x="1835" y="227839"/>
                </a:lnTo>
                <a:lnTo>
                  <a:pt x="3311" y="204611"/>
                </a:lnTo>
                <a:lnTo>
                  <a:pt x="6413" y="179953"/>
                </a:lnTo>
                <a:lnTo>
                  <a:pt x="10598" y="154343"/>
                </a:lnTo>
                <a:lnTo>
                  <a:pt x="15504" y="128097"/>
                </a:lnTo>
                <a:lnTo>
                  <a:pt x="24719" y="83883"/>
                </a:lnTo>
                <a:lnTo>
                  <a:pt x="37839" y="36665"/>
                </a:lnTo>
                <a:lnTo>
                  <a:pt x="47110" y="18082"/>
                </a:lnTo>
                <a:lnTo>
                  <a:pt x="58285" y="5119"/>
                </a:lnTo>
                <a:lnTo>
                  <a:pt x="63522" y="1803"/>
                </a:lnTo>
                <a:lnTo>
                  <a:pt x="68425" y="298"/>
                </a:lnTo>
                <a:lnTo>
                  <a:pt x="73106" y="0"/>
                </a:lnTo>
                <a:lnTo>
                  <a:pt x="77638" y="1919"/>
                </a:lnTo>
                <a:lnTo>
                  <a:pt x="86435" y="9694"/>
                </a:lnTo>
                <a:lnTo>
                  <a:pt x="89403" y="25850"/>
                </a:lnTo>
                <a:lnTo>
                  <a:pt x="86960" y="46436"/>
                </a:lnTo>
                <a:lnTo>
                  <a:pt x="73684" y="76448"/>
                </a:lnTo>
                <a:lnTo>
                  <a:pt x="62335" y="92208"/>
                </a:lnTo>
                <a:lnTo>
                  <a:pt x="48356" y="102504"/>
                </a:lnTo>
                <a:lnTo>
                  <a:pt x="25316" y="11370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MARTInkShape-3265"/>
          <p:cNvSpPr/>
          <p:nvPr>
            <p:custDataLst>
              <p:tags r:id="rId10"/>
            </p:custDataLst>
          </p:nvPr>
        </p:nvSpPr>
        <p:spPr>
          <a:xfrm>
            <a:off x="8616950" y="6042821"/>
            <a:ext cx="196938" cy="389176"/>
          </a:xfrm>
          <a:custGeom>
            <a:avLst/>
            <a:gdLst/>
            <a:ahLst/>
            <a:cxnLst/>
            <a:rect l="0" t="0" r="0" b="0"/>
            <a:pathLst>
              <a:path w="196938" h="389176">
                <a:moveTo>
                  <a:pt x="0" y="110329"/>
                </a:moveTo>
                <a:lnTo>
                  <a:pt x="0" y="110329"/>
                </a:lnTo>
                <a:lnTo>
                  <a:pt x="0" y="144860"/>
                </a:lnTo>
                <a:lnTo>
                  <a:pt x="0" y="191116"/>
                </a:lnTo>
                <a:lnTo>
                  <a:pt x="3763" y="228549"/>
                </a:lnTo>
                <a:lnTo>
                  <a:pt x="10138" y="268704"/>
                </a:lnTo>
                <a:lnTo>
                  <a:pt x="17676" y="310070"/>
                </a:lnTo>
                <a:lnTo>
                  <a:pt x="23848" y="344447"/>
                </a:lnTo>
                <a:lnTo>
                  <a:pt x="31056" y="388899"/>
                </a:lnTo>
                <a:lnTo>
                  <a:pt x="31287" y="389175"/>
                </a:lnTo>
                <a:lnTo>
                  <a:pt x="19755" y="343830"/>
                </a:lnTo>
                <a:lnTo>
                  <a:pt x="15130" y="300890"/>
                </a:lnTo>
                <a:lnTo>
                  <a:pt x="12909" y="272647"/>
                </a:lnTo>
                <a:lnTo>
                  <a:pt x="10723" y="241825"/>
                </a:lnTo>
                <a:lnTo>
                  <a:pt x="9970" y="211398"/>
                </a:lnTo>
                <a:lnTo>
                  <a:pt x="10175" y="181236"/>
                </a:lnTo>
                <a:lnTo>
                  <a:pt x="11016" y="151250"/>
                </a:lnTo>
                <a:lnTo>
                  <a:pt x="13694" y="124910"/>
                </a:lnTo>
                <a:lnTo>
                  <a:pt x="22313" y="78710"/>
                </a:lnTo>
                <a:lnTo>
                  <a:pt x="39067" y="33854"/>
                </a:lnTo>
                <a:lnTo>
                  <a:pt x="58755" y="16132"/>
                </a:lnTo>
                <a:lnTo>
                  <a:pt x="84675" y="4963"/>
                </a:lnTo>
                <a:lnTo>
                  <a:pt x="115008" y="0"/>
                </a:lnTo>
                <a:lnTo>
                  <a:pt x="147306" y="3438"/>
                </a:lnTo>
                <a:lnTo>
                  <a:pt x="163820" y="7318"/>
                </a:lnTo>
                <a:lnTo>
                  <a:pt x="185934" y="21037"/>
                </a:lnTo>
                <a:lnTo>
                  <a:pt x="193805" y="29634"/>
                </a:lnTo>
                <a:lnTo>
                  <a:pt x="196937" y="39599"/>
                </a:lnTo>
                <a:lnTo>
                  <a:pt x="194772" y="61960"/>
                </a:lnTo>
                <a:lnTo>
                  <a:pt x="173584" y="86010"/>
                </a:lnTo>
                <a:lnTo>
                  <a:pt x="142059" y="108693"/>
                </a:lnTo>
                <a:lnTo>
                  <a:pt x="98223" y="131246"/>
                </a:lnTo>
                <a:lnTo>
                  <a:pt x="76200" y="1420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SMARTInkShape-Group662"/>
          <p:cNvGrpSpPr/>
          <p:nvPr/>
        </p:nvGrpSpPr>
        <p:grpSpPr>
          <a:xfrm>
            <a:off x="9232900" y="5999947"/>
            <a:ext cx="641351" cy="437749"/>
            <a:chOff x="9232900" y="5999947"/>
            <a:chExt cx="641351" cy="437749"/>
          </a:xfrm>
        </p:grpSpPr>
        <p:sp>
          <p:nvSpPr>
            <p:cNvPr id="245" name="SMARTInkShape-3266"/>
            <p:cNvSpPr/>
            <p:nvPr>
              <p:custDataLst>
                <p:tags r:id="rId20"/>
              </p:custDataLst>
            </p:nvPr>
          </p:nvSpPr>
          <p:spPr>
            <a:xfrm>
              <a:off x="9779000" y="61404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26744" y="6938"/>
                  </a:lnTo>
                  <a:lnTo>
                    <a:pt x="64601" y="45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267"/>
            <p:cNvSpPr/>
            <p:nvPr>
              <p:custDataLst>
                <p:tags r:id="rId21"/>
              </p:custDataLst>
            </p:nvPr>
          </p:nvSpPr>
          <p:spPr>
            <a:xfrm>
              <a:off x="9852711" y="6057900"/>
              <a:ext cx="21540" cy="139701"/>
            </a:xfrm>
            <a:custGeom>
              <a:avLst/>
              <a:gdLst/>
              <a:ahLst/>
              <a:cxnLst/>
              <a:rect l="0" t="0" r="0" b="0"/>
              <a:pathLst>
                <a:path w="21540" h="139701">
                  <a:moveTo>
                    <a:pt x="8839" y="0"/>
                  </a:moveTo>
                  <a:lnTo>
                    <a:pt x="8839" y="0"/>
                  </a:lnTo>
                  <a:lnTo>
                    <a:pt x="0" y="45466"/>
                  </a:lnTo>
                  <a:lnTo>
                    <a:pt x="653" y="82852"/>
                  </a:lnTo>
                  <a:lnTo>
                    <a:pt x="2153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268"/>
            <p:cNvSpPr/>
            <p:nvPr>
              <p:custDataLst>
                <p:tags r:id="rId22"/>
              </p:custDataLst>
            </p:nvPr>
          </p:nvSpPr>
          <p:spPr>
            <a:xfrm>
              <a:off x="9232900" y="61214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43369" y="25891"/>
                  </a:lnTo>
                  <a:lnTo>
                    <a:pt x="76895" y="20209"/>
                  </a:lnTo>
                  <a:lnTo>
                    <a:pt x="114609" y="15331"/>
                  </a:lnTo>
                  <a:lnTo>
                    <a:pt x="152536" y="10812"/>
                  </a:lnTo>
                  <a:lnTo>
                    <a:pt x="199478" y="430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269"/>
            <p:cNvSpPr/>
            <p:nvPr>
              <p:custDataLst>
                <p:tags r:id="rId23"/>
              </p:custDataLst>
            </p:nvPr>
          </p:nvSpPr>
          <p:spPr>
            <a:xfrm>
              <a:off x="9320194" y="6038850"/>
              <a:ext cx="39707" cy="203201"/>
            </a:xfrm>
            <a:custGeom>
              <a:avLst/>
              <a:gdLst/>
              <a:ahLst/>
              <a:cxnLst/>
              <a:rect l="0" t="0" r="0" b="0"/>
              <a:pathLst>
                <a:path w="39707" h="203201">
                  <a:moveTo>
                    <a:pt x="14306" y="0"/>
                  </a:moveTo>
                  <a:lnTo>
                    <a:pt x="14306" y="0"/>
                  </a:lnTo>
                  <a:lnTo>
                    <a:pt x="7564" y="6742"/>
                  </a:lnTo>
                  <a:lnTo>
                    <a:pt x="0" y="27789"/>
                  </a:lnTo>
                  <a:lnTo>
                    <a:pt x="32" y="66481"/>
                  </a:lnTo>
                  <a:lnTo>
                    <a:pt x="6551" y="99397"/>
                  </a:lnTo>
                  <a:lnTo>
                    <a:pt x="16504" y="134488"/>
                  </a:lnTo>
                  <a:lnTo>
                    <a:pt x="31889" y="180332"/>
                  </a:lnTo>
                  <a:lnTo>
                    <a:pt x="3970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270"/>
            <p:cNvSpPr/>
            <p:nvPr>
              <p:custDataLst>
                <p:tags r:id="rId24"/>
              </p:custDataLst>
            </p:nvPr>
          </p:nvSpPr>
          <p:spPr>
            <a:xfrm>
              <a:off x="9526221" y="5999947"/>
              <a:ext cx="185957" cy="437749"/>
            </a:xfrm>
            <a:custGeom>
              <a:avLst/>
              <a:gdLst/>
              <a:ahLst/>
              <a:cxnLst/>
              <a:rect l="0" t="0" r="0" b="0"/>
              <a:pathLst>
                <a:path w="185957" h="437749">
                  <a:moveTo>
                    <a:pt x="24179" y="159553"/>
                  </a:moveTo>
                  <a:lnTo>
                    <a:pt x="24179" y="159553"/>
                  </a:lnTo>
                  <a:lnTo>
                    <a:pt x="19815" y="193484"/>
                  </a:lnTo>
                  <a:lnTo>
                    <a:pt x="18417" y="240162"/>
                  </a:lnTo>
                  <a:lnTo>
                    <a:pt x="18089" y="275812"/>
                  </a:lnTo>
                  <a:lnTo>
                    <a:pt x="17945" y="318468"/>
                  </a:lnTo>
                  <a:lnTo>
                    <a:pt x="17880" y="362826"/>
                  </a:lnTo>
                  <a:lnTo>
                    <a:pt x="17851" y="401356"/>
                  </a:lnTo>
                  <a:lnTo>
                    <a:pt x="17127" y="435185"/>
                  </a:lnTo>
                  <a:lnTo>
                    <a:pt x="15950" y="437147"/>
                  </a:lnTo>
                  <a:lnTo>
                    <a:pt x="14459" y="437748"/>
                  </a:lnTo>
                  <a:lnTo>
                    <a:pt x="8991" y="418371"/>
                  </a:lnTo>
                  <a:lnTo>
                    <a:pt x="2902" y="372333"/>
                  </a:lnTo>
                  <a:lnTo>
                    <a:pt x="1528" y="347973"/>
                  </a:lnTo>
                  <a:lnTo>
                    <a:pt x="611" y="319033"/>
                  </a:lnTo>
                  <a:lnTo>
                    <a:pt x="0" y="287039"/>
                  </a:lnTo>
                  <a:lnTo>
                    <a:pt x="1004" y="253716"/>
                  </a:lnTo>
                  <a:lnTo>
                    <a:pt x="3084" y="219507"/>
                  </a:lnTo>
                  <a:lnTo>
                    <a:pt x="5882" y="184705"/>
                  </a:lnTo>
                  <a:lnTo>
                    <a:pt x="10570" y="153038"/>
                  </a:lnTo>
                  <a:lnTo>
                    <a:pt x="16517" y="123459"/>
                  </a:lnTo>
                  <a:lnTo>
                    <a:pt x="23305" y="95274"/>
                  </a:lnTo>
                  <a:lnTo>
                    <a:pt x="42135" y="54550"/>
                  </a:lnTo>
                  <a:lnTo>
                    <a:pt x="65321" y="26102"/>
                  </a:lnTo>
                  <a:lnTo>
                    <a:pt x="92087" y="6403"/>
                  </a:lnTo>
                  <a:lnTo>
                    <a:pt x="118567" y="0"/>
                  </a:lnTo>
                  <a:lnTo>
                    <a:pt x="131555" y="267"/>
                  </a:lnTo>
                  <a:lnTo>
                    <a:pt x="155391" y="9973"/>
                  </a:lnTo>
                  <a:lnTo>
                    <a:pt x="166687" y="17498"/>
                  </a:lnTo>
                  <a:lnTo>
                    <a:pt x="181119" y="39032"/>
                  </a:lnTo>
                  <a:lnTo>
                    <a:pt x="185956" y="51690"/>
                  </a:lnTo>
                  <a:lnTo>
                    <a:pt x="185685" y="77042"/>
                  </a:lnTo>
                  <a:lnTo>
                    <a:pt x="177098" y="101715"/>
                  </a:lnTo>
                  <a:lnTo>
                    <a:pt x="153135" y="133322"/>
                  </a:lnTo>
                  <a:lnTo>
                    <a:pt x="119429" y="159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SMARTInkShape-3271"/>
          <p:cNvSpPr/>
          <p:nvPr>
            <p:custDataLst>
              <p:tags r:id="rId11"/>
            </p:custDataLst>
          </p:nvPr>
        </p:nvSpPr>
        <p:spPr>
          <a:xfrm>
            <a:off x="10166350" y="6172200"/>
            <a:ext cx="25401" cy="1"/>
          </a:xfrm>
          <a:custGeom>
            <a:avLst/>
            <a:gdLst/>
            <a:ahLst/>
            <a:cxnLst/>
            <a:rect l="0" t="0" r="0" b="0"/>
            <a:pathLst>
              <a:path w="25401" h="1">
                <a:moveTo>
                  <a:pt x="0" y="0"/>
                </a:moveTo>
                <a:lnTo>
                  <a:pt x="0" y="0"/>
                </a:lnTo>
                <a:lnTo>
                  <a:pt x="25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" name="SMARTInkShape-Group664"/>
          <p:cNvGrpSpPr/>
          <p:nvPr/>
        </p:nvGrpSpPr>
        <p:grpSpPr>
          <a:xfrm>
            <a:off x="10560050" y="5936416"/>
            <a:ext cx="730055" cy="426754"/>
            <a:chOff x="10560050" y="5936416"/>
            <a:chExt cx="730055" cy="426754"/>
          </a:xfrm>
        </p:grpSpPr>
        <p:sp>
          <p:nvSpPr>
            <p:cNvPr id="252" name="SMARTInkShape-3272"/>
            <p:cNvSpPr/>
            <p:nvPr>
              <p:custDataLst>
                <p:tags r:id="rId16"/>
              </p:custDataLst>
            </p:nvPr>
          </p:nvSpPr>
          <p:spPr>
            <a:xfrm>
              <a:off x="11140921" y="5936416"/>
              <a:ext cx="149184" cy="426754"/>
            </a:xfrm>
            <a:custGeom>
              <a:avLst/>
              <a:gdLst/>
              <a:ahLst/>
              <a:cxnLst/>
              <a:rect l="0" t="0" r="0" b="0"/>
              <a:pathLst>
                <a:path w="149184" h="426754">
                  <a:moveTo>
                    <a:pt x="47779" y="127834"/>
                  </a:moveTo>
                  <a:lnTo>
                    <a:pt x="47779" y="127834"/>
                  </a:lnTo>
                  <a:lnTo>
                    <a:pt x="46368" y="162471"/>
                  </a:lnTo>
                  <a:lnTo>
                    <a:pt x="41037" y="194969"/>
                  </a:lnTo>
                  <a:lnTo>
                    <a:pt x="33964" y="232931"/>
                  </a:lnTo>
                  <a:lnTo>
                    <a:pt x="26116" y="273322"/>
                  </a:lnTo>
                  <a:lnTo>
                    <a:pt x="17924" y="314791"/>
                  </a:lnTo>
                  <a:lnTo>
                    <a:pt x="11463" y="352978"/>
                  </a:lnTo>
                  <a:lnTo>
                    <a:pt x="5739" y="398684"/>
                  </a:lnTo>
                  <a:lnTo>
                    <a:pt x="3646" y="426753"/>
                  </a:lnTo>
                  <a:lnTo>
                    <a:pt x="0" y="394142"/>
                  </a:lnTo>
                  <a:lnTo>
                    <a:pt x="202" y="353908"/>
                  </a:lnTo>
                  <a:lnTo>
                    <a:pt x="1244" y="329349"/>
                  </a:lnTo>
                  <a:lnTo>
                    <a:pt x="4057" y="300278"/>
                  </a:lnTo>
                  <a:lnTo>
                    <a:pt x="8047" y="268196"/>
                  </a:lnTo>
                  <a:lnTo>
                    <a:pt x="12825" y="234109"/>
                  </a:lnTo>
                  <a:lnTo>
                    <a:pt x="20947" y="198684"/>
                  </a:lnTo>
                  <a:lnTo>
                    <a:pt x="31302" y="162367"/>
                  </a:lnTo>
                  <a:lnTo>
                    <a:pt x="43145" y="125455"/>
                  </a:lnTo>
                  <a:lnTo>
                    <a:pt x="53862" y="95909"/>
                  </a:lnTo>
                  <a:lnTo>
                    <a:pt x="73294" y="49909"/>
                  </a:lnTo>
                  <a:lnTo>
                    <a:pt x="89990" y="13101"/>
                  </a:lnTo>
                  <a:lnTo>
                    <a:pt x="94970" y="6896"/>
                  </a:lnTo>
                  <a:lnTo>
                    <a:pt x="106147" y="0"/>
                  </a:lnTo>
                  <a:lnTo>
                    <a:pt x="112797" y="1689"/>
                  </a:lnTo>
                  <a:lnTo>
                    <a:pt x="127711" y="12973"/>
                  </a:lnTo>
                  <a:lnTo>
                    <a:pt x="145232" y="52644"/>
                  </a:lnTo>
                  <a:lnTo>
                    <a:pt x="149183" y="88536"/>
                  </a:lnTo>
                  <a:lnTo>
                    <a:pt x="146469" y="125891"/>
                  </a:lnTo>
                  <a:lnTo>
                    <a:pt x="135856" y="158956"/>
                  </a:lnTo>
                  <a:lnTo>
                    <a:pt x="117969" y="182588"/>
                  </a:lnTo>
                  <a:lnTo>
                    <a:pt x="107271" y="191853"/>
                  </a:lnTo>
                  <a:lnTo>
                    <a:pt x="72808" y="200266"/>
                  </a:lnTo>
                  <a:lnTo>
                    <a:pt x="9679" y="204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273"/>
            <p:cNvSpPr/>
            <p:nvPr>
              <p:custDataLst>
                <p:tags r:id="rId17"/>
              </p:custDataLst>
            </p:nvPr>
          </p:nvSpPr>
          <p:spPr>
            <a:xfrm>
              <a:off x="10979150" y="5988050"/>
              <a:ext cx="29468" cy="241301"/>
            </a:xfrm>
            <a:custGeom>
              <a:avLst/>
              <a:gdLst/>
              <a:ahLst/>
              <a:cxnLst/>
              <a:rect l="0" t="0" r="0" b="0"/>
              <a:pathLst>
                <a:path w="29468" h="241301">
                  <a:moveTo>
                    <a:pt x="0" y="0"/>
                  </a:moveTo>
                  <a:lnTo>
                    <a:pt x="0" y="0"/>
                  </a:lnTo>
                  <a:lnTo>
                    <a:pt x="12209" y="12209"/>
                  </a:lnTo>
                  <a:lnTo>
                    <a:pt x="23764" y="37249"/>
                  </a:lnTo>
                  <a:lnTo>
                    <a:pt x="28201" y="67120"/>
                  </a:lnTo>
                  <a:lnTo>
                    <a:pt x="29467" y="103915"/>
                  </a:lnTo>
                  <a:lnTo>
                    <a:pt x="27678" y="143785"/>
                  </a:lnTo>
                  <a:lnTo>
                    <a:pt x="26413" y="183143"/>
                  </a:lnTo>
                  <a:lnTo>
                    <a:pt x="254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274"/>
            <p:cNvSpPr/>
            <p:nvPr>
              <p:custDataLst>
                <p:tags r:id="rId18"/>
              </p:custDataLst>
            </p:nvPr>
          </p:nvSpPr>
          <p:spPr>
            <a:xfrm>
              <a:off x="10871200" y="608330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13667" y="11289"/>
                  </a:lnTo>
                  <a:lnTo>
                    <a:pt x="49126" y="3971"/>
                  </a:lnTo>
                  <a:lnTo>
                    <a:pt x="84158" y="1765"/>
                  </a:lnTo>
                  <a:lnTo>
                    <a:pt x="123248" y="78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275"/>
            <p:cNvSpPr/>
            <p:nvPr>
              <p:custDataLst>
                <p:tags r:id="rId19"/>
              </p:custDataLst>
            </p:nvPr>
          </p:nvSpPr>
          <p:spPr>
            <a:xfrm>
              <a:off x="10560050" y="61468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8724" y="6350"/>
                  </a:lnTo>
                  <a:lnTo>
                    <a:pt x="82354" y="446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665"/>
          <p:cNvGrpSpPr/>
          <p:nvPr/>
        </p:nvGrpSpPr>
        <p:grpSpPr>
          <a:xfrm>
            <a:off x="7531100" y="6415644"/>
            <a:ext cx="750686" cy="286795"/>
            <a:chOff x="7531100" y="6415644"/>
            <a:chExt cx="750686" cy="286795"/>
          </a:xfrm>
        </p:grpSpPr>
        <p:sp>
          <p:nvSpPr>
            <p:cNvPr id="257" name="SMARTInkShape-3276"/>
            <p:cNvSpPr/>
            <p:nvPr>
              <p:custDataLst>
                <p:tags r:id="rId12"/>
              </p:custDataLst>
            </p:nvPr>
          </p:nvSpPr>
          <p:spPr>
            <a:xfrm>
              <a:off x="8153433" y="6415644"/>
              <a:ext cx="128353" cy="286795"/>
            </a:xfrm>
            <a:custGeom>
              <a:avLst/>
              <a:gdLst/>
              <a:ahLst/>
              <a:cxnLst/>
              <a:rect l="0" t="0" r="0" b="0"/>
              <a:pathLst>
                <a:path w="128353" h="286795">
                  <a:moveTo>
                    <a:pt x="19017" y="61356"/>
                  </a:moveTo>
                  <a:lnTo>
                    <a:pt x="19017" y="61356"/>
                  </a:lnTo>
                  <a:lnTo>
                    <a:pt x="24484" y="103451"/>
                  </a:lnTo>
                  <a:lnTo>
                    <a:pt x="18364" y="142110"/>
                  </a:lnTo>
                  <a:lnTo>
                    <a:pt x="10984" y="184845"/>
                  </a:lnTo>
                  <a:lnTo>
                    <a:pt x="4328" y="222045"/>
                  </a:lnTo>
                  <a:lnTo>
                    <a:pt x="828" y="264103"/>
                  </a:lnTo>
                  <a:lnTo>
                    <a:pt x="42" y="286794"/>
                  </a:lnTo>
                  <a:lnTo>
                    <a:pt x="0" y="285493"/>
                  </a:lnTo>
                  <a:lnTo>
                    <a:pt x="8701" y="260879"/>
                  </a:lnTo>
                  <a:lnTo>
                    <a:pt x="12903" y="215175"/>
                  </a:lnTo>
                  <a:lnTo>
                    <a:pt x="15647" y="191418"/>
                  </a:lnTo>
                  <a:lnTo>
                    <a:pt x="18887" y="164997"/>
                  </a:lnTo>
                  <a:lnTo>
                    <a:pt x="23163" y="140328"/>
                  </a:lnTo>
                  <a:lnTo>
                    <a:pt x="33560" y="94103"/>
                  </a:lnTo>
                  <a:lnTo>
                    <a:pt x="41474" y="59448"/>
                  </a:lnTo>
                  <a:lnTo>
                    <a:pt x="51775" y="25748"/>
                  </a:lnTo>
                  <a:lnTo>
                    <a:pt x="60387" y="13075"/>
                  </a:lnTo>
                  <a:lnTo>
                    <a:pt x="71270" y="5091"/>
                  </a:lnTo>
                  <a:lnTo>
                    <a:pt x="89297" y="0"/>
                  </a:lnTo>
                  <a:lnTo>
                    <a:pt x="101758" y="2572"/>
                  </a:lnTo>
                  <a:lnTo>
                    <a:pt x="108044" y="5233"/>
                  </a:lnTo>
                  <a:lnTo>
                    <a:pt x="112940" y="10535"/>
                  </a:lnTo>
                  <a:lnTo>
                    <a:pt x="123203" y="34852"/>
                  </a:lnTo>
                  <a:lnTo>
                    <a:pt x="128352" y="54280"/>
                  </a:lnTo>
                  <a:lnTo>
                    <a:pt x="127348" y="74674"/>
                  </a:lnTo>
                  <a:lnTo>
                    <a:pt x="125104" y="85051"/>
                  </a:lnTo>
                  <a:lnTo>
                    <a:pt x="111322" y="104107"/>
                  </a:lnTo>
                  <a:lnTo>
                    <a:pt x="90381" y="119867"/>
                  </a:lnTo>
                  <a:lnTo>
                    <a:pt x="38067" y="137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277"/>
            <p:cNvSpPr/>
            <p:nvPr>
              <p:custDataLst>
                <p:tags r:id="rId13"/>
              </p:custDataLst>
            </p:nvPr>
          </p:nvSpPr>
          <p:spPr>
            <a:xfrm>
              <a:off x="7915687" y="6436967"/>
              <a:ext cx="129764" cy="192802"/>
            </a:xfrm>
            <a:custGeom>
              <a:avLst/>
              <a:gdLst/>
              <a:ahLst/>
              <a:cxnLst/>
              <a:rect l="0" t="0" r="0" b="0"/>
              <a:pathLst>
                <a:path w="129764" h="192802">
                  <a:moveTo>
                    <a:pt x="2763" y="27333"/>
                  </a:moveTo>
                  <a:lnTo>
                    <a:pt x="2763" y="27333"/>
                  </a:lnTo>
                  <a:lnTo>
                    <a:pt x="2762" y="21866"/>
                  </a:lnTo>
                  <a:lnTo>
                    <a:pt x="6133" y="31357"/>
                  </a:lnTo>
                  <a:lnTo>
                    <a:pt x="8525" y="68736"/>
                  </a:lnTo>
                  <a:lnTo>
                    <a:pt x="8232" y="105923"/>
                  </a:lnTo>
                  <a:lnTo>
                    <a:pt x="3992" y="149240"/>
                  </a:lnTo>
                  <a:lnTo>
                    <a:pt x="0" y="184946"/>
                  </a:lnTo>
                  <a:lnTo>
                    <a:pt x="1535" y="191928"/>
                  </a:lnTo>
                  <a:lnTo>
                    <a:pt x="1944" y="192801"/>
                  </a:lnTo>
                  <a:lnTo>
                    <a:pt x="2217" y="192678"/>
                  </a:lnTo>
                  <a:lnTo>
                    <a:pt x="9457" y="155826"/>
                  </a:lnTo>
                  <a:lnTo>
                    <a:pt x="18438" y="121835"/>
                  </a:lnTo>
                  <a:lnTo>
                    <a:pt x="30897" y="82034"/>
                  </a:lnTo>
                  <a:lnTo>
                    <a:pt x="56333" y="34682"/>
                  </a:lnTo>
                  <a:lnTo>
                    <a:pt x="81078" y="1150"/>
                  </a:lnTo>
                  <a:lnTo>
                    <a:pt x="84606" y="0"/>
                  </a:lnTo>
                  <a:lnTo>
                    <a:pt x="94171" y="603"/>
                  </a:lnTo>
                  <a:lnTo>
                    <a:pt x="105477" y="10749"/>
                  </a:lnTo>
                  <a:lnTo>
                    <a:pt x="111456" y="18394"/>
                  </a:lnTo>
                  <a:lnTo>
                    <a:pt x="123241" y="56120"/>
                  </a:lnTo>
                  <a:lnTo>
                    <a:pt x="127831" y="99676"/>
                  </a:lnTo>
                  <a:lnTo>
                    <a:pt x="129190" y="140490"/>
                  </a:lnTo>
                  <a:lnTo>
                    <a:pt x="129763" y="18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278"/>
            <p:cNvSpPr/>
            <p:nvPr>
              <p:custDataLst>
                <p:tags r:id="rId14"/>
              </p:custDataLst>
            </p:nvPr>
          </p:nvSpPr>
          <p:spPr>
            <a:xfrm>
              <a:off x="7546491" y="6661150"/>
              <a:ext cx="168760" cy="31182"/>
            </a:xfrm>
            <a:custGeom>
              <a:avLst/>
              <a:gdLst/>
              <a:ahLst/>
              <a:cxnLst/>
              <a:rect l="0" t="0" r="0" b="0"/>
              <a:pathLst>
                <a:path w="168760" h="31182">
                  <a:moveTo>
                    <a:pt x="3659" y="6350"/>
                  </a:moveTo>
                  <a:lnTo>
                    <a:pt x="3659" y="6350"/>
                  </a:lnTo>
                  <a:lnTo>
                    <a:pt x="288" y="13091"/>
                  </a:lnTo>
                  <a:lnTo>
                    <a:pt x="0" y="15077"/>
                  </a:lnTo>
                  <a:lnTo>
                    <a:pt x="514" y="16401"/>
                  </a:lnTo>
                  <a:lnTo>
                    <a:pt x="13151" y="25269"/>
                  </a:lnTo>
                  <a:lnTo>
                    <a:pt x="36732" y="29830"/>
                  </a:lnTo>
                  <a:lnTo>
                    <a:pt x="72803" y="31181"/>
                  </a:lnTo>
                  <a:lnTo>
                    <a:pt x="111400" y="24839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279"/>
            <p:cNvSpPr/>
            <p:nvPr>
              <p:custDataLst>
                <p:tags r:id="rId15"/>
              </p:custDataLst>
            </p:nvPr>
          </p:nvSpPr>
          <p:spPr>
            <a:xfrm>
              <a:off x="7531100" y="6546850"/>
              <a:ext cx="196851" cy="44451"/>
            </a:xfrm>
            <a:custGeom>
              <a:avLst/>
              <a:gdLst/>
              <a:ahLst/>
              <a:cxnLst/>
              <a:rect l="0" t="0" r="0" b="0"/>
              <a:pathLst>
                <a:path w="1968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5" y="40086"/>
                  </a:lnTo>
                  <a:lnTo>
                    <a:pt x="1881" y="39424"/>
                  </a:lnTo>
                  <a:lnTo>
                    <a:pt x="7186" y="38688"/>
                  </a:lnTo>
                  <a:lnTo>
                    <a:pt x="37350" y="34453"/>
                  </a:lnTo>
                  <a:lnTo>
                    <a:pt x="75271" y="26201"/>
                  </a:lnTo>
                  <a:lnTo>
                    <a:pt x="120375" y="17406"/>
                  </a:lnTo>
                  <a:lnTo>
                    <a:pt x="161256" y="7744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114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SMARTInkShape-Group666"/>
          <p:cNvGrpSpPr/>
          <p:nvPr/>
        </p:nvGrpSpPr>
        <p:grpSpPr>
          <a:xfrm>
            <a:off x="699877" y="588752"/>
            <a:ext cx="728874" cy="420899"/>
            <a:chOff x="699877" y="588752"/>
            <a:chExt cx="728874" cy="420899"/>
          </a:xfrm>
        </p:grpSpPr>
        <p:sp>
          <p:nvSpPr>
            <p:cNvPr id="3" name="SMARTInkShape-3280"/>
            <p:cNvSpPr/>
            <p:nvPr>
              <p:custDataLst>
                <p:tags r:id="rId174"/>
              </p:custDataLst>
            </p:nvPr>
          </p:nvSpPr>
          <p:spPr>
            <a:xfrm>
              <a:off x="699877" y="588752"/>
              <a:ext cx="201824" cy="300953"/>
            </a:xfrm>
            <a:custGeom>
              <a:avLst/>
              <a:gdLst/>
              <a:ahLst/>
              <a:cxnLst/>
              <a:rect l="0" t="0" r="0" b="0"/>
              <a:pathLst>
                <a:path w="201824" h="300953">
                  <a:moveTo>
                    <a:pt x="30373" y="1798"/>
                  </a:moveTo>
                  <a:lnTo>
                    <a:pt x="30373" y="1798"/>
                  </a:lnTo>
                  <a:lnTo>
                    <a:pt x="16575" y="2504"/>
                  </a:lnTo>
                  <a:lnTo>
                    <a:pt x="1720" y="8265"/>
                  </a:lnTo>
                  <a:lnTo>
                    <a:pt x="688" y="9637"/>
                  </a:lnTo>
                  <a:lnTo>
                    <a:pt x="0" y="11257"/>
                  </a:lnTo>
                  <a:lnTo>
                    <a:pt x="2998" y="16821"/>
                  </a:lnTo>
                  <a:lnTo>
                    <a:pt x="5773" y="20280"/>
                  </a:lnTo>
                  <a:lnTo>
                    <a:pt x="19791" y="28519"/>
                  </a:lnTo>
                  <a:lnTo>
                    <a:pt x="65181" y="36213"/>
                  </a:lnTo>
                  <a:lnTo>
                    <a:pt x="98054" y="35203"/>
                  </a:lnTo>
                  <a:lnTo>
                    <a:pt x="131950" y="30521"/>
                  </a:lnTo>
                  <a:lnTo>
                    <a:pt x="175240" y="19951"/>
                  </a:lnTo>
                  <a:lnTo>
                    <a:pt x="198415" y="9764"/>
                  </a:lnTo>
                  <a:lnTo>
                    <a:pt x="201668" y="7108"/>
                  </a:lnTo>
                  <a:lnTo>
                    <a:pt x="201720" y="4633"/>
                  </a:lnTo>
                  <a:lnTo>
                    <a:pt x="199637" y="2277"/>
                  </a:lnTo>
                  <a:lnTo>
                    <a:pt x="196133" y="0"/>
                  </a:lnTo>
                  <a:lnTo>
                    <a:pt x="167603" y="3539"/>
                  </a:lnTo>
                  <a:lnTo>
                    <a:pt x="127870" y="20266"/>
                  </a:lnTo>
                  <a:lnTo>
                    <a:pt x="88189" y="46468"/>
                  </a:lnTo>
                  <a:lnTo>
                    <a:pt x="63104" y="66461"/>
                  </a:lnTo>
                  <a:lnTo>
                    <a:pt x="59955" y="71717"/>
                  </a:lnTo>
                  <a:lnTo>
                    <a:pt x="59266" y="76633"/>
                  </a:lnTo>
                  <a:lnTo>
                    <a:pt x="60219" y="81321"/>
                  </a:lnTo>
                  <a:lnTo>
                    <a:pt x="63676" y="85153"/>
                  </a:lnTo>
                  <a:lnTo>
                    <a:pt x="75043" y="91291"/>
                  </a:lnTo>
                  <a:lnTo>
                    <a:pt x="121680" y="103197"/>
                  </a:lnTo>
                  <a:lnTo>
                    <a:pt x="129344" y="105381"/>
                  </a:lnTo>
                  <a:lnTo>
                    <a:pt x="133043" y="108953"/>
                  </a:lnTo>
                  <a:lnTo>
                    <a:pt x="134097" y="113452"/>
                  </a:lnTo>
                  <a:lnTo>
                    <a:pt x="133389" y="118567"/>
                  </a:lnTo>
                  <a:lnTo>
                    <a:pt x="88833" y="165751"/>
                  </a:lnTo>
                  <a:lnTo>
                    <a:pt x="53574" y="206540"/>
                  </a:lnTo>
                  <a:lnTo>
                    <a:pt x="30897" y="246142"/>
                  </a:lnTo>
                  <a:lnTo>
                    <a:pt x="24962" y="267734"/>
                  </a:lnTo>
                  <a:lnTo>
                    <a:pt x="27027" y="284386"/>
                  </a:lnTo>
                  <a:lnTo>
                    <a:pt x="31670" y="290379"/>
                  </a:lnTo>
                  <a:lnTo>
                    <a:pt x="46237" y="298919"/>
                  </a:lnTo>
                  <a:lnTo>
                    <a:pt x="81013" y="300952"/>
                  </a:lnTo>
                  <a:lnTo>
                    <a:pt x="125967" y="290343"/>
                  </a:lnTo>
                  <a:lnTo>
                    <a:pt x="171665" y="277166"/>
                  </a:lnTo>
                  <a:lnTo>
                    <a:pt x="201823" y="268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81"/>
            <p:cNvSpPr/>
            <p:nvPr>
              <p:custDataLst>
                <p:tags r:id="rId175"/>
              </p:custDataLst>
            </p:nvPr>
          </p:nvSpPr>
          <p:spPr>
            <a:xfrm>
              <a:off x="901700" y="704263"/>
              <a:ext cx="209551" cy="157859"/>
            </a:xfrm>
            <a:custGeom>
              <a:avLst/>
              <a:gdLst/>
              <a:ahLst/>
              <a:cxnLst/>
              <a:rect l="0" t="0" r="0" b="0"/>
              <a:pathLst>
                <a:path w="209551" h="157859">
                  <a:moveTo>
                    <a:pt x="0" y="51387"/>
                  </a:moveTo>
                  <a:lnTo>
                    <a:pt x="0" y="51387"/>
                  </a:lnTo>
                  <a:lnTo>
                    <a:pt x="0" y="44645"/>
                  </a:lnTo>
                  <a:lnTo>
                    <a:pt x="1881" y="39454"/>
                  </a:lnTo>
                  <a:lnTo>
                    <a:pt x="3371" y="37081"/>
                  </a:lnTo>
                  <a:lnTo>
                    <a:pt x="18951" y="30372"/>
                  </a:lnTo>
                  <a:lnTo>
                    <a:pt x="48184" y="34028"/>
                  </a:lnTo>
                  <a:lnTo>
                    <a:pt x="65865" y="44142"/>
                  </a:lnTo>
                  <a:lnTo>
                    <a:pt x="73543" y="50790"/>
                  </a:lnTo>
                  <a:lnTo>
                    <a:pt x="82075" y="67585"/>
                  </a:lnTo>
                  <a:lnTo>
                    <a:pt x="84350" y="77002"/>
                  </a:lnTo>
                  <a:lnTo>
                    <a:pt x="81233" y="98755"/>
                  </a:lnTo>
                  <a:lnTo>
                    <a:pt x="61985" y="140471"/>
                  </a:lnTo>
                  <a:lnTo>
                    <a:pt x="50743" y="157118"/>
                  </a:lnTo>
                  <a:lnTo>
                    <a:pt x="49351" y="157858"/>
                  </a:lnTo>
                  <a:lnTo>
                    <a:pt x="49128" y="156234"/>
                  </a:lnTo>
                  <a:lnTo>
                    <a:pt x="52879" y="145258"/>
                  </a:lnTo>
                  <a:lnTo>
                    <a:pt x="71564" y="108756"/>
                  </a:lnTo>
                  <a:lnTo>
                    <a:pt x="100540" y="70502"/>
                  </a:lnTo>
                  <a:lnTo>
                    <a:pt x="138367" y="33767"/>
                  </a:lnTo>
                  <a:lnTo>
                    <a:pt x="180795" y="0"/>
                  </a:lnTo>
                  <a:lnTo>
                    <a:pt x="181913" y="901"/>
                  </a:lnTo>
                  <a:lnTo>
                    <a:pt x="164737" y="28270"/>
                  </a:lnTo>
                  <a:lnTo>
                    <a:pt x="150827" y="51696"/>
                  </a:lnTo>
                  <a:lnTo>
                    <a:pt x="144645" y="73867"/>
                  </a:lnTo>
                  <a:lnTo>
                    <a:pt x="147542" y="93598"/>
                  </a:lnTo>
                  <a:lnTo>
                    <a:pt x="151278" y="102811"/>
                  </a:lnTo>
                  <a:lnTo>
                    <a:pt x="170481" y="116811"/>
                  </a:lnTo>
                  <a:lnTo>
                    <a:pt x="209550" y="133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82"/>
            <p:cNvSpPr/>
            <p:nvPr>
              <p:custDataLst>
                <p:tags r:id="rId176"/>
              </p:custDataLst>
            </p:nvPr>
          </p:nvSpPr>
          <p:spPr>
            <a:xfrm>
              <a:off x="755650" y="914400"/>
              <a:ext cx="647701" cy="88901"/>
            </a:xfrm>
            <a:custGeom>
              <a:avLst/>
              <a:gdLst/>
              <a:ahLst/>
              <a:cxnLst/>
              <a:rect l="0" t="0" r="0" b="0"/>
              <a:pathLst>
                <a:path w="647701" h="88901">
                  <a:moveTo>
                    <a:pt x="0" y="88900"/>
                  </a:moveTo>
                  <a:lnTo>
                    <a:pt x="0" y="88900"/>
                  </a:lnTo>
                  <a:lnTo>
                    <a:pt x="30287" y="83830"/>
                  </a:lnTo>
                  <a:lnTo>
                    <a:pt x="67788" y="80062"/>
                  </a:lnTo>
                  <a:lnTo>
                    <a:pt x="92465" y="77363"/>
                  </a:lnTo>
                  <a:lnTo>
                    <a:pt x="120204" y="74153"/>
                  </a:lnTo>
                  <a:lnTo>
                    <a:pt x="149986" y="70602"/>
                  </a:lnTo>
                  <a:lnTo>
                    <a:pt x="186068" y="65413"/>
                  </a:lnTo>
                  <a:lnTo>
                    <a:pt x="226351" y="59131"/>
                  </a:lnTo>
                  <a:lnTo>
                    <a:pt x="269434" y="52120"/>
                  </a:lnTo>
                  <a:lnTo>
                    <a:pt x="315795" y="45330"/>
                  </a:lnTo>
                  <a:lnTo>
                    <a:pt x="364341" y="38687"/>
                  </a:lnTo>
                  <a:lnTo>
                    <a:pt x="414344" y="32141"/>
                  </a:lnTo>
                  <a:lnTo>
                    <a:pt x="459674" y="26366"/>
                  </a:lnTo>
                  <a:lnTo>
                    <a:pt x="501888" y="21105"/>
                  </a:lnTo>
                  <a:lnTo>
                    <a:pt x="542025" y="16187"/>
                  </a:lnTo>
                  <a:lnTo>
                    <a:pt x="571606" y="12202"/>
                  </a:lnTo>
                  <a:lnTo>
                    <a:pt x="611999" y="5894"/>
                  </a:lnTo>
                  <a:lnTo>
                    <a:pt x="647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83"/>
            <p:cNvSpPr/>
            <p:nvPr>
              <p:custDataLst>
                <p:tags r:id="rId177"/>
              </p:custDataLst>
            </p:nvPr>
          </p:nvSpPr>
          <p:spPr>
            <a:xfrm>
              <a:off x="1028700" y="895350"/>
              <a:ext cx="400051" cy="114301"/>
            </a:xfrm>
            <a:custGeom>
              <a:avLst/>
              <a:gdLst/>
              <a:ahLst/>
              <a:cxnLst/>
              <a:rect l="0" t="0" r="0" b="0"/>
              <a:pathLst>
                <a:path w="400051" h="114301">
                  <a:moveTo>
                    <a:pt x="0" y="114300"/>
                  </a:moveTo>
                  <a:lnTo>
                    <a:pt x="0" y="114300"/>
                  </a:lnTo>
                  <a:lnTo>
                    <a:pt x="41274" y="98720"/>
                  </a:lnTo>
                  <a:lnTo>
                    <a:pt x="85372" y="83857"/>
                  </a:lnTo>
                  <a:lnTo>
                    <a:pt x="111948" y="74955"/>
                  </a:lnTo>
                  <a:lnTo>
                    <a:pt x="143071" y="66197"/>
                  </a:lnTo>
                  <a:lnTo>
                    <a:pt x="177225" y="57537"/>
                  </a:lnTo>
                  <a:lnTo>
                    <a:pt x="213400" y="48941"/>
                  </a:lnTo>
                  <a:lnTo>
                    <a:pt x="250217" y="39683"/>
                  </a:lnTo>
                  <a:lnTo>
                    <a:pt x="287461" y="29983"/>
                  </a:lnTo>
                  <a:lnTo>
                    <a:pt x="324991" y="19989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667"/>
          <p:cNvGrpSpPr/>
          <p:nvPr/>
        </p:nvGrpSpPr>
        <p:grpSpPr>
          <a:xfrm>
            <a:off x="1352053" y="565150"/>
            <a:ext cx="406898" cy="190683"/>
            <a:chOff x="1352053" y="565150"/>
            <a:chExt cx="406898" cy="190683"/>
          </a:xfrm>
        </p:grpSpPr>
        <p:sp>
          <p:nvSpPr>
            <p:cNvPr id="8" name="SMARTInkShape-3284"/>
            <p:cNvSpPr/>
            <p:nvPr>
              <p:custDataLst>
                <p:tags r:id="rId171"/>
              </p:custDataLst>
            </p:nvPr>
          </p:nvSpPr>
          <p:spPr>
            <a:xfrm>
              <a:off x="1352053" y="570128"/>
              <a:ext cx="260848" cy="185705"/>
            </a:xfrm>
            <a:custGeom>
              <a:avLst/>
              <a:gdLst/>
              <a:ahLst/>
              <a:cxnLst/>
              <a:rect l="0" t="0" r="0" b="0"/>
              <a:pathLst>
                <a:path w="260848" h="185705">
                  <a:moveTo>
                    <a:pt x="13197" y="39472"/>
                  </a:moveTo>
                  <a:lnTo>
                    <a:pt x="13197" y="39472"/>
                  </a:lnTo>
                  <a:lnTo>
                    <a:pt x="3084" y="32730"/>
                  </a:lnTo>
                  <a:lnTo>
                    <a:pt x="810" y="29333"/>
                  </a:lnTo>
                  <a:lnTo>
                    <a:pt x="0" y="25657"/>
                  </a:lnTo>
                  <a:lnTo>
                    <a:pt x="166" y="21795"/>
                  </a:lnTo>
                  <a:lnTo>
                    <a:pt x="3098" y="17810"/>
                  </a:lnTo>
                  <a:lnTo>
                    <a:pt x="13883" y="9618"/>
                  </a:lnTo>
                  <a:lnTo>
                    <a:pt x="35821" y="444"/>
                  </a:lnTo>
                  <a:lnTo>
                    <a:pt x="60195" y="0"/>
                  </a:lnTo>
                  <a:lnTo>
                    <a:pt x="67107" y="3985"/>
                  </a:lnTo>
                  <a:lnTo>
                    <a:pt x="78550" y="17820"/>
                  </a:lnTo>
                  <a:lnTo>
                    <a:pt x="80813" y="39492"/>
                  </a:lnTo>
                  <a:lnTo>
                    <a:pt x="75704" y="65586"/>
                  </a:lnTo>
                  <a:lnTo>
                    <a:pt x="56961" y="106633"/>
                  </a:lnTo>
                  <a:lnTo>
                    <a:pt x="27225" y="152823"/>
                  </a:lnTo>
                  <a:lnTo>
                    <a:pt x="16609" y="171695"/>
                  </a:lnTo>
                  <a:lnTo>
                    <a:pt x="14243" y="182434"/>
                  </a:lnTo>
                  <a:lnTo>
                    <a:pt x="18128" y="184874"/>
                  </a:lnTo>
                  <a:lnTo>
                    <a:pt x="33733" y="185704"/>
                  </a:lnTo>
                  <a:lnTo>
                    <a:pt x="66068" y="181840"/>
                  </a:lnTo>
                  <a:lnTo>
                    <a:pt x="109368" y="176125"/>
                  </a:lnTo>
                  <a:lnTo>
                    <a:pt x="133755" y="173612"/>
                  </a:lnTo>
                  <a:lnTo>
                    <a:pt x="159186" y="171232"/>
                  </a:lnTo>
                  <a:lnTo>
                    <a:pt x="202494" y="168588"/>
                  </a:lnTo>
                  <a:lnTo>
                    <a:pt x="260847" y="166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285"/>
            <p:cNvSpPr/>
            <p:nvPr>
              <p:custDataLst>
                <p:tags r:id="rId172"/>
              </p:custDataLst>
            </p:nvPr>
          </p:nvSpPr>
          <p:spPr>
            <a:xfrm>
              <a:off x="1739900" y="565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8937" y="3371"/>
                  </a:lnTo>
                  <a:lnTo>
                    <a:pt x="5958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286"/>
            <p:cNvSpPr/>
            <p:nvPr>
              <p:custDataLst>
                <p:tags r:id="rId173"/>
              </p:custDataLst>
            </p:nvPr>
          </p:nvSpPr>
          <p:spPr>
            <a:xfrm>
              <a:off x="1717192" y="7239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668"/>
          <p:cNvGrpSpPr/>
          <p:nvPr/>
        </p:nvGrpSpPr>
        <p:grpSpPr>
          <a:xfrm>
            <a:off x="2313165" y="391128"/>
            <a:ext cx="595010" cy="440723"/>
            <a:chOff x="2313165" y="391128"/>
            <a:chExt cx="595010" cy="440723"/>
          </a:xfrm>
        </p:grpSpPr>
        <p:sp>
          <p:nvSpPr>
            <p:cNvPr id="12" name="SMARTInkShape-3287"/>
            <p:cNvSpPr/>
            <p:nvPr>
              <p:custDataLst>
                <p:tags r:id="rId167"/>
              </p:custDataLst>
            </p:nvPr>
          </p:nvSpPr>
          <p:spPr>
            <a:xfrm>
              <a:off x="2679700" y="469900"/>
              <a:ext cx="146051" cy="57151"/>
            </a:xfrm>
            <a:custGeom>
              <a:avLst/>
              <a:gdLst/>
              <a:ahLst/>
              <a:cxnLst/>
              <a:rect l="0" t="0" r="0" b="0"/>
              <a:pathLst>
                <a:path w="146051" h="57151">
                  <a:moveTo>
                    <a:pt x="0" y="57150"/>
                  </a:moveTo>
                  <a:lnTo>
                    <a:pt x="0" y="57150"/>
                  </a:lnTo>
                  <a:lnTo>
                    <a:pt x="34532" y="38199"/>
                  </a:lnTo>
                  <a:lnTo>
                    <a:pt x="73438" y="23562"/>
                  </a:lnTo>
                  <a:lnTo>
                    <a:pt x="113778" y="1047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288"/>
            <p:cNvSpPr/>
            <p:nvPr>
              <p:custDataLst>
                <p:tags r:id="rId168"/>
              </p:custDataLst>
            </p:nvPr>
          </p:nvSpPr>
          <p:spPr>
            <a:xfrm>
              <a:off x="2327340" y="533400"/>
              <a:ext cx="15811" cy="298451"/>
            </a:xfrm>
            <a:custGeom>
              <a:avLst/>
              <a:gdLst/>
              <a:ahLst/>
              <a:cxnLst/>
              <a:rect l="0" t="0" r="0" b="0"/>
              <a:pathLst>
                <a:path w="15811" h="298451">
                  <a:moveTo>
                    <a:pt x="9460" y="0"/>
                  </a:moveTo>
                  <a:lnTo>
                    <a:pt x="9460" y="0"/>
                  </a:lnTo>
                  <a:lnTo>
                    <a:pt x="6089" y="3371"/>
                  </a:lnTo>
                  <a:lnTo>
                    <a:pt x="2993" y="40412"/>
                  </a:lnTo>
                  <a:lnTo>
                    <a:pt x="0" y="79344"/>
                  </a:lnTo>
                  <a:lnTo>
                    <a:pt x="82" y="126751"/>
                  </a:lnTo>
                  <a:lnTo>
                    <a:pt x="1091" y="152234"/>
                  </a:lnTo>
                  <a:lnTo>
                    <a:pt x="4094" y="199363"/>
                  </a:lnTo>
                  <a:lnTo>
                    <a:pt x="7781" y="240300"/>
                  </a:lnTo>
                  <a:lnTo>
                    <a:pt x="14015" y="285918"/>
                  </a:lnTo>
                  <a:lnTo>
                    <a:pt x="1581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289"/>
            <p:cNvSpPr/>
            <p:nvPr>
              <p:custDataLst>
                <p:tags r:id="rId169"/>
              </p:custDataLst>
            </p:nvPr>
          </p:nvSpPr>
          <p:spPr>
            <a:xfrm>
              <a:off x="2313165" y="501321"/>
              <a:ext cx="176036" cy="254330"/>
            </a:xfrm>
            <a:custGeom>
              <a:avLst/>
              <a:gdLst/>
              <a:ahLst/>
              <a:cxnLst/>
              <a:rect l="0" t="0" r="0" b="0"/>
              <a:pathLst>
                <a:path w="176036" h="254330">
                  <a:moveTo>
                    <a:pt x="10935" y="254329"/>
                  </a:moveTo>
                  <a:lnTo>
                    <a:pt x="10935" y="254329"/>
                  </a:lnTo>
                  <a:lnTo>
                    <a:pt x="0" y="214783"/>
                  </a:lnTo>
                  <a:lnTo>
                    <a:pt x="823" y="210326"/>
                  </a:lnTo>
                  <a:lnTo>
                    <a:pt x="5500" y="203493"/>
                  </a:lnTo>
                  <a:lnTo>
                    <a:pt x="52553" y="173315"/>
                  </a:lnTo>
                  <a:lnTo>
                    <a:pt x="98413" y="130768"/>
                  </a:lnTo>
                  <a:lnTo>
                    <a:pt x="122932" y="89150"/>
                  </a:lnTo>
                  <a:lnTo>
                    <a:pt x="142897" y="44207"/>
                  </a:lnTo>
                  <a:lnTo>
                    <a:pt x="162015" y="0"/>
                  </a:lnTo>
                  <a:lnTo>
                    <a:pt x="162455" y="110"/>
                  </a:lnTo>
                  <a:lnTo>
                    <a:pt x="158091" y="42959"/>
                  </a:lnTo>
                  <a:lnTo>
                    <a:pt x="154419" y="81129"/>
                  </a:lnTo>
                  <a:lnTo>
                    <a:pt x="156080" y="123964"/>
                  </a:lnTo>
                  <a:lnTo>
                    <a:pt x="161521" y="166756"/>
                  </a:lnTo>
                  <a:lnTo>
                    <a:pt x="168644" y="204589"/>
                  </a:lnTo>
                  <a:lnTo>
                    <a:pt x="176035" y="241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290"/>
            <p:cNvSpPr/>
            <p:nvPr>
              <p:custDataLst>
                <p:tags r:id="rId170"/>
              </p:custDataLst>
            </p:nvPr>
          </p:nvSpPr>
          <p:spPr>
            <a:xfrm>
              <a:off x="2537937" y="391128"/>
              <a:ext cx="370238" cy="368492"/>
            </a:xfrm>
            <a:custGeom>
              <a:avLst/>
              <a:gdLst/>
              <a:ahLst/>
              <a:cxnLst/>
              <a:rect l="0" t="0" r="0" b="0"/>
              <a:pathLst>
                <a:path w="370238" h="368492">
                  <a:moveTo>
                    <a:pt x="103663" y="294672"/>
                  </a:moveTo>
                  <a:lnTo>
                    <a:pt x="103663" y="294672"/>
                  </a:lnTo>
                  <a:lnTo>
                    <a:pt x="84090" y="281580"/>
                  </a:lnTo>
                  <a:lnTo>
                    <a:pt x="64703" y="277387"/>
                  </a:lnTo>
                  <a:lnTo>
                    <a:pt x="49423" y="276407"/>
                  </a:lnTo>
                  <a:lnTo>
                    <a:pt x="33225" y="285378"/>
                  </a:lnTo>
                  <a:lnTo>
                    <a:pt x="3201" y="319882"/>
                  </a:lnTo>
                  <a:lnTo>
                    <a:pt x="0" y="329118"/>
                  </a:lnTo>
                  <a:lnTo>
                    <a:pt x="205" y="346905"/>
                  </a:lnTo>
                  <a:lnTo>
                    <a:pt x="6882" y="360455"/>
                  </a:lnTo>
                  <a:lnTo>
                    <a:pt x="11626" y="366044"/>
                  </a:lnTo>
                  <a:lnTo>
                    <a:pt x="16905" y="368359"/>
                  </a:lnTo>
                  <a:lnTo>
                    <a:pt x="22541" y="368491"/>
                  </a:lnTo>
                  <a:lnTo>
                    <a:pt x="28415" y="367168"/>
                  </a:lnTo>
                  <a:lnTo>
                    <a:pt x="40586" y="358172"/>
                  </a:lnTo>
                  <a:lnTo>
                    <a:pt x="69852" y="323469"/>
                  </a:lnTo>
                  <a:lnTo>
                    <a:pt x="74525" y="314997"/>
                  </a:lnTo>
                  <a:lnTo>
                    <a:pt x="76477" y="313866"/>
                  </a:lnTo>
                  <a:lnTo>
                    <a:pt x="78483" y="314524"/>
                  </a:lnTo>
                  <a:lnTo>
                    <a:pt x="80526" y="316373"/>
                  </a:lnTo>
                  <a:lnTo>
                    <a:pt x="99835" y="346262"/>
                  </a:lnTo>
                  <a:lnTo>
                    <a:pt x="113015" y="354760"/>
                  </a:lnTo>
                  <a:lnTo>
                    <a:pt x="120481" y="358014"/>
                  </a:lnTo>
                  <a:lnTo>
                    <a:pt x="138184" y="357867"/>
                  </a:lnTo>
                  <a:lnTo>
                    <a:pt x="147844" y="355852"/>
                  </a:lnTo>
                  <a:lnTo>
                    <a:pt x="167984" y="342324"/>
                  </a:lnTo>
                  <a:lnTo>
                    <a:pt x="188694" y="317967"/>
                  </a:lnTo>
                  <a:lnTo>
                    <a:pt x="209658" y="278920"/>
                  </a:lnTo>
                  <a:lnTo>
                    <a:pt x="218776" y="251715"/>
                  </a:lnTo>
                  <a:lnTo>
                    <a:pt x="226972" y="220173"/>
                  </a:lnTo>
                  <a:lnTo>
                    <a:pt x="234552" y="185739"/>
                  </a:lnTo>
                  <a:lnTo>
                    <a:pt x="241723" y="152200"/>
                  </a:lnTo>
                  <a:lnTo>
                    <a:pt x="248620" y="119257"/>
                  </a:lnTo>
                  <a:lnTo>
                    <a:pt x="255334" y="86712"/>
                  </a:lnTo>
                  <a:lnTo>
                    <a:pt x="262795" y="41144"/>
                  </a:lnTo>
                  <a:lnTo>
                    <a:pt x="265113" y="5064"/>
                  </a:lnTo>
                  <a:lnTo>
                    <a:pt x="264213" y="0"/>
                  </a:lnTo>
                  <a:lnTo>
                    <a:pt x="261496" y="152"/>
                  </a:lnTo>
                  <a:lnTo>
                    <a:pt x="252833" y="9728"/>
                  </a:lnTo>
                  <a:lnTo>
                    <a:pt x="236056" y="55179"/>
                  </a:lnTo>
                  <a:lnTo>
                    <a:pt x="227651" y="101682"/>
                  </a:lnTo>
                  <a:lnTo>
                    <a:pt x="224421" y="127912"/>
                  </a:lnTo>
                  <a:lnTo>
                    <a:pt x="222974" y="153160"/>
                  </a:lnTo>
                  <a:lnTo>
                    <a:pt x="222715" y="177753"/>
                  </a:lnTo>
                  <a:lnTo>
                    <a:pt x="226425" y="224363"/>
                  </a:lnTo>
                  <a:lnTo>
                    <a:pt x="237481" y="266246"/>
                  </a:lnTo>
                  <a:lnTo>
                    <a:pt x="256202" y="308670"/>
                  </a:lnTo>
                  <a:lnTo>
                    <a:pt x="270706" y="323942"/>
                  </a:lnTo>
                  <a:lnTo>
                    <a:pt x="278525" y="329002"/>
                  </a:lnTo>
                  <a:lnTo>
                    <a:pt x="285854" y="329553"/>
                  </a:lnTo>
                  <a:lnTo>
                    <a:pt x="292857" y="327098"/>
                  </a:lnTo>
                  <a:lnTo>
                    <a:pt x="299642" y="322639"/>
                  </a:lnTo>
                  <a:lnTo>
                    <a:pt x="319305" y="289396"/>
                  </a:lnTo>
                  <a:lnTo>
                    <a:pt x="331794" y="243798"/>
                  </a:lnTo>
                  <a:lnTo>
                    <a:pt x="336592" y="208024"/>
                  </a:lnTo>
                  <a:lnTo>
                    <a:pt x="335149" y="201629"/>
                  </a:lnTo>
                  <a:lnTo>
                    <a:pt x="332071" y="198071"/>
                  </a:lnTo>
                  <a:lnTo>
                    <a:pt x="327901" y="196405"/>
                  </a:lnTo>
                  <a:lnTo>
                    <a:pt x="323005" y="197410"/>
                  </a:lnTo>
                  <a:lnTo>
                    <a:pt x="311921" y="204172"/>
                  </a:lnTo>
                  <a:lnTo>
                    <a:pt x="308118" y="209644"/>
                  </a:lnTo>
                  <a:lnTo>
                    <a:pt x="303893" y="223250"/>
                  </a:lnTo>
                  <a:lnTo>
                    <a:pt x="307660" y="240587"/>
                  </a:lnTo>
                  <a:lnTo>
                    <a:pt x="327325" y="283832"/>
                  </a:lnTo>
                  <a:lnTo>
                    <a:pt x="355250" y="326659"/>
                  </a:lnTo>
                  <a:lnTo>
                    <a:pt x="369021" y="348600"/>
                  </a:lnTo>
                  <a:lnTo>
                    <a:pt x="370174" y="353202"/>
                  </a:lnTo>
                  <a:lnTo>
                    <a:pt x="370237" y="356975"/>
                  </a:lnTo>
                  <a:lnTo>
                    <a:pt x="367457" y="358785"/>
                  </a:lnTo>
                  <a:lnTo>
                    <a:pt x="344963" y="358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669"/>
          <p:cNvGrpSpPr/>
          <p:nvPr/>
        </p:nvGrpSpPr>
        <p:grpSpPr>
          <a:xfrm>
            <a:off x="3232150" y="374650"/>
            <a:ext cx="1057772" cy="618827"/>
            <a:chOff x="3232150" y="374650"/>
            <a:chExt cx="1057772" cy="618827"/>
          </a:xfrm>
        </p:grpSpPr>
        <p:sp>
          <p:nvSpPr>
            <p:cNvPr id="17" name="SMARTInkShape-3291"/>
            <p:cNvSpPr/>
            <p:nvPr>
              <p:custDataLst>
                <p:tags r:id="rId160"/>
              </p:custDataLst>
            </p:nvPr>
          </p:nvSpPr>
          <p:spPr>
            <a:xfrm>
              <a:off x="4083955" y="527050"/>
              <a:ext cx="205967" cy="140765"/>
            </a:xfrm>
            <a:custGeom>
              <a:avLst/>
              <a:gdLst/>
              <a:ahLst/>
              <a:cxnLst/>
              <a:rect l="0" t="0" r="0" b="0"/>
              <a:pathLst>
                <a:path w="205967" h="140765">
                  <a:moveTo>
                    <a:pt x="11795" y="0"/>
                  </a:moveTo>
                  <a:lnTo>
                    <a:pt x="11795" y="0"/>
                  </a:lnTo>
                  <a:lnTo>
                    <a:pt x="6769" y="47071"/>
                  </a:lnTo>
                  <a:lnTo>
                    <a:pt x="5837" y="85914"/>
                  </a:lnTo>
                  <a:lnTo>
                    <a:pt x="1132" y="129873"/>
                  </a:lnTo>
                  <a:lnTo>
                    <a:pt x="0" y="138390"/>
                  </a:lnTo>
                  <a:lnTo>
                    <a:pt x="404" y="140238"/>
                  </a:lnTo>
                  <a:lnTo>
                    <a:pt x="1379" y="140764"/>
                  </a:lnTo>
                  <a:lnTo>
                    <a:pt x="2734" y="140409"/>
                  </a:lnTo>
                  <a:lnTo>
                    <a:pt x="27529" y="99763"/>
                  </a:lnTo>
                  <a:lnTo>
                    <a:pt x="52284" y="56214"/>
                  </a:lnTo>
                  <a:lnTo>
                    <a:pt x="70750" y="31159"/>
                  </a:lnTo>
                  <a:lnTo>
                    <a:pt x="75793" y="27828"/>
                  </a:lnTo>
                  <a:lnTo>
                    <a:pt x="80566" y="26313"/>
                  </a:lnTo>
                  <a:lnTo>
                    <a:pt x="85159" y="26009"/>
                  </a:lnTo>
                  <a:lnTo>
                    <a:pt x="88221" y="27923"/>
                  </a:lnTo>
                  <a:lnTo>
                    <a:pt x="90262" y="31315"/>
                  </a:lnTo>
                  <a:lnTo>
                    <a:pt x="93135" y="48084"/>
                  </a:lnTo>
                  <a:lnTo>
                    <a:pt x="94324" y="87738"/>
                  </a:lnTo>
                  <a:lnTo>
                    <a:pt x="125439" y="43247"/>
                  </a:lnTo>
                  <a:lnTo>
                    <a:pt x="138504" y="27687"/>
                  </a:lnTo>
                  <a:lnTo>
                    <a:pt x="153247" y="19361"/>
                  </a:lnTo>
                  <a:lnTo>
                    <a:pt x="161129" y="17141"/>
                  </a:lnTo>
                  <a:lnTo>
                    <a:pt x="168501" y="17777"/>
                  </a:lnTo>
                  <a:lnTo>
                    <a:pt x="182337" y="24129"/>
                  </a:lnTo>
                  <a:lnTo>
                    <a:pt x="193659" y="39652"/>
                  </a:lnTo>
                  <a:lnTo>
                    <a:pt x="201985" y="61367"/>
                  </a:lnTo>
                  <a:lnTo>
                    <a:pt x="205966" y="99243"/>
                  </a:lnTo>
                  <a:lnTo>
                    <a:pt x="202295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292"/>
            <p:cNvSpPr/>
            <p:nvPr>
              <p:custDataLst>
                <p:tags r:id="rId161"/>
              </p:custDataLst>
            </p:nvPr>
          </p:nvSpPr>
          <p:spPr>
            <a:xfrm>
              <a:off x="3893433" y="548194"/>
              <a:ext cx="81668" cy="118557"/>
            </a:xfrm>
            <a:custGeom>
              <a:avLst/>
              <a:gdLst/>
              <a:ahLst/>
              <a:cxnLst/>
              <a:rect l="0" t="0" r="0" b="0"/>
              <a:pathLst>
                <a:path w="81668" h="118557">
                  <a:moveTo>
                    <a:pt x="5467" y="55056"/>
                  </a:moveTo>
                  <a:lnTo>
                    <a:pt x="5467" y="55056"/>
                  </a:lnTo>
                  <a:lnTo>
                    <a:pt x="0" y="55056"/>
                  </a:lnTo>
                  <a:lnTo>
                    <a:pt x="10136" y="54350"/>
                  </a:lnTo>
                  <a:lnTo>
                    <a:pt x="49046" y="42814"/>
                  </a:lnTo>
                  <a:lnTo>
                    <a:pt x="65287" y="33387"/>
                  </a:lnTo>
                  <a:lnTo>
                    <a:pt x="74387" y="22142"/>
                  </a:lnTo>
                  <a:lnTo>
                    <a:pt x="76814" y="16180"/>
                  </a:lnTo>
                  <a:lnTo>
                    <a:pt x="77020" y="10794"/>
                  </a:lnTo>
                  <a:lnTo>
                    <a:pt x="73487" y="1047"/>
                  </a:lnTo>
                  <a:lnTo>
                    <a:pt x="69158" y="0"/>
                  </a:lnTo>
                  <a:lnTo>
                    <a:pt x="56822" y="4481"/>
                  </a:lnTo>
                  <a:lnTo>
                    <a:pt x="37382" y="22275"/>
                  </a:lnTo>
                  <a:lnTo>
                    <a:pt x="21586" y="48793"/>
                  </a:lnTo>
                  <a:lnTo>
                    <a:pt x="19922" y="68735"/>
                  </a:lnTo>
                  <a:lnTo>
                    <a:pt x="21454" y="78992"/>
                  </a:lnTo>
                  <a:lnTo>
                    <a:pt x="30681" y="96033"/>
                  </a:lnTo>
                  <a:lnTo>
                    <a:pt x="37093" y="103541"/>
                  </a:lnTo>
                  <a:lnTo>
                    <a:pt x="53625" y="111883"/>
                  </a:lnTo>
                  <a:lnTo>
                    <a:pt x="81667" y="11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93"/>
            <p:cNvSpPr/>
            <p:nvPr>
              <p:custDataLst>
                <p:tags r:id="rId162"/>
              </p:custDataLst>
            </p:nvPr>
          </p:nvSpPr>
          <p:spPr>
            <a:xfrm>
              <a:off x="3829050" y="374650"/>
              <a:ext cx="44451" cy="304801"/>
            </a:xfrm>
            <a:custGeom>
              <a:avLst/>
              <a:gdLst/>
              <a:ahLst/>
              <a:cxnLst/>
              <a:rect l="0" t="0" r="0" b="0"/>
              <a:pathLst>
                <a:path w="44451" h="304801">
                  <a:moveTo>
                    <a:pt x="44450" y="0"/>
                  </a:moveTo>
                  <a:lnTo>
                    <a:pt x="44450" y="0"/>
                  </a:lnTo>
                  <a:lnTo>
                    <a:pt x="41079" y="3371"/>
                  </a:lnTo>
                  <a:lnTo>
                    <a:pt x="24677" y="48021"/>
                  </a:lnTo>
                  <a:lnTo>
                    <a:pt x="16612" y="83432"/>
                  </a:lnTo>
                  <a:lnTo>
                    <a:pt x="8324" y="129744"/>
                  </a:lnTo>
                  <a:lnTo>
                    <a:pt x="5549" y="154229"/>
                  </a:lnTo>
                  <a:lnTo>
                    <a:pt x="3699" y="179019"/>
                  </a:lnTo>
                  <a:lnTo>
                    <a:pt x="1644" y="226320"/>
                  </a:lnTo>
                  <a:lnTo>
                    <a:pt x="731" y="26615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294"/>
            <p:cNvSpPr/>
            <p:nvPr>
              <p:custDataLst>
                <p:tags r:id="rId163"/>
              </p:custDataLst>
            </p:nvPr>
          </p:nvSpPr>
          <p:spPr>
            <a:xfrm>
              <a:off x="3680316" y="395465"/>
              <a:ext cx="81338" cy="296946"/>
            </a:xfrm>
            <a:custGeom>
              <a:avLst/>
              <a:gdLst/>
              <a:ahLst/>
              <a:cxnLst/>
              <a:rect l="0" t="0" r="0" b="0"/>
              <a:pathLst>
                <a:path w="81338" h="296946">
                  <a:moveTo>
                    <a:pt x="21734" y="10935"/>
                  </a:moveTo>
                  <a:lnTo>
                    <a:pt x="21734" y="10935"/>
                  </a:lnTo>
                  <a:lnTo>
                    <a:pt x="10799" y="0"/>
                  </a:lnTo>
                  <a:lnTo>
                    <a:pt x="9505" y="1529"/>
                  </a:lnTo>
                  <a:lnTo>
                    <a:pt x="6186" y="8871"/>
                  </a:lnTo>
                  <a:lnTo>
                    <a:pt x="351" y="45131"/>
                  </a:lnTo>
                  <a:lnTo>
                    <a:pt x="0" y="83989"/>
                  </a:lnTo>
                  <a:lnTo>
                    <a:pt x="1491" y="130187"/>
                  </a:lnTo>
                  <a:lnTo>
                    <a:pt x="1889" y="155347"/>
                  </a:lnTo>
                  <a:lnTo>
                    <a:pt x="2154" y="181293"/>
                  </a:lnTo>
                  <a:lnTo>
                    <a:pt x="2449" y="225174"/>
                  </a:lnTo>
                  <a:lnTo>
                    <a:pt x="2614" y="272204"/>
                  </a:lnTo>
                  <a:lnTo>
                    <a:pt x="3358" y="289332"/>
                  </a:lnTo>
                  <a:lnTo>
                    <a:pt x="6041" y="296945"/>
                  </a:lnTo>
                  <a:lnTo>
                    <a:pt x="8450" y="295447"/>
                  </a:lnTo>
                  <a:lnTo>
                    <a:pt x="29819" y="254938"/>
                  </a:lnTo>
                  <a:lnTo>
                    <a:pt x="57485" y="210592"/>
                  </a:lnTo>
                  <a:lnTo>
                    <a:pt x="68432" y="198920"/>
                  </a:lnTo>
                  <a:lnTo>
                    <a:pt x="71916" y="196936"/>
                  </a:lnTo>
                  <a:lnTo>
                    <a:pt x="74239" y="197024"/>
                  </a:lnTo>
                  <a:lnTo>
                    <a:pt x="75787" y="198495"/>
                  </a:lnTo>
                  <a:lnTo>
                    <a:pt x="81337" y="217419"/>
                  </a:lnTo>
                  <a:lnTo>
                    <a:pt x="80708" y="245368"/>
                  </a:lnTo>
                  <a:lnTo>
                    <a:pt x="69311" y="272621"/>
                  </a:lnTo>
                  <a:lnTo>
                    <a:pt x="56520" y="286225"/>
                  </a:lnTo>
                  <a:lnTo>
                    <a:pt x="49158" y="291829"/>
                  </a:lnTo>
                  <a:lnTo>
                    <a:pt x="35334" y="296173"/>
                  </a:lnTo>
                  <a:lnTo>
                    <a:pt x="28684" y="296344"/>
                  </a:lnTo>
                  <a:lnTo>
                    <a:pt x="22839" y="293635"/>
                  </a:lnTo>
                  <a:lnTo>
                    <a:pt x="2684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295"/>
            <p:cNvSpPr/>
            <p:nvPr>
              <p:custDataLst>
                <p:tags r:id="rId164"/>
              </p:custDataLst>
            </p:nvPr>
          </p:nvSpPr>
          <p:spPr>
            <a:xfrm>
              <a:off x="3480789" y="571500"/>
              <a:ext cx="90673" cy="115129"/>
            </a:xfrm>
            <a:custGeom>
              <a:avLst/>
              <a:gdLst/>
              <a:ahLst/>
              <a:cxnLst/>
              <a:rect l="0" t="0" r="0" b="0"/>
              <a:pathLst>
                <a:path w="90673" h="115129">
                  <a:moveTo>
                    <a:pt x="81561" y="25400"/>
                  </a:moveTo>
                  <a:lnTo>
                    <a:pt x="81561" y="25400"/>
                  </a:lnTo>
                  <a:lnTo>
                    <a:pt x="74819" y="22029"/>
                  </a:lnTo>
                  <a:lnTo>
                    <a:pt x="39498" y="19312"/>
                  </a:lnTo>
                  <a:lnTo>
                    <a:pt x="23590" y="26692"/>
                  </a:lnTo>
                  <a:lnTo>
                    <a:pt x="9229" y="38674"/>
                  </a:lnTo>
                  <a:lnTo>
                    <a:pt x="495" y="51055"/>
                  </a:lnTo>
                  <a:lnTo>
                    <a:pt x="0" y="58731"/>
                  </a:lnTo>
                  <a:lnTo>
                    <a:pt x="5095" y="76668"/>
                  </a:lnTo>
                  <a:lnTo>
                    <a:pt x="20059" y="92636"/>
                  </a:lnTo>
                  <a:lnTo>
                    <a:pt x="40116" y="105377"/>
                  </a:lnTo>
                  <a:lnTo>
                    <a:pt x="69124" y="115106"/>
                  </a:lnTo>
                  <a:lnTo>
                    <a:pt x="82148" y="115128"/>
                  </a:lnTo>
                  <a:lnTo>
                    <a:pt x="86186" y="112030"/>
                  </a:lnTo>
                  <a:lnTo>
                    <a:pt x="90672" y="101061"/>
                  </a:lnTo>
                  <a:lnTo>
                    <a:pt x="88903" y="84898"/>
                  </a:lnTo>
                  <a:lnTo>
                    <a:pt x="76269" y="45776"/>
                  </a:lnTo>
                  <a:lnTo>
                    <a:pt x="688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296"/>
            <p:cNvSpPr/>
            <p:nvPr>
              <p:custDataLst>
                <p:tags r:id="rId165"/>
              </p:custDataLst>
            </p:nvPr>
          </p:nvSpPr>
          <p:spPr>
            <a:xfrm>
              <a:off x="3384550" y="565150"/>
              <a:ext cx="69851" cy="151615"/>
            </a:xfrm>
            <a:custGeom>
              <a:avLst/>
              <a:gdLst/>
              <a:ahLst/>
              <a:cxnLst/>
              <a:rect l="0" t="0" r="0" b="0"/>
              <a:pathLst>
                <a:path w="69851" h="151615">
                  <a:moveTo>
                    <a:pt x="0" y="19050"/>
                  </a:moveTo>
                  <a:lnTo>
                    <a:pt x="0" y="19050"/>
                  </a:lnTo>
                  <a:lnTo>
                    <a:pt x="6742" y="22421"/>
                  </a:lnTo>
                  <a:lnTo>
                    <a:pt x="37664" y="59545"/>
                  </a:lnTo>
                  <a:lnTo>
                    <a:pt x="49195" y="80087"/>
                  </a:lnTo>
                  <a:lnTo>
                    <a:pt x="56672" y="103327"/>
                  </a:lnTo>
                  <a:lnTo>
                    <a:pt x="56702" y="124005"/>
                  </a:lnTo>
                  <a:lnTo>
                    <a:pt x="50667" y="145868"/>
                  </a:lnTo>
                  <a:lnTo>
                    <a:pt x="48595" y="150162"/>
                  </a:lnTo>
                  <a:lnTo>
                    <a:pt x="45802" y="151614"/>
                  </a:lnTo>
                  <a:lnTo>
                    <a:pt x="42529" y="151170"/>
                  </a:lnTo>
                  <a:lnTo>
                    <a:pt x="38936" y="149463"/>
                  </a:lnTo>
                  <a:lnTo>
                    <a:pt x="36541" y="144798"/>
                  </a:lnTo>
                  <a:lnTo>
                    <a:pt x="33879" y="130206"/>
                  </a:lnTo>
                  <a:lnTo>
                    <a:pt x="36459" y="100673"/>
                  </a:lnTo>
                  <a:lnTo>
                    <a:pt x="43721" y="64499"/>
                  </a:lnTo>
                  <a:lnTo>
                    <a:pt x="60854" y="2130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297"/>
            <p:cNvSpPr/>
            <p:nvPr>
              <p:custDataLst>
                <p:tags r:id="rId166"/>
              </p:custDataLst>
            </p:nvPr>
          </p:nvSpPr>
          <p:spPr>
            <a:xfrm>
              <a:off x="3232150" y="592561"/>
              <a:ext cx="86630" cy="400916"/>
            </a:xfrm>
            <a:custGeom>
              <a:avLst/>
              <a:gdLst/>
              <a:ahLst/>
              <a:cxnLst/>
              <a:rect l="0" t="0" r="0" b="0"/>
              <a:pathLst>
                <a:path w="86630" h="400916">
                  <a:moveTo>
                    <a:pt x="0" y="67839"/>
                  </a:moveTo>
                  <a:lnTo>
                    <a:pt x="0" y="67839"/>
                  </a:lnTo>
                  <a:lnTo>
                    <a:pt x="3371" y="64468"/>
                  </a:lnTo>
                  <a:lnTo>
                    <a:pt x="4364" y="64886"/>
                  </a:lnTo>
                  <a:lnTo>
                    <a:pt x="12830" y="99653"/>
                  </a:lnTo>
                  <a:lnTo>
                    <a:pt x="20048" y="136306"/>
                  </a:lnTo>
                  <a:lnTo>
                    <a:pt x="27255" y="181525"/>
                  </a:lnTo>
                  <a:lnTo>
                    <a:pt x="30164" y="206424"/>
                  </a:lnTo>
                  <a:lnTo>
                    <a:pt x="32810" y="232196"/>
                  </a:lnTo>
                  <a:lnTo>
                    <a:pt x="35278" y="257843"/>
                  </a:lnTo>
                  <a:lnTo>
                    <a:pt x="37630" y="283408"/>
                  </a:lnTo>
                  <a:lnTo>
                    <a:pt x="41419" y="330864"/>
                  </a:lnTo>
                  <a:lnTo>
                    <a:pt x="43103" y="368419"/>
                  </a:lnTo>
                  <a:lnTo>
                    <a:pt x="43478" y="400237"/>
                  </a:lnTo>
                  <a:lnTo>
                    <a:pt x="42391" y="400915"/>
                  </a:lnTo>
                  <a:lnTo>
                    <a:pt x="40961" y="399956"/>
                  </a:lnTo>
                  <a:lnTo>
                    <a:pt x="32184" y="353628"/>
                  </a:lnTo>
                  <a:lnTo>
                    <a:pt x="22771" y="307275"/>
                  </a:lnTo>
                  <a:lnTo>
                    <a:pt x="20119" y="276852"/>
                  </a:lnTo>
                  <a:lnTo>
                    <a:pt x="19057" y="242459"/>
                  </a:lnTo>
                  <a:lnTo>
                    <a:pt x="19055" y="205419"/>
                  </a:lnTo>
                  <a:lnTo>
                    <a:pt x="21170" y="170848"/>
                  </a:lnTo>
                  <a:lnTo>
                    <a:pt x="24697" y="137923"/>
                  </a:lnTo>
                  <a:lnTo>
                    <a:pt x="29164" y="106095"/>
                  </a:lnTo>
                  <a:lnTo>
                    <a:pt x="39773" y="59441"/>
                  </a:lnTo>
                  <a:lnTo>
                    <a:pt x="55764" y="16903"/>
                  </a:lnTo>
                  <a:lnTo>
                    <a:pt x="64295" y="3573"/>
                  </a:lnTo>
                  <a:lnTo>
                    <a:pt x="67558" y="1006"/>
                  </a:lnTo>
                  <a:lnTo>
                    <a:pt x="70438" y="0"/>
                  </a:lnTo>
                  <a:lnTo>
                    <a:pt x="73770" y="1447"/>
                  </a:lnTo>
                  <a:lnTo>
                    <a:pt x="81235" y="8698"/>
                  </a:lnTo>
                  <a:lnTo>
                    <a:pt x="85493" y="22739"/>
                  </a:lnTo>
                  <a:lnTo>
                    <a:pt x="86629" y="31422"/>
                  </a:lnTo>
                  <a:lnTo>
                    <a:pt x="78114" y="63869"/>
                  </a:lnTo>
                  <a:lnTo>
                    <a:pt x="55444" y="96923"/>
                  </a:lnTo>
                  <a:lnTo>
                    <a:pt x="25400" y="12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670"/>
          <p:cNvGrpSpPr/>
          <p:nvPr/>
        </p:nvGrpSpPr>
        <p:grpSpPr>
          <a:xfrm>
            <a:off x="1600162" y="1504950"/>
            <a:ext cx="1936789" cy="496212"/>
            <a:chOff x="1600162" y="1504950"/>
            <a:chExt cx="1936789" cy="496212"/>
          </a:xfrm>
        </p:grpSpPr>
        <p:sp>
          <p:nvSpPr>
            <p:cNvPr id="25" name="SMARTInkShape-3298"/>
            <p:cNvSpPr/>
            <p:nvPr>
              <p:custDataLst>
                <p:tags r:id="rId147"/>
              </p:custDataLst>
            </p:nvPr>
          </p:nvSpPr>
          <p:spPr>
            <a:xfrm>
              <a:off x="3359150" y="1568450"/>
              <a:ext cx="177801" cy="57151"/>
            </a:xfrm>
            <a:custGeom>
              <a:avLst/>
              <a:gdLst/>
              <a:ahLst/>
              <a:cxnLst/>
              <a:rect l="0" t="0" r="0" b="0"/>
              <a:pathLst>
                <a:path w="177801" h="57151">
                  <a:moveTo>
                    <a:pt x="0" y="57150"/>
                  </a:moveTo>
                  <a:lnTo>
                    <a:pt x="0" y="57150"/>
                  </a:lnTo>
                  <a:lnTo>
                    <a:pt x="6742" y="50408"/>
                  </a:lnTo>
                  <a:lnTo>
                    <a:pt x="52785" y="34782"/>
                  </a:lnTo>
                  <a:lnTo>
                    <a:pt x="86254" y="23925"/>
                  </a:lnTo>
                  <a:lnTo>
                    <a:pt x="122296" y="1392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99"/>
            <p:cNvSpPr/>
            <p:nvPr>
              <p:custDataLst>
                <p:tags r:id="rId148"/>
              </p:custDataLst>
            </p:nvPr>
          </p:nvSpPr>
          <p:spPr>
            <a:xfrm>
              <a:off x="3438155" y="1504950"/>
              <a:ext cx="81645" cy="285751"/>
            </a:xfrm>
            <a:custGeom>
              <a:avLst/>
              <a:gdLst/>
              <a:ahLst/>
              <a:cxnLst/>
              <a:rect l="0" t="0" r="0" b="0"/>
              <a:pathLst>
                <a:path w="81645" h="285751">
                  <a:moveTo>
                    <a:pt x="54345" y="0"/>
                  </a:moveTo>
                  <a:lnTo>
                    <a:pt x="54345" y="0"/>
                  </a:lnTo>
                  <a:lnTo>
                    <a:pt x="50974" y="0"/>
                  </a:lnTo>
                  <a:lnTo>
                    <a:pt x="38765" y="13484"/>
                  </a:lnTo>
                  <a:lnTo>
                    <a:pt x="21742" y="52208"/>
                  </a:lnTo>
                  <a:lnTo>
                    <a:pt x="11397" y="85998"/>
                  </a:lnTo>
                  <a:lnTo>
                    <a:pt x="3507" y="122182"/>
                  </a:lnTo>
                  <a:lnTo>
                    <a:pt x="0" y="159431"/>
                  </a:lnTo>
                  <a:lnTo>
                    <a:pt x="323" y="193390"/>
                  </a:lnTo>
                  <a:lnTo>
                    <a:pt x="6353" y="234630"/>
                  </a:lnTo>
                  <a:lnTo>
                    <a:pt x="17662" y="263736"/>
                  </a:lnTo>
                  <a:lnTo>
                    <a:pt x="20717" y="265430"/>
                  </a:lnTo>
                  <a:lnTo>
                    <a:pt x="24165" y="265147"/>
                  </a:lnTo>
                  <a:lnTo>
                    <a:pt x="27875" y="263548"/>
                  </a:lnTo>
                  <a:lnTo>
                    <a:pt x="43210" y="247814"/>
                  </a:lnTo>
                  <a:lnTo>
                    <a:pt x="69838" y="200844"/>
                  </a:lnTo>
                  <a:lnTo>
                    <a:pt x="74636" y="188041"/>
                  </a:lnTo>
                  <a:lnTo>
                    <a:pt x="74928" y="184628"/>
                  </a:lnTo>
                  <a:lnTo>
                    <a:pt x="74417" y="182352"/>
                  </a:lnTo>
                  <a:lnTo>
                    <a:pt x="72665" y="181540"/>
                  </a:lnTo>
                  <a:lnTo>
                    <a:pt x="66955" y="182520"/>
                  </a:lnTo>
                  <a:lnTo>
                    <a:pt x="61596" y="187188"/>
                  </a:lnTo>
                  <a:lnTo>
                    <a:pt x="59179" y="190409"/>
                  </a:lnTo>
                  <a:lnTo>
                    <a:pt x="55777" y="208425"/>
                  </a:lnTo>
                  <a:lnTo>
                    <a:pt x="58141" y="228267"/>
                  </a:lnTo>
                  <a:lnTo>
                    <a:pt x="63322" y="239270"/>
                  </a:lnTo>
                  <a:lnTo>
                    <a:pt x="81644" y="272911"/>
                  </a:lnTo>
                  <a:lnTo>
                    <a:pt x="81011" y="275779"/>
                  </a:lnTo>
                  <a:lnTo>
                    <a:pt x="78472" y="278397"/>
                  </a:lnTo>
                  <a:lnTo>
                    <a:pt x="68549" y="283571"/>
                  </a:lnTo>
                  <a:lnTo>
                    <a:pt x="6069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00"/>
            <p:cNvSpPr/>
            <p:nvPr>
              <p:custDataLst>
                <p:tags r:id="rId149"/>
              </p:custDataLst>
            </p:nvPr>
          </p:nvSpPr>
          <p:spPr>
            <a:xfrm>
              <a:off x="2903095" y="1514389"/>
              <a:ext cx="475106" cy="300126"/>
            </a:xfrm>
            <a:custGeom>
              <a:avLst/>
              <a:gdLst/>
              <a:ahLst/>
              <a:cxnLst/>
              <a:rect l="0" t="0" r="0" b="0"/>
              <a:pathLst>
                <a:path w="475106" h="300126">
                  <a:moveTo>
                    <a:pt x="11555" y="155661"/>
                  </a:moveTo>
                  <a:lnTo>
                    <a:pt x="11555" y="155661"/>
                  </a:lnTo>
                  <a:lnTo>
                    <a:pt x="8184" y="159032"/>
                  </a:lnTo>
                  <a:lnTo>
                    <a:pt x="2717" y="174612"/>
                  </a:lnTo>
                  <a:lnTo>
                    <a:pt x="0" y="200474"/>
                  </a:lnTo>
                  <a:lnTo>
                    <a:pt x="9220" y="245181"/>
                  </a:lnTo>
                  <a:lnTo>
                    <a:pt x="21289" y="276573"/>
                  </a:lnTo>
                  <a:lnTo>
                    <a:pt x="32109" y="292655"/>
                  </a:lnTo>
                  <a:lnTo>
                    <a:pt x="37252" y="297085"/>
                  </a:lnTo>
                  <a:lnTo>
                    <a:pt x="42092" y="299332"/>
                  </a:lnTo>
                  <a:lnTo>
                    <a:pt x="46729" y="300125"/>
                  </a:lnTo>
                  <a:lnTo>
                    <a:pt x="51938" y="297832"/>
                  </a:lnTo>
                  <a:lnTo>
                    <a:pt x="63370" y="287757"/>
                  </a:lnTo>
                  <a:lnTo>
                    <a:pt x="78335" y="256105"/>
                  </a:lnTo>
                  <a:lnTo>
                    <a:pt x="85894" y="209760"/>
                  </a:lnTo>
                  <a:lnTo>
                    <a:pt x="86928" y="197814"/>
                  </a:lnTo>
                  <a:lnTo>
                    <a:pt x="85793" y="195758"/>
                  </a:lnTo>
                  <a:lnTo>
                    <a:pt x="83624" y="195798"/>
                  </a:lnTo>
                  <a:lnTo>
                    <a:pt x="80768" y="197235"/>
                  </a:lnTo>
                  <a:lnTo>
                    <a:pt x="78863" y="201016"/>
                  </a:lnTo>
                  <a:lnTo>
                    <a:pt x="76748" y="212743"/>
                  </a:lnTo>
                  <a:lnTo>
                    <a:pt x="79570" y="225481"/>
                  </a:lnTo>
                  <a:lnTo>
                    <a:pt x="92880" y="250905"/>
                  </a:lnTo>
                  <a:lnTo>
                    <a:pt x="106496" y="261727"/>
                  </a:lnTo>
                  <a:lnTo>
                    <a:pt x="115066" y="266588"/>
                  </a:lnTo>
                  <a:lnTo>
                    <a:pt x="133995" y="270108"/>
                  </a:lnTo>
                  <a:lnTo>
                    <a:pt x="143982" y="270059"/>
                  </a:lnTo>
                  <a:lnTo>
                    <a:pt x="162604" y="262479"/>
                  </a:lnTo>
                  <a:lnTo>
                    <a:pt x="179583" y="248997"/>
                  </a:lnTo>
                  <a:lnTo>
                    <a:pt x="205847" y="211597"/>
                  </a:lnTo>
                  <a:lnTo>
                    <a:pt x="213618" y="193221"/>
                  </a:lnTo>
                  <a:lnTo>
                    <a:pt x="214720" y="180351"/>
                  </a:lnTo>
                  <a:lnTo>
                    <a:pt x="212615" y="175649"/>
                  </a:lnTo>
                  <a:lnTo>
                    <a:pt x="204632" y="168543"/>
                  </a:lnTo>
                  <a:lnTo>
                    <a:pt x="198834" y="167776"/>
                  </a:lnTo>
                  <a:lnTo>
                    <a:pt x="184866" y="170688"/>
                  </a:lnTo>
                  <a:lnTo>
                    <a:pt x="171132" y="182330"/>
                  </a:lnTo>
                  <a:lnTo>
                    <a:pt x="159383" y="199264"/>
                  </a:lnTo>
                  <a:lnTo>
                    <a:pt x="151810" y="218549"/>
                  </a:lnTo>
                  <a:lnTo>
                    <a:pt x="150322" y="249240"/>
                  </a:lnTo>
                  <a:lnTo>
                    <a:pt x="156485" y="268278"/>
                  </a:lnTo>
                  <a:lnTo>
                    <a:pt x="161091" y="277305"/>
                  </a:lnTo>
                  <a:lnTo>
                    <a:pt x="166279" y="283324"/>
                  </a:lnTo>
                  <a:lnTo>
                    <a:pt x="177688" y="290011"/>
                  </a:lnTo>
                  <a:lnTo>
                    <a:pt x="183694" y="290383"/>
                  </a:lnTo>
                  <a:lnTo>
                    <a:pt x="196011" y="287034"/>
                  </a:lnTo>
                  <a:lnTo>
                    <a:pt x="218216" y="263731"/>
                  </a:lnTo>
                  <a:lnTo>
                    <a:pt x="235928" y="219902"/>
                  </a:lnTo>
                  <a:lnTo>
                    <a:pt x="245568" y="175511"/>
                  </a:lnTo>
                  <a:lnTo>
                    <a:pt x="250113" y="149844"/>
                  </a:lnTo>
                  <a:lnTo>
                    <a:pt x="253850" y="124266"/>
                  </a:lnTo>
                  <a:lnTo>
                    <a:pt x="257046" y="98748"/>
                  </a:lnTo>
                  <a:lnTo>
                    <a:pt x="261068" y="53461"/>
                  </a:lnTo>
                  <a:lnTo>
                    <a:pt x="260503" y="23926"/>
                  </a:lnTo>
                  <a:lnTo>
                    <a:pt x="257953" y="14215"/>
                  </a:lnTo>
                  <a:lnTo>
                    <a:pt x="249477" y="1544"/>
                  </a:lnTo>
                  <a:lnTo>
                    <a:pt x="244959" y="0"/>
                  </a:lnTo>
                  <a:lnTo>
                    <a:pt x="240535" y="1087"/>
                  </a:lnTo>
                  <a:lnTo>
                    <a:pt x="236175" y="3928"/>
                  </a:lnTo>
                  <a:lnTo>
                    <a:pt x="219926" y="28153"/>
                  </a:lnTo>
                  <a:lnTo>
                    <a:pt x="205076" y="75626"/>
                  </a:lnTo>
                  <a:lnTo>
                    <a:pt x="201752" y="114210"/>
                  </a:lnTo>
                  <a:lnTo>
                    <a:pt x="204037" y="153466"/>
                  </a:lnTo>
                  <a:lnTo>
                    <a:pt x="212108" y="189728"/>
                  </a:lnTo>
                  <a:lnTo>
                    <a:pt x="228552" y="235134"/>
                  </a:lnTo>
                  <a:lnTo>
                    <a:pt x="246287" y="256599"/>
                  </a:lnTo>
                  <a:lnTo>
                    <a:pt x="266869" y="270372"/>
                  </a:lnTo>
                  <a:lnTo>
                    <a:pt x="285424" y="274142"/>
                  </a:lnTo>
                  <a:lnTo>
                    <a:pt x="304960" y="269702"/>
                  </a:lnTo>
                  <a:lnTo>
                    <a:pt x="315108" y="265555"/>
                  </a:lnTo>
                  <a:lnTo>
                    <a:pt x="330147" y="251540"/>
                  </a:lnTo>
                  <a:lnTo>
                    <a:pt x="336133" y="242864"/>
                  </a:lnTo>
                  <a:lnTo>
                    <a:pt x="344558" y="207056"/>
                  </a:lnTo>
                  <a:lnTo>
                    <a:pt x="342765" y="186970"/>
                  </a:lnTo>
                  <a:lnTo>
                    <a:pt x="340312" y="178650"/>
                  </a:lnTo>
                  <a:lnTo>
                    <a:pt x="335854" y="174515"/>
                  </a:lnTo>
                  <a:lnTo>
                    <a:pt x="330060" y="173169"/>
                  </a:lnTo>
                  <a:lnTo>
                    <a:pt x="323375" y="173683"/>
                  </a:lnTo>
                  <a:lnTo>
                    <a:pt x="317507" y="176848"/>
                  </a:lnTo>
                  <a:lnTo>
                    <a:pt x="307225" y="187890"/>
                  </a:lnTo>
                  <a:lnTo>
                    <a:pt x="301713" y="205968"/>
                  </a:lnTo>
                  <a:lnTo>
                    <a:pt x="300244" y="216716"/>
                  </a:lnTo>
                  <a:lnTo>
                    <a:pt x="304256" y="238065"/>
                  </a:lnTo>
                  <a:lnTo>
                    <a:pt x="318414" y="266155"/>
                  </a:lnTo>
                  <a:lnTo>
                    <a:pt x="324078" y="273774"/>
                  </a:lnTo>
                  <a:lnTo>
                    <a:pt x="337897" y="282239"/>
                  </a:lnTo>
                  <a:lnTo>
                    <a:pt x="345533" y="284496"/>
                  </a:lnTo>
                  <a:lnTo>
                    <a:pt x="359662" y="283241"/>
                  </a:lnTo>
                  <a:lnTo>
                    <a:pt x="366393" y="280931"/>
                  </a:lnTo>
                  <a:lnTo>
                    <a:pt x="379516" y="268957"/>
                  </a:lnTo>
                  <a:lnTo>
                    <a:pt x="390993" y="251876"/>
                  </a:lnTo>
                  <a:lnTo>
                    <a:pt x="402229" y="217810"/>
                  </a:lnTo>
                  <a:lnTo>
                    <a:pt x="403204" y="208683"/>
                  </a:lnTo>
                  <a:lnTo>
                    <a:pt x="402476" y="207237"/>
                  </a:lnTo>
                  <a:lnTo>
                    <a:pt x="401286" y="206978"/>
                  </a:lnTo>
                  <a:lnTo>
                    <a:pt x="396240" y="220098"/>
                  </a:lnTo>
                  <a:lnTo>
                    <a:pt x="392878" y="262811"/>
                  </a:lnTo>
                  <a:lnTo>
                    <a:pt x="394580" y="272192"/>
                  </a:lnTo>
                  <a:lnTo>
                    <a:pt x="396983" y="277303"/>
                  </a:lnTo>
                  <a:lnTo>
                    <a:pt x="397623" y="277678"/>
                  </a:lnTo>
                  <a:lnTo>
                    <a:pt x="398050" y="277222"/>
                  </a:lnTo>
                  <a:lnTo>
                    <a:pt x="409463" y="241275"/>
                  </a:lnTo>
                  <a:lnTo>
                    <a:pt x="423671" y="195374"/>
                  </a:lnTo>
                  <a:lnTo>
                    <a:pt x="436817" y="156609"/>
                  </a:lnTo>
                  <a:lnTo>
                    <a:pt x="441113" y="149943"/>
                  </a:lnTo>
                  <a:lnTo>
                    <a:pt x="445388" y="146910"/>
                  </a:lnTo>
                  <a:lnTo>
                    <a:pt x="449649" y="146299"/>
                  </a:lnTo>
                  <a:lnTo>
                    <a:pt x="453901" y="147303"/>
                  </a:lnTo>
                  <a:lnTo>
                    <a:pt x="457441" y="151500"/>
                  </a:lnTo>
                  <a:lnTo>
                    <a:pt x="465795" y="175673"/>
                  </a:lnTo>
                  <a:lnTo>
                    <a:pt x="472033" y="212782"/>
                  </a:lnTo>
                  <a:lnTo>
                    <a:pt x="474498" y="256079"/>
                  </a:lnTo>
                  <a:lnTo>
                    <a:pt x="475105" y="276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01"/>
            <p:cNvSpPr/>
            <p:nvPr>
              <p:custDataLst>
                <p:tags r:id="rId150"/>
              </p:custDataLst>
            </p:nvPr>
          </p:nvSpPr>
          <p:spPr>
            <a:xfrm>
              <a:off x="2774950" y="168910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44450"/>
                  </a:moveTo>
                  <a:lnTo>
                    <a:pt x="0" y="44450"/>
                  </a:lnTo>
                  <a:lnTo>
                    <a:pt x="7186" y="38675"/>
                  </a:lnTo>
                  <a:lnTo>
                    <a:pt x="51554" y="17314"/>
                  </a:lnTo>
                  <a:lnTo>
                    <a:pt x="97516" y="415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302"/>
            <p:cNvSpPr/>
            <p:nvPr>
              <p:custDataLst>
                <p:tags r:id="rId151"/>
              </p:custDataLst>
            </p:nvPr>
          </p:nvSpPr>
          <p:spPr>
            <a:xfrm>
              <a:off x="2844851" y="1524000"/>
              <a:ext cx="63450" cy="326083"/>
            </a:xfrm>
            <a:custGeom>
              <a:avLst/>
              <a:gdLst/>
              <a:ahLst/>
              <a:cxnLst/>
              <a:rect l="0" t="0" r="0" b="0"/>
              <a:pathLst>
                <a:path w="63450" h="326083">
                  <a:moveTo>
                    <a:pt x="25349" y="0"/>
                  </a:moveTo>
                  <a:lnTo>
                    <a:pt x="25349" y="0"/>
                  </a:lnTo>
                  <a:lnTo>
                    <a:pt x="18607" y="0"/>
                  </a:lnTo>
                  <a:lnTo>
                    <a:pt x="15915" y="1411"/>
                  </a:lnTo>
                  <a:lnTo>
                    <a:pt x="11043" y="6742"/>
                  </a:lnTo>
                  <a:lnTo>
                    <a:pt x="4334" y="24419"/>
                  </a:lnTo>
                  <a:lnTo>
                    <a:pt x="1248" y="57643"/>
                  </a:lnTo>
                  <a:lnTo>
                    <a:pt x="526" y="90295"/>
                  </a:lnTo>
                  <a:lnTo>
                    <a:pt x="206" y="129737"/>
                  </a:lnTo>
                  <a:lnTo>
                    <a:pt x="63" y="175489"/>
                  </a:lnTo>
                  <a:lnTo>
                    <a:pt x="0" y="220282"/>
                  </a:lnTo>
                  <a:lnTo>
                    <a:pt x="677" y="260886"/>
                  </a:lnTo>
                  <a:lnTo>
                    <a:pt x="5731" y="304724"/>
                  </a:lnTo>
                  <a:lnTo>
                    <a:pt x="12161" y="321464"/>
                  </a:lnTo>
                  <a:lnTo>
                    <a:pt x="17263" y="325082"/>
                  </a:lnTo>
                  <a:lnTo>
                    <a:pt x="23486" y="326082"/>
                  </a:lnTo>
                  <a:lnTo>
                    <a:pt x="30457" y="325338"/>
                  </a:lnTo>
                  <a:lnTo>
                    <a:pt x="43847" y="316985"/>
                  </a:lnTo>
                  <a:lnTo>
                    <a:pt x="63449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303"/>
            <p:cNvSpPr/>
            <p:nvPr>
              <p:custDataLst>
                <p:tags r:id="rId152"/>
              </p:custDataLst>
            </p:nvPr>
          </p:nvSpPr>
          <p:spPr>
            <a:xfrm>
              <a:off x="2697487" y="1645533"/>
              <a:ext cx="95079" cy="203353"/>
            </a:xfrm>
            <a:custGeom>
              <a:avLst/>
              <a:gdLst/>
              <a:ahLst/>
              <a:cxnLst/>
              <a:rect l="0" t="0" r="0" b="0"/>
              <a:pathLst>
                <a:path w="95079" h="203353">
                  <a:moveTo>
                    <a:pt x="83813" y="5467"/>
                  </a:moveTo>
                  <a:lnTo>
                    <a:pt x="83813" y="5467"/>
                  </a:lnTo>
                  <a:lnTo>
                    <a:pt x="77071" y="2096"/>
                  </a:lnTo>
                  <a:lnTo>
                    <a:pt x="62765" y="0"/>
                  </a:lnTo>
                  <a:lnTo>
                    <a:pt x="38379" y="6120"/>
                  </a:lnTo>
                  <a:lnTo>
                    <a:pt x="15553" y="20242"/>
                  </a:lnTo>
                  <a:lnTo>
                    <a:pt x="5733" y="31789"/>
                  </a:lnTo>
                  <a:lnTo>
                    <a:pt x="2126" y="37832"/>
                  </a:lnTo>
                  <a:lnTo>
                    <a:pt x="0" y="50190"/>
                  </a:lnTo>
                  <a:lnTo>
                    <a:pt x="421" y="56449"/>
                  </a:lnTo>
                  <a:lnTo>
                    <a:pt x="6533" y="69048"/>
                  </a:lnTo>
                  <a:lnTo>
                    <a:pt x="17716" y="81703"/>
                  </a:lnTo>
                  <a:lnTo>
                    <a:pt x="63698" y="116793"/>
                  </a:lnTo>
                  <a:lnTo>
                    <a:pt x="87966" y="141307"/>
                  </a:lnTo>
                  <a:lnTo>
                    <a:pt x="94360" y="156151"/>
                  </a:lnTo>
                  <a:lnTo>
                    <a:pt x="95078" y="163073"/>
                  </a:lnTo>
                  <a:lnTo>
                    <a:pt x="88349" y="178290"/>
                  </a:lnTo>
                  <a:lnTo>
                    <a:pt x="75951" y="192344"/>
                  </a:lnTo>
                  <a:lnTo>
                    <a:pt x="61034" y="200942"/>
                  </a:lnTo>
                  <a:lnTo>
                    <a:pt x="46878" y="203352"/>
                  </a:lnTo>
                  <a:lnTo>
                    <a:pt x="40140" y="203007"/>
                  </a:lnTo>
                  <a:lnTo>
                    <a:pt x="35647" y="198544"/>
                  </a:lnTo>
                  <a:lnTo>
                    <a:pt x="26663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304"/>
            <p:cNvSpPr/>
            <p:nvPr>
              <p:custDataLst>
                <p:tags r:id="rId153"/>
              </p:custDataLst>
            </p:nvPr>
          </p:nvSpPr>
          <p:spPr>
            <a:xfrm>
              <a:off x="2266950" y="1778000"/>
              <a:ext cx="209551" cy="50801"/>
            </a:xfrm>
            <a:custGeom>
              <a:avLst/>
              <a:gdLst/>
              <a:ahLst/>
              <a:cxnLst/>
              <a:rect l="0" t="0" r="0" b="0"/>
              <a:pathLst>
                <a:path w="209551" h="50801">
                  <a:moveTo>
                    <a:pt x="0" y="50800"/>
                  </a:moveTo>
                  <a:lnTo>
                    <a:pt x="0" y="50800"/>
                  </a:lnTo>
                  <a:lnTo>
                    <a:pt x="13667" y="49389"/>
                  </a:lnTo>
                  <a:lnTo>
                    <a:pt x="50538" y="39955"/>
                  </a:lnTo>
                  <a:lnTo>
                    <a:pt x="90900" y="29752"/>
                  </a:lnTo>
                  <a:lnTo>
                    <a:pt x="137061" y="18162"/>
                  </a:lnTo>
                  <a:lnTo>
                    <a:pt x="177333" y="807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305"/>
            <p:cNvSpPr/>
            <p:nvPr>
              <p:custDataLst>
                <p:tags r:id="rId154"/>
              </p:custDataLst>
            </p:nvPr>
          </p:nvSpPr>
          <p:spPr>
            <a:xfrm>
              <a:off x="2275992" y="1695450"/>
              <a:ext cx="238609" cy="54459"/>
            </a:xfrm>
            <a:custGeom>
              <a:avLst/>
              <a:gdLst/>
              <a:ahLst/>
              <a:cxnLst/>
              <a:rect l="0" t="0" r="0" b="0"/>
              <a:pathLst>
                <a:path w="238609" h="54459">
                  <a:moveTo>
                    <a:pt x="3658" y="50800"/>
                  </a:moveTo>
                  <a:lnTo>
                    <a:pt x="3658" y="50800"/>
                  </a:lnTo>
                  <a:lnTo>
                    <a:pt x="0" y="54458"/>
                  </a:lnTo>
                  <a:lnTo>
                    <a:pt x="1562" y="52896"/>
                  </a:lnTo>
                  <a:lnTo>
                    <a:pt x="37894" y="40369"/>
                  </a:lnTo>
                  <a:lnTo>
                    <a:pt x="76730" y="29937"/>
                  </a:lnTo>
                  <a:lnTo>
                    <a:pt x="122212" y="20126"/>
                  </a:lnTo>
                  <a:lnTo>
                    <a:pt x="167121" y="11767"/>
                  </a:lnTo>
                  <a:lnTo>
                    <a:pt x="203543" y="5700"/>
                  </a:lnTo>
                  <a:lnTo>
                    <a:pt x="238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306"/>
            <p:cNvSpPr/>
            <p:nvPr>
              <p:custDataLst>
                <p:tags r:id="rId155"/>
              </p:custDataLst>
            </p:nvPr>
          </p:nvSpPr>
          <p:spPr>
            <a:xfrm>
              <a:off x="2432050" y="161925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0" y="0"/>
                  </a:moveTo>
                  <a:lnTo>
                    <a:pt x="0" y="0"/>
                  </a:lnTo>
                  <a:lnTo>
                    <a:pt x="706" y="33931"/>
                  </a:lnTo>
                  <a:lnTo>
                    <a:pt x="3371" y="63764"/>
                  </a:lnTo>
                  <a:lnTo>
                    <a:pt x="6908" y="101952"/>
                  </a:lnTo>
                  <a:lnTo>
                    <a:pt x="10831" y="143384"/>
                  </a:lnTo>
                  <a:lnTo>
                    <a:pt x="14927" y="182965"/>
                  </a:lnTo>
                  <a:lnTo>
                    <a:pt x="17218" y="216079"/>
                  </a:lnTo>
                  <a:lnTo>
                    <a:pt x="22059" y="261718"/>
                  </a:lnTo>
                  <a:lnTo>
                    <a:pt x="254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307"/>
            <p:cNvSpPr/>
            <p:nvPr>
              <p:custDataLst>
                <p:tags r:id="rId156"/>
              </p:custDataLst>
            </p:nvPr>
          </p:nvSpPr>
          <p:spPr>
            <a:xfrm>
              <a:off x="2362200" y="1648693"/>
              <a:ext cx="25401" cy="270902"/>
            </a:xfrm>
            <a:custGeom>
              <a:avLst/>
              <a:gdLst/>
              <a:ahLst/>
              <a:cxnLst/>
              <a:rect l="0" t="0" r="0" b="0"/>
              <a:pathLst>
                <a:path w="25401" h="270902">
                  <a:moveTo>
                    <a:pt x="0" y="21357"/>
                  </a:moveTo>
                  <a:lnTo>
                    <a:pt x="0" y="21357"/>
                  </a:lnTo>
                  <a:lnTo>
                    <a:pt x="0" y="17986"/>
                  </a:lnTo>
                  <a:lnTo>
                    <a:pt x="5761" y="0"/>
                  </a:lnTo>
                  <a:lnTo>
                    <a:pt x="5958" y="63"/>
                  </a:lnTo>
                  <a:lnTo>
                    <a:pt x="8197" y="44173"/>
                  </a:lnTo>
                  <a:lnTo>
                    <a:pt x="10699" y="78064"/>
                  </a:lnTo>
                  <a:lnTo>
                    <a:pt x="11810" y="118997"/>
                  </a:lnTo>
                  <a:lnTo>
                    <a:pt x="12304" y="161179"/>
                  </a:lnTo>
                  <a:lnTo>
                    <a:pt x="13230" y="201328"/>
                  </a:lnTo>
                  <a:lnTo>
                    <a:pt x="17012" y="248170"/>
                  </a:lnTo>
                  <a:lnTo>
                    <a:pt x="19151" y="269732"/>
                  </a:lnTo>
                  <a:lnTo>
                    <a:pt x="20529" y="270901"/>
                  </a:lnTo>
                  <a:lnTo>
                    <a:pt x="25400" y="26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308"/>
            <p:cNvSpPr/>
            <p:nvPr>
              <p:custDataLst>
                <p:tags r:id="rId157"/>
              </p:custDataLst>
            </p:nvPr>
          </p:nvSpPr>
          <p:spPr>
            <a:xfrm>
              <a:off x="1956461" y="1526226"/>
              <a:ext cx="189840" cy="474936"/>
            </a:xfrm>
            <a:custGeom>
              <a:avLst/>
              <a:gdLst/>
              <a:ahLst/>
              <a:cxnLst/>
              <a:rect l="0" t="0" r="0" b="0"/>
              <a:pathLst>
                <a:path w="189840" h="474936">
                  <a:moveTo>
                    <a:pt x="183489" y="16824"/>
                  </a:moveTo>
                  <a:lnTo>
                    <a:pt x="183489" y="16824"/>
                  </a:lnTo>
                  <a:lnTo>
                    <a:pt x="169691" y="16118"/>
                  </a:lnTo>
                  <a:lnTo>
                    <a:pt x="125912" y="523"/>
                  </a:lnTo>
                  <a:lnTo>
                    <a:pt x="96030" y="0"/>
                  </a:lnTo>
                  <a:lnTo>
                    <a:pt x="58640" y="7449"/>
                  </a:lnTo>
                  <a:lnTo>
                    <a:pt x="17505" y="18821"/>
                  </a:lnTo>
                  <a:lnTo>
                    <a:pt x="7177" y="26884"/>
                  </a:lnTo>
                  <a:lnTo>
                    <a:pt x="2448" y="31997"/>
                  </a:lnTo>
                  <a:lnTo>
                    <a:pt x="0" y="38934"/>
                  </a:lnTo>
                  <a:lnTo>
                    <a:pt x="1142" y="79178"/>
                  </a:lnTo>
                  <a:lnTo>
                    <a:pt x="6223" y="121847"/>
                  </a:lnTo>
                  <a:lnTo>
                    <a:pt x="10160" y="155929"/>
                  </a:lnTo>
                  <a:lnTo>
                    <a:pt x="14261" y="196946"/>
                  </a:lnTo>
                  <a:lnTo>
                    <a:pt x="16554" y="239165"/>
                  </a:lnTo>
                  <a:lnTo>
                    <a:pt x="16868" y="280742"/>
                  </a:lnTo>
                  <a:lnTo>
                    <a:pt x="14656" y="320388"/>
                  </a:lnTo>
                  <a:lnTo>
                    <a:pt x="13202" y="355411"/>
                  </a:lnTo>
                  <a:lnTo>
                    <a:pt x="10502" y="402896"/>
                  </a:lnTo>
                  <a:lnTo>
                    <a:pt x="6640" y="449704"/>
                  </a:lnTo>
                  <a:lnTo>
                    <a:pt x="7993" y="461569"/>
                  </a:lnTo>
                  <a:lnTo>
                    <a:pt x="9342" y="465720"/>
                  </a:lnTo>
                  <a:lnTo>
                    <a:pt x="16485" y="472215"/>
                  </a:lnTo>
                  <a:lnTo>
                    <a:pt x="21353" y="474935"/>
                  </a:lnTo>
                  <a:lnTo>
                    <a:pt x="36169" y="474194"/>
                  </a:lnTo>
                  <a:lnTo>
                    <a:pt x="81168" y="462220"/>
                  </a:lnTo>
                  <a:lnTo>
                    <a:pt x="126517" y="453750"/>
                  </a:lnTo>
                  <a:lnTo>
                    <a:pt x="173672" y="449636"/>
                  </a:lnTo>
                  <a:lnTo>
                    <a:pt x="189839" y="448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309"/>
            <p:cNvSpPr/>
            <p:nvPr>
              <p:custDataLst>
                <p:tags r:id="rId158"/>
              </p:custDataLst>
            </p:nvPr>
          </p:nvSpPr>
          <p:spPr>
            <a:xfrm>
              <a:off x="1609529" y="1803400"/>
              <a:ext cx="111322" cy="44451"/>
            </a:xfrm>
            <a:custGeom>
              <a:avLst/>
              <a:gdLst/>
              <a:ahLst/>
              <a:cxnLst/>
              <a:rect l="0" t="0" r="0" b="0"/>
              <a:pathLst>
                <a:path w="1113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418" y="38675"/>
                  </a:lnTo>
                  <a:lnTo>
                    <a:pt x="4646" y="32240"/>
                  </a:lnTo>
                  <a:lnTo>
                    <a:pt x="13110" y="28440"/>
                  </a:lnTo>
                  <a:lnTo>
                    <a:pt x="57831" y="15661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10"/>
            <p:cNvSpPr/>
            <p:nvPr>
              <p:custDataLst>
                <p:tags r:id="rId159"/>
              </p:custDataLst>
            </p:nvPr>
          </p:nvSpPr>
          <p:spPr>
            <a:xfrm>
              <a:off x="1600162" y="1600277"/>
              <a:ext cx="208706" cy="381483"/>
            </a:xfrm>
            <a:custGeom>
              <a:avLst/>
              <a:gdLst/>
              <a:ahLst/>
              <a:cxnLst/>
              <a:rect l="0" t="0" r="0" b="0"/>
              <a:pathLst>
                <a:path w="208706" h="381483">
                  <a:moveTo>
                    <a:pt x="203238" y="6273"/>
                  </a:moveTo>
                  <a:lnTo>
                    <a:pt x="203238" y="6273"/>
                  </a:lnTo>
                  <a:lnTo>
                    <a:pt x="208705" y="806"/>
                  </a:lnTo>
                  <a:lnTo>
                    <a:pt x="208294" y="511"/>
                  </a:lnTo>
                  <a:lnTo>
                    <a:pt x="197301" y="0"/>
                  </a:lnTo>
                  <a:lnTo>
                    <a:pt x="151960" y="5689"/>
                  </a:lnTo>
                  <a:lnTo>
                    <a:pt x="104758" y="8039"/>
                  </a:lnTo>
                  <a:lnTo>
                    <a:pt x="79036" y="12702"/>
                  </a:lnTo>
                  <a:lnTo>
                    <a:pt x="48688" y="27933"/>
                  </a:lnTo>
                  <a:lnTo>
                    <a:pt x="23233" y="50007"/>
                  </a:lnTo>
                  <a:lnTo>
                    <a:pt x="11288" y="66162"/>
                  </a:lnTo>
                  <a:lnTo>
                    <a:pt x="0" y="97866"/>
                  </a:lnTo>
                  <a:lnTo>
                    <a:pt x="2300" y="137442"/>
                  </a:lnTo>
                  <a:lnTo>
                    <a:pt x="8548" y="180448"/>
                  </a:lnTo>
                  <a:lnTo>
                    <a:pt x="10876" y="213506"/>
                  </a:lnTo>
                  <a:lnTo>
                    <a:pt x="11910" y="249366"/>
                  </a:lnTo>
                  <a:lnTo>
                    <a:pt x="12370" y="286469"/>
                  </a:lnTo>
                  <a:lnTo>
                    <a:pt x="12629" y="332946"/>
                  </a:lnTo>
                  <a:lnTo>
                    <a:pt x="16077" y="363415"/>
                  </a:lnTo>
                  <a:lnTo>
                    <a:pt x="19197" y="369956"/>
                  </a:lnTo>
                  <a:lnTo>
                    <a:pt x="28309" y="379106"/>
                  </a:lnTo>
                  <a:lnTo>
                    <a:pt x="34407" y="381123"/>
                  </a:lnTo>
                  <a:lnTo>
                    <a:pt x="48709" y="381482"/>
                  </a:lnTo>
                  <a:lnTo>
                    <a:pt x="96096" y="370895"/>
                  </a:lnTo>
                  <a:lnTo>
                    <a:pt x="137077" y="359294"/>
                  </a:lnTo>
                  <a:lnTo>
                    <a:pt x="179481" y="344613"/>
                  </a:lnTo>
                  <a:lnTo>
                    <a:pt x="203238" y="336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671"/>
          <p:cNvGrpSpPr/>
          <p:nvPr/>
        </p:nvGrpSpPr>
        <p:grpSpPr>
          <a:xfrm>
            <a:off x="3965906" y="1463192"/>
            <a:ext cx="430216" cy="327575"/>
            <a:chOff x="3965906" y="1463192"/>
            <a:chExt cx="430216" cy="327575"/>
          </a:xfrm>
        </p:grpSpPr>
        <p:sp>
          <p:nvSpPr>
            <p:cNvPr id="39" name="SMARTInkShape-3311"/>
            <p:cNvSpPr/>
            <p:nvPr>
              <p:custDataLst>
                <p:tags r:id="rId144"/>
              </p:custDataLst>
            </p:nvPr>
          </p:nvSpPr>
          <p:spPr>
            <a:xfrm>
              <a:off x="4295451" y="1649394"/>
              <a:ext cx="100671" cy="118664"/>
            </a:xfrm>
            <a:custGeom>
              <a:avLst/>
              <a:gdLst/>
              <a:ahLst/>
              <a:cxnLst/>
              <a:rect l="0" t="0" r="0" b="0"/>
              <a:pathLst>
                <a:path w="100671" h="118664">
                  <a:moveTo>
                    <a:pt x="66999" y="14306"/>
                  </a:moveTo>
                  <a:lnTo>
                    <a:pt x="66999" y="14306"/>
                  </a:lnTo>
                  <a:lnTo>
                    <a:pt x="40484" y="0"/>
                  </a:lnTo>
                  <a:lnTo>
                    <a:pt x="34506" y="536"/>
                  </a:lnTo>
                  <a:lnTo>
                    <a:pt x="22218" y="6775"/>
                  </a:lnTo>
                  <a:lnTo>
                    <a:pt x="11583" y="20366"/>
                  </a:lnTo>
                  <a:lnTo>
                    <a:pt x="3564" y="38166"/>
                  </a:lnTo>
                  <a:lnTo>
                    <a:pt x="0" y="57836"/>
                  </a:lnTo>
                  <a:lnTo>
                    <a:pt x="5942" y="78338"/>
                  </a:lnTo>
                  <a:lnTo>
                    <a:pt x="18696" y="97092"/>
                  </a:lnTo>
                  <a:lnTo>
                    <a:pt x="36123" y="110131"/>
                  </a:lnTo>
                  <a:lnTo>
                    <a:pt x="65768" y="118663"/>
                  </a:lnTo>
                  <a:lnTo>
                    <a:pt x="74645" y="117039"/>
                  </a:lnTo>
                  <a:lnTo>
                    <a:pt x="90153" y="107708"/>
                  </a:lnTo>
                  <a:lnTo>
                    <a:pt x="95134" y="100563"/>
                  </a:lnTo>
                  <a:lnTo>
                    <a:pt x="100670" y="83216"/>
                  </a:lnTo>
                  <a:lnTo>
                    <a:pt x="97045" y="50246"/>
                  </a:lnTo>
                  <a:lnTo>
                    <a:pt x="83662" y="20408"/>
                  </a:lnTo>
                  <a:lnTo>
                    <a:pt x="72288" y="9962"/>
                  </a:lnTo>
                  <a:lnTo>
                    <a:pt x="54299" y="1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12"/>
            <p:cNvSpPr/>
            <p:nvPr>
              <p:custDataLst>
                <p:tags r:id="rId145"/>
              </p:custDataLst>
            </p:nvPr>
          </p:nvSpPr>
          <p:spPr>
            <a:xfrm>
              <a:off x="4175168" y="1463192"/>
              <a:ext cx="79333" cy="308459"/>
            </a:xfrm>
            <a:custGeom>
              <a:avLst/>
              <a:gdLst/>
              <a:ahLst/>
              <a:cxnLst/>
              <a:rect l="0" t="0" r="0" b="0"/>
              <a:pathLst>
                <a:path w="79333" h="308459">
                  <a:moveTo>
                    <a:pt x="22182" y="3658"/>
                  </a:moveTo>
                  <a:lnTo>
                    <a:pt x="22182" y="3658"/>
                  </a:lnTo>
                  <a:lnTo>
                    <a:pt x="18811" y="287"/>
                  </a:lnTo>
                  <a:lnTo>
                    <a:pt x="17113" y="0"/>
                  </a:lnTo>
                  <a:lnTo>
                    <a:pt x="15275" y="514"/>
                  </a:lnTo>
                  <a:lnTo>
                    <a:pt x="13344" y="1562"/>
                  </a:lnTo>
                  <a:lnTo>
                    <a:pt x="7255" y="16521"/>
                  </a:lnTo>
                  <a:lnTo>
                    <a:pt x="4354" y="52311"/>
                  </a:lnTo>
                  <a:lnTo>
                    <a:pt x="3675" y="90193"/>
                  </a:lnTo>
                  <a:lnTo>
                    <a:pt x="4078" y="135957"/>
                  </a:lnTo>
                  <a:lnTo>
                    <a:pt x="5174" y="161001"/>
                  </a:lnTo>
                  <a:lnTo>
                    <a:pt x="6610" y="186870"/>
                  </a:lnTo>
                  <a:lnTo>
                    <a:pt x="8206" y="230665"/>
                  </a:lnTo>
                  <a:lnTo>
                    <a:pt x="7222" y="277647"/>
                  </a:lnTo>
                  <a:lnTo>
                    <a:pt x="3940" y="299001"/>
                  </a:lnTo>
                  <a:lnTo>
                    <a:pt x="0" y="284332"/>
                  </a:lnTo>
                  <a:lnTo>
                    <a:pt x="4478" y="254272"/>
                  </a:lnTo>
                  <a:lnTo>
                    <a:pt x="18112" y="221926"/>
                  </a:lnTo>
                  <a:lnTo>
                    <a:pt x="29545" y="208146"/>
                  </a:lnTo>
                  <a:lnTo>
                    <a:pt x="35558" y="203483"/>
                  </a:lnTo>
                  <a:lnTo>
                    <a:pt x="40977" y="202491"/>
                  </a:lnTo>
                  <a:lnTo>
                    <a:pt x="46001" y="203947"/>
                  </a:lnTo>
                  <a:lnTo>
                    <a:pt x="50761" y="207034"/>
                  </a:lnTo>
                  <a:lnTo>
                    <a:pt x="57932" y="221753"/>
                  </a:lnTo>
                  <a:lnTo>
                    <a:pt x="64914" y="265696"/>
                  </a:lnTo>
                  <a:lnTo>
                    <a:pt x="79332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13"/>
            <p:cNvSpPr/>
            <p:nvPr>
              <p:custDataLst>
                <p:tags r:id="rId146"/>
              </p:custDataLst>
            </p:nvPr>
          </p:nvSpPr>
          <p:spPr>
            <a:xfrm>
              <a:off x="3965906" y="1652667"/>
              <a:ext cx="155245" cy="138100"/>
            </a:xfrm>
            <a:custGeom>
              <a:avLst/>
              <a:gdLst/>
              <a:ahLst/>
              <a:cxnLst/>
              <a:rect l="0" t="0" r="0" b="0"/>
              <a:pathLst>
                <a:path w="155245" h="138100">
                  <a:moveTo>
                    <a:pt x="21894" y="23733"/>
                  </a:moveTo>
                  <a:lnTo>
                    <a:pt x="21894" y="23733"/>
                  </a:lnTo>
                  <a:lnTo>
                    <a:pt x="21188" y="9935"/>
                  </a:lnTo>
                  <a:lnTo>
                    <a:pt x="18523" y="3960"/>
                  </a:lnTo>
                  <a:lnTo>
                    <a:pt x="16825" y="2084"/>
                  </a:lnTo>
                  <a:lnTo>
                    <a:pt x="13056" y="0"/>
                  </a:lnTo>
                  <a:lnTo>
                    <a:pt x="11063" y="1561"/>
                  </a:lnTo>
                  <a:lnTo>
                    <a:pt x="6967" y="8940"/>
                  </a:lnTo>
                  <a:lnTo>
                    <a:pt x="0" y="51202"/>
                  </a:lnTo>
                  <a:lnTo>
                    <a:pt x="3099" y="91295"/>
                  </a:lnTo>
                  <a:lnTo>
                    <a:pt x="9072" y="114909"/>
                  </a:lnTo>
                  <a:lnTo>
                    <a:pt x="18312" y="129637"/>
                  </a:lnTo>
                  <a:lnTo>
                    <a:pt x="23739" y="134552"/>
                  </a:lnTo>
                  <a:lnTo>
                    <a:pt x="28768" y="137124"/>
                  </a:lnTo>
                  <a:lnTo>
                    <a:pt x="38119" y="138099"/>
                  </a:lnTo>
                  <a:lnTo>
                    <a:pt x="42589" y="135255"/>
                  </a:lnTo>
                  <a:lnTo>
                    <a:pt x="59901" y="110412"/>
                  </a:lnTo>
                  <a:lnTo>
                    <a:pt x="70167" y="88440"/>
                  </a:lnTo>
                  <a:lnTo>
                    <a:pt x="71715" y="87332"/>
                  </a:lnTo>
                  <a:lnTo>
                    <a:pt x="73452" y="88005"/>
                  </a:lnTo>
                  <a:lnTo>
                    <a:pt x="100488" y="113616"/>
                  </a:lnTo>
                  <a:lnTo>
                    <a:pt x="108801" y="116598"/>
                  </a:lnTo>
                  <a:lnTo>
                    <a:pt x="124785" y="114905"/>
                  </a:lnTo>
                  <a:lnTo>
                    <a:pt x="134886" y="107998"/>
                  </a:lnTo>
                  <a:lnTo>
                    <a:pt x="149498" y="89689"/>
                  </a:lnTo>
                  <a:lnTo>
                    <a:pt x="153541" y="76750"/>
                  </a:lnTo>
                  <a:lnTo>
                    <a:pt x="155244" y="4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672"/>
          <p:cNvGrpSpPr/>
          <p:nvPr/>
        </p:nvGrpSpPr>
        <p:grpSpPr>
          <a:xfrm>
            <a:off x="4705890" y="1460500"/>
            <a:ext cx="386811" cy="521675"/>
            <a:chOff x="4705890" y="1460500"/>
            <a:chExt cx="386811" cy="521675"/>
          </a:xfrm>
        </p:grpSpPr>
        <p:sp>
          <p:nvSpPr>
            <p:cNvPr id="43" name="SMARTInkShape-3314"/>
            <p:cNvSpPr/>
            <p:nvPr>
              <p:custDataLst>
                <p:tags r:id="rId140"/>
              </p:custDataLst>
            </p:nvPr>
          </p:nvSpPr>
          <p:spPr>
            <a:xfrm>
              <a:off x="4953000" y="160020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0408"/>
                  </a:lnTo>
                  <a:lnTo>
                    <a:pt x="37590" y="2971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315"/>
            <p:cNvSpPr/>
            <p:nvPr>
              <p:custDataLst>
                <p:tags r:id="rId141"/>
              </p:custDataLst>
            </p:nvPr>
          </p:nvSpPr>
          <p:spPr>
            <a:xfrm>
              <a:off x="5013852" y="1460500"/>
              <a:ext cx="78849" cy="327048"/>
            </a:xfrm>
            <a:custGeom>
              <a:avLst/>
              <a:gdLst/>
              <a:ahLst/>
              <a:cxnLst/>
              <a:rect l="0" t="0" r="0" b="0"/>
              <a:pathLst>
                <a:path w="78849" h="327048">
                  <a:moveTo>
                    <a:pt x="66148" y="0"/>
                  </a:moveTo>
                  <a:lnTo>
                    <a:pt x="66148" y="0"/>
                  </a:lnTo>
                  <a:lnTo>
                    <a:pt x="45870" y="17325"/>
                  </a:lnTo>
                  <a:lnTo>
                    <a:pt x="30795" y="36628"/>
                  </a:lnTo>
                  <a:lnTo>
                    <a:pt x="16554" y="81408"/>
                  </a:lnTo>
                  <a:lnTo>
                    <a:pt x="10474" y="118496"/>
                  </a:lnTo>
                  <a:lnTo>
                    <a:pt x="6126" y="159204"/>
                  </a:lnTo>
                  <a:lnTo>
                    <a:pt x="4194" y="203166"/>
                  </a:lnTo>
                  <a:lnTo>
                    <a:pt x="1453" y="244813"/>
                  </a:lnTo>
                  <a:lnTo>
                    <a:pt x="0" y="280961"/>
                  </a:lnTo>
                  <a:lnTo>
                    <a:pt x="4058" y="306435"/>
                  </a:lnTo>
                  <a:lnTo>
                    <a:pt x="12447" y="321519"/>
                  </a:lnTo>
                  <a:lnTo>
                    <a:pt x="17647" y="326529"/>
                  </a:lnTo>
                  <a:lnTo>
                    <a:pt x="23936" y="327047"/>
                  </a:lnTo>
                  <a:lnTo>
                    <a:pt x="38450" y="320097"/>
                  </a:lnTo>
                  <a:lnTo>
                    <a:pt x="7884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316"/>
            <p:cNvSpPr/>
            <p:nvPr>
              <p:custDataLst>
                <p:tags r:id="rId142"/>
              </p:custDataLst>
            </p:nvPr>
          </p:nvSpPr>
          <p:spPr>
            <a:xfrm>
              <a:off x="4855372" y="1658151"/>
              <a:ext cx="97629" cy="121657"/>
            </a:xfrm>
            <a:custGeom>
              <a:avLst/>
              <a:gdLst/>
              <a:ahLst/>
              <a:cxnLst/>
              <a:rect l="0" t="0" r="0" b="0"/>
              <a:pathLst>
                <a:path w="97629" h="121657">
                  <a:moveTo>
                    <a:pt x="15078" y="69049"/>
                  </a:moveTo>
                  <a:lnTo>
                    <a:pt x="15078" y="69049"/>
                  </a:lnTo>
                  <a:lnTo>
                    <a:pt x="11707" y="69049"/>
                  </a:lnTo>
                  <a:lnTo>
                    <a:pt x="10714" y="69755"/>
                  </a:lnTo>
                  <a:lnTo>
                    <a:pt x="10052" y="70930"/>
                  </a:lnTo>
                  <a:lnTo>
                    <a:pt x="9611" y="72420"/>
                  </a:lnTo>
                  <a:lnTo>
                    <a:pt x="10727" y="72707"/>
                  </a:lnTo>
                  <a:lnTo>
                    <a:pt x="15731" y="71145"/>
                  </a:lnTo>
                  <a:lnTo>
                    <a:pt x="29853" y="62928"/>
                  </a:lnTo>
                  <a:lnTo>
                    <a:pt x="47443" y="44814"/>
                  </a:lnTo>
                  <a:lnTo>
                    <a:pt x="54157" y="27704"/>
                  </a:lnTo>
                  <a:lnTo>
                    <a:pt x="55729" y="11162"/>
                  </a:lnTo>
                  <a:lnTo>
                    <a:pt x="54174" y="5763"/>
                  </a:lnTo>
                  <a:lnTo>
                    <a:pt x="51725" y="1459"/>
                  </a:lnTo>
                  <a:lnTo>
                    <a:pt x="47271" y="0"/>
                  </a:lnTo>
                  <a:lnTo>
                    <a:pt x="34795" y="2142"/>
                  </a:lnTo>
                  <a:lnTo>
                    <a:pt x="11905" y="21394"/>
                  </a:lnTo>
                  <a:lnTo>
                    <a:pt x="3084" y="41519"/>
                  </a:lnTo>
                  <a:lnTo>
                    <a:pt x="0" y="74768"/>
                  </a:lnTo>
                  <a:lnTo>
                    <a:pt x="793" y="85562"/>
                  </a:lnTo>
                  <a:lnTo>
                    <a:pt x="9200" y="103199"/>
                  </a:lnTo>
                  <a:lnTo>
                    <a:pt x="15392" y="110866"/>
                  </a:lnTo>
                  <a:lnTo>
                    <a:pt x="29799" y="119384"/>
                  </a:lnTo>
                  <a:lnTo>
                    <a:pt x="37592" y="121656"/>
                  </a:lnTo>
                  <a:lnTo>
                    <a:pt x="59421" y="114772"/>
                  </a:lnTo>
                  <a:lnTo>
                    <a:pt x="97628" y="94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317"/>
            <p:cNvSpPr/>
            <p:nvPr>
              <p:custDataLst>
                <p:tags r:id="rId143"/>
              </p:custDataLst>
            </p:nvPr>
          </p:nvSpPr>
          <p:spPr>
            <a:xfrm>
              <a:off x="4705890" y="1653705"/>
              <a:ext cx="99024" cy="328470"/>
            </a:xfrm>
            <a:custGeom>
              <a:avLst/>
              <a:gdLst/>
              <a:ahLst/>
              <a:cxnLst/>
              <a:rect l="0" t="0" r="0" b="0"/>
              <a:pathLst>
                <a:path w="99024" h="328470">
                  <a:moveTo>
                    <a:pt x="88360" y="41745"/>
                  </a:moveTo>
                  <a:lnTo>
                    <a:pt x="88360" y="41745"/>
                  </a:lnTo>
                  <a:lnTo>
                    <a:pt x="68587" y="10989"/>
                  </a:lnTo>
                  <a:lnTo>
                    <a:pt x="60521" y="3381"/>
                  </a:lnTo>
                  <a:lnTo>
                    <a:pt x="52234" y="0"/>
                  </a:lnTo>
                  <a:lnTo>
                    <a:pt x="46637" y="1920"/>
                  </a:lnTo>
                  <a:lnTo>
                    <a:pt x="32892" y="11580"/>
                  </a:lnTo>
                  <a:lnTo>
                    <a:pt x="12658" y="42999"/>
                  </a:lnTo>
                  <a:lnTo>
                    <a:pt x="0" y="86958"/>
                  </a:lnTo>
                  <a:lnTo>
                    <a:pt x="1817" y="109818"/>
                  </a:lnTo>
                  <a:lnTo>
                    <a:pt x="5264" y="118877"/>
                  </a:lnTo>
                  <a:lnTo>
                    <a:pt x="11091" y="125622"/>
                  </a:lnTo>
                  <a:lnTo>
                    <a:pt x="26972" y="134997"/>
                  </a:lnTo>
                  <a:lnTo>
                    <a:pt x="36145" y="134958"/>
                  </a:lnTo>
                  <a:lnTo>
                    <a:pt x="55746" y="127387"/>
                  </a:lnTo>
                  <a:lnTo>
                    <a:pt x="72454" y="110853"/>
                  </a:lnTo>
                  <a:lnTo>
                    <a:pt x="85524" y="89393"/>
                  </a:lnTo>
                  <a:lnTo>
                    <a:pt x="95437" y="57039"/>
                  </a:lnTo>
                  <a:lnTo>
                    <a:pt x="95504" y="45485"/>
                  </a:lnTo>
                  <a:lnTo>
                    <a:pt x="94533" y="42827"/>
                  </a:lnTo>
                  <a:lnTo>
                    <a:pt x="93181" y="41761"/>
                  </a:lnTo>
                  <a:lnTo>
                    <a:pt x="91574" y="41755"/>
                  </a:lnTo>
                  <a:lnTo>
                    <a:pt x="87907" y="49276"/>
                  </a:lnTo>
                  <a:lnTo>
                    <a:pt x="84631" y="64142"/>
                  </a:lnTo>
                  <a:lnTo>
                    <a:pt x="83492" y="100984"/>
                  </a:lnTo>
                  <a:lnTo>
                    <a:pt x="88015" y="148040"/>
                  </a:lnTo>
                  <a:lnTo>
                    <a:pt x="94321" y="183532"/>
                  </a:lnTo>
                  <a:lnTo>
                    <a:pt x="98064" y="218591"/>
                  </a:lnTo>
                  <a:lnTo>
                    <a:pt x="99023" y="252282"/>
                  </a:lnTo>
                  <a:lnTo>
                    <a:pt x="94185" y="296194"/>
                  </a:lnTo>
                  <a:lnTo>
                    <a:pt x="85304" y="315700"/>
                  </a:lnTo>
                  <a:lnTo>
                    <a:pt x="79973" y="321748"/>
                  </a:lnTo>
                  <a:lnTo>
                    <a:pt x="68405" y="328469"/>
                  </a:lnTo>
                  <a:lnTo>
                    <a:pt x="63062" y="328144"/>
                  </a:lnTo>
                  <a:lnTo>
                    <a:pt x="53363" y="322139"/>
                  </a:lnTo>
                  <a:lnTo>
                    <a:pt x="46230" y="304889"/>
                  </a:lnTo>
                  <a:lnTo>
                    <a:pt x="42824" y="278642"/>
                  </a:lnTo>
                  <a:lnTo>
                    <a:pt x="47429" y="231254"/>
                  </a:lnTo>
                  <a:lnTo>
                    <a:pt x="50260" y="206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673"/>
          <p:cNvGrpSpPr/>
          <p:nvPr/>
        </p:nvGrpSpPr>
        <p:grpSpPr>
          <a:xfrm>
            <a:off x="5423800" y="1455915"/>
            <a:ext cx="507101" cy="353466"/>
            <a:chOff x="5423800" y="1455915"/>
            <a:chExt cx="507101" cy="353466"/>
          </a:xfrm>
        </p:grpSpPr>
        <p:sp>
          <p:nvSpPr>
            <p:cNvPr id="48" name="SMARTInkShape-3318"/>
            <p:cNvSpPr/>
            <p:nvPr>
              <p:custDataLst>
                <p:tags r:id="rId135"/>
              </p:custDataLst>
            </p:nvPr>
          </p:nvSpPr>
          <p:spPr>
            <a:xfrm>
              <a:off x="5524345" y="1666143"/>
              <a:ext cx="108106" cy="118208"/>
            </a:xfrm>
            <a:custGeom>
              <a:avLst/>
              <a:gdLst/>
              <a:ahLst/>
              <a:cxnLst/>
              <a:rect l="0" t="0" r="0" b="0"/>
              <a:pathLst>
                <a:path w="108106" h="118208">
                  <a:moveTo>
                    <a:pt x="95405" y="35657"/>
                  </a:moveTo>
                  <a:lnTo>
                    <a:pt x="95405" y="35657"/>
                  </a:lnTo>
                  <a:lnTo>
                    <a:pt x="56712" y="5803"/>
                  </a:lnTo>
                  <a:lnTo>
                    <a:pt x="44341" y="1222"/>
                  </a:lnTo>
                  <a:lnTo>
                    <a:pt x="38079" y="0"/>
                  </a:lnTo>
                  <a:lnTo>
                    <a:pt x="31788" y="1302"/>
                  </a:lnTo>
                  <a:lnTo>
                    <a:pt x="19153" y="8394"/>
                  </a:lnTo>
                  <a:lnTo>
                    <a:pt x="3511" y="31028"/>
                  </a:lnTo>
                  <a:lnTo>
                    <a:pt x="0" y="50063"/>
                  </a:lnTo>
                  <a:lnTo>
                    <a:pt x="3495" y="84285"/>
                  </a:lnTo>
                  <a:lnTo>
                    <a:pt x="7321" y="89948"/>
                  </a:lnTo>
                  <a:lnTo>
                    <a:pt x="19097" y="98121"/>
                  </a:lnTo>
                  <a:lnTo>
                    <a:pt x="35620" y="98461"/>
                  </a:lnTo>
                  <a:lnTo>
                    <a:pt x="44965" y="96577"/>
                  </a:lnTo>
                  <a:lnTo>
                    <a:pt x="74972" y="77069"/>
                  </a:lnTo>
                  <a:lnTo>
                    <a:pt x="92721" y="55688"/>
                  </a:lnTo>
                  <a:lnTo>
                    <a:pt x="99078" y="42690"/>
                  </a:lnTo>
                  <a:lnTo>
                    <a:pt x="99971" y="41757"/>
                  </a:lnTo>
                  <a:lnTo>
                    <a:pt x="100565" y="42546"/>
                  </a:lnTo>
                  <a:lnTo>
                    <a:pt x="100962" y="44483"/>
                  </a:lnTo>
                  <a:lnTo>
                    <a:pt x="98506" y="75477"/>
                  </a:lnTo>
                  <a:lnTo>
                    <a:pt x="108105" y="11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319"/>
            <p:cNvSpPr/>
            <p:nvPr>
              <p:custDataLst>
                <p:tags r:id="rId136"/>
              </p:custDataLst>
            </p:nvPr>
          </p:nvSpPr>
          <p:spPr>
            <a:xfrm>
              <a:off x="5824277" y="1460500"/>
              <a:ext cx="49474" cy="334222"/>
            </a:xfrm>
            <a:custGeom>
              <a:avLst/>
              <a:gdLst/>
              <a:ahLst/>
              <a:cxnLst/>
              <a:rect l="0" t="0" r="0" b="0"/>
              <a:pathLst>
                <a:path w="49474" h="334222">
                  <a:moveTo>
                    <a:pt x="49473" y="0"/>
                  </a:moveTo>
                  <a:lnTo>
                    <a:pt x="49473" y="0"/>
                  </a:lnTo>
                  <a:lnTo>
                    <a:pt x="46102" y="0"/>
                  </a:lnTo>
                  <a:lnTo>
                    <a:pt x="37264" y="16855"/>
                  </a:lnTo>
                  <a:lnTo>
                    <a:pt x="32449" y="54304"/>
                  </a:lnTo>
                  <a:lnTo>
                    <a:pt x="29442" y="96337"/>
                  </a:lnTo>
                  <a:lnTo>
                    <a:pt x="27653" y="121375"/>
                  </a:lnTo>
                  <a:lnTo>
                    <a:pt x="25049" y="146533"/>
                  </a:lnTo>
                  <a:lnTo>
                    <a:pt x="21901" y="171772"/>
                  </a:lnTo>
                  <a:lnTo>
                    <a:pt x="18391" y="197065"/>
                  </a:lnTo>
                  <a:lnTo>
                    <a:pt x="12611" y="242101"/>
                  </a:lnTo>
                  <a:lnTo>
                    <a:pt x="7690" y="280462"/>
                  </a:lnTo>
                  <a:lnTo>
                    <a:pt x="663" y="326307"/>
                  </a:lnTo>
                  <a:lnTo>
                    <a:pt x="0" y="331838"/>
                  </a:lnTo>
                  <a:lnTo>
                    <a:pt x="969" y="334114"/>
                  </a:lnTo>
                  <a:lnTo>
                    <a:pt x="3025" y="334221"/>
                  </a:lnTo>
                  <a:lnTo>
                    <a:pt x="5809" y="332880"/>
                  </a:lnTo>
                  <a:lnTo>
                    <a:pt x="3042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320"/>
            <p:cNvSpPr/>
            <p:nvPr>
              <p:custDataLst>
                <p:tags r:id="rId137"/>
              </p:custDataLst>
            </p:nvPr>
          </p:nvSpPr>
          <p:spPr>
            <a:xfrm>
              <a:off x="5697013" y="1666679"/>
              <a:ext cx="75138" cy="104977"/>
            </a:xfrm>
            <a:custGeom>
              <a:avLst/>
              <a:gdLst/>
              <a:ahLst/>
              <a:cxnLst/>
              <a:rect l="0" t="0" r="0" b="0"/>
              <a:pathLst>
                <a:path w="75138" h="104977">
                  <a:moveTo>
                    <a:pt x="62437" y="3371"/>
                  </a:moveTo>
                  <a:lnTo>
                    <a:pt x="62437" y="3371"/>
                  </a:lnTo>
                  <a:lnTo>
                    <a:pt x="52324" y="0"/>
                  </a:lnTo>
                  <a:lnTo>
                    <a:pt x="39833" y="2108"/>
                  </a:lnTo>
                  <a:lnTo>
                    <a:pt x="26285" y="8454"/>
                  </a:lnTo>
                  <a:lnTo>
                    <a:pt x="10725" y="24633"/>
                  </a:lnTo>
                  <a:lnTo>
                    <a:pt x="1589" y="39161"/>
                  </a:lnTo>
                  <a:lnTo>
                    <a:pt x="0" y="46987"/>
                  </a:lnTo>
                  <a:lnTo>
                    <a:pt x="1996" y="63208"/>
                  </a:lnTo>
                  <a:lnTo>
                    <a:pt x="14425" y="84835"/>
                  </a:lnTo>
                  <a:lnTo>
                    <a:pt x="34884" y="101278"/>
                  </a:lnTo>
                  <a:lnTo>
                    <a:pt x="50662" y="104976"/>
                  </a:lnTo>
                  <a:lnTo>
                    <a:pt x="75137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21"/>
            <p:cNvSpPr/>
            <p:nvPr>
              <p:custDataLst>
                <p:tags r:id="rId138"/>
              </p:custDataLst>
            </p:nvPr>
          </p:nvSpPr>
          <p:spPr>
            <a:xfrm>
              <a:off x="5423800" y="1455915"/>
              <a:ext cx="71123" cy="353466"/>
            </a:xfrm>
            <a:custGeom>
              <a:avLst/>
              <a:gdLst/>
              <a:ahLst/>
              <a:cxnLst/>
              <a:rect l="0" t="0" r="0" b="0"/>
              <a:pathLst>
                <a:path w="71123" h="353466">
                  <a:moveTo>
                    <a:pt x="24500" y="10935"/>
                  </a:moveTo>
                  <a:lnTo>
                    <a:pt x="24500" y="10935"/>
                  </a:lnTo>
                  <a:lnTo>
                    <a:pt x="8098" y="0"/>
                  </a:lnTo>
                  <a:lnTo>
                    <a:pt x="7921" y="117"/>
                  </a:lnTo>
                  <a:lnTo>
                    <a:pt x="9606" y="2129"/>
                  </a:lnTo>
                  <a:lnTo>
                    <a:pt x="7708" y="47479"/>
                  </a:lnTo>
                  <a:lnTo>
                    <a:pt x="9511" y="88560"/>
                  </a:lnTo>
                  <a:lnTo>
                    <a:pt x="9568" y="112074"/>
                  </a:lnTo>
                  <a:lnTo>
                    <a:pt x="8901" y="136922"/>
                  </a:lnTo>
                  <a:lnTo>
                    <a:pt x="7751" y="162660"/>
                  </a:lnTo>
                  <a:lnTo>
                    <a:pt x="6984" y="188285"/>
                  </a:lnTo>
                  <a:lnTo>
                    <a:pt x="6472" y="213835"/>
                  </a:lnTo>
                  <a:lnTo>
                    <a:pt x="6132" y="239335"/>
                  </a:lnTo>
                  <a:lnTo>
                    <a:pt x="5753" y="284601"/>
                  </a:lnTo>
                  <a:lnTo>
                    <a:pt x="4879" y="321653"/>
                  </a:lnTo>
                  <a:lnTo>
                    <a:pt x="450" y="353279"/>
                  </a:lnTo>
                  <a:lnTo>
                    <a:pt x="0" y="353465"/>
                  </a:lnTo>
                  <a:lnTo>
                    <a:pt x="689" y="326297"/>
                  </a:lnTo>
                  <a:lnTo>
                    <a:pt x="9997" y="285155"/>
                  </a:lnTo>
                  <a:lnTo>
                    <a:pt x="27986" y="237937"/>
                  </a:lnTo>
                  <a:lnTo>
                    <a:pt x="31057" y="232119"/>
                  </a:lnTo>
                  <a:lnTo>
                    <a:pt x="34516" y="228241"/>
                  </a:lnTo>
                  <a:lnTo>
                    <a:pt x="42121" y="223932"/>
                  </a:lnTo>
                  <a:lnTo>
                    <a:pt x="45420" y="224194"/>
                  </a:lnTo>
                  <a:lnTo>
                    <a:pt x="48325" y="225780"/>
                  </a:lnTo>
                  <a:lnTo>
                    <a:pt x="50966" y="228248"/>
                  </a:lnTo>
                  <a:lnTo>
                    <a:pt x="64640" y="257558"/>
                  </a:lnTo>
                  <a:lnTo>
                    <a:pt x="71122" y="286346"/>
                  </a:lnTo>
                  <a:lnTo>
                    <a:pt x="70386" y="304319"/>
                  </a:lnTo>
                  <a:lnTo>
                    <a:pt x="63943" y="319834"/>
                  </a:lnTo>
                  <a:lnTo>
                    <a:pt x="59262" y="326934"/>
                  </a:lnTo>
                  <a:lnTo>
                    <a:pt x="52614" y="331668"/>
                  </a:lnTo>
                  <a:lnTo>
                    <a:pt x="35819" y="336927"/>
                  </a:lnTo>
                  <a:lnTo>
                    <a:pt x="13272" y="336517"/>
                  </a:lnTo>
                  <a:lnTo>
                    <a:pt x="8548" y="333823"/>
                  </a:lnTo>
                  <a:lnTo>
                    <a:pt x="5398" y="329910"/>
                  </a:lnTo>
                  <a:lnTo>
                    <a:pt x="3299" y="325185"/>
                  </a:lnTo>
                  <a:lnTo>
                    <a:pt x="4016" y="320624"/>
                  </a:lnTo>
                  <a:lnTo>
                    <a:pt x="1815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22"/>
            <p:cNvSpPr/>
            <p:nvPr>
              <p:custDataLst>
                <p:tags r:id="rId139"/>
              </p:custDataLst>
            </p:nvPr>
          </p:nvSpPr>
          <p:spPr>
            <a:xfrm>
              <a:off x="5850403" y="1638300"/>
              <a:ext cx="80498" cy="111696"/>
            </a:xfrm>
            <a:custGeom>
              <a:avLst/>
              <a:gdLst/>
              <a:ahLst/>
              <a:cxnLst/>
              <a:rect l="0" t="0" r="0" b="0"/>
              <a:pathLst>
                <a:path w="80498" h="111696">
                  <a:moveTo>
                    <a:pt x="74147" y="0"/>
                  </a:moveTo>
                  <a:lnTo>
                    <a:pt x="74147" y="0"/>
                  </a:lnTo>
                  <a:lnTo>
                    <a:pt x="70776" y="0"/>
                  </a:lnTo>
                  <a:lnTo>
                    <a:pt x="58567" y="6742"/>
                  </a:lnTo>
                  <a:lnTo>
                    <a:pt x="24292" y="46453"/>
                  </a:lnTo>
                  <a:lnTo>
                    <a:pt x="4876" y="80437"/>
                  </a:lnTo>
                  <a:lnTo>
                    <a:pt x="0" y="97603"/>
                  </a:lnTo>
                  <a:lnTo>
                    <a:pt x="727" y="101758"/>
                  </a:lnTo>
                  <a:lnTo>
                    <a:pt x="2623" y="105233"/>
                  </a:lnTo>
                  <a:lnTo>
                    <a:pt x="5297" y="108255"/>
                  </a:lnTo>
                  <a:lnTo>
                    <a:pt x="17677" y="111614"/>
                  </a:lnTo>
                  <a:lnTo>
                    <a:pt x="35643" y="111695"/>
                  </a:lnTo>
                  <a:lnTo>
                    <a:pt x="8049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674"/>
          <p:cNvGrpSpPr/>
          <p:nvPr/>
        </p:nvGrpSpPr>
        <p:grpSpPr>
          <a:xfrm>
            <a:off x="6271375" y="1454934"/>
            <a:ext cx="573926" cy="324386"/>
            <a:chOff x="6271375" y="1454934"/>
            <a:chExt cx="573926" cy="324386"/>
          </a:xfrm>
        </p:grpSpPr>
        <p:sp>
          <p:nvSpPr>
            <p:cNvPr id="54" name="SMARTInkShape-3323"/>
            <p:cNvSpPr/>
            <p:nvPr>
              <p:custDataLst>
                <p:tags r:id="rId130"/>
              </p:custDataLst>
            </p:nvPr>
          </p:nvSpPr>
          <p:spPr>
            <a:xfrm>
              <a:off x="6712832" y="1574800"/>
              <a:ext cx="132469" cy="170911"/>
            </a:xfrm>
            <a:custGeom>
              <a:avLst/>
              <a:gdLst/>
              <a:ahLst/>
              <a:cxnLst/>
              <a:rect l="0" t="0" r="0" b="0"/>
              <a:pathLst>
                <a:path w="132469" h="170911">
                  <a:moveTo>
                    <a:pt x="5468" y="12700"/>
                  </a:moveTo>
                  <a:lnTo>
                    <a:pt x="5468" y="12700"/>
                  </a:lnTo>
                  <a:lnTo>
                    <a:pt x="2097" y="9329"/>
                  </a:lnTo>
                  <a:lnTo>
                    <a:pt x="1104" y="9042"/>
                  </a:lnTo>
                  <a:lnTo>
                    <a:pt x="442" y="9556"/>
                  </a:lnTo>
                  <a:lnTo>
                    <a:pt x="0" y="10604"/>
                  </a:lnTo>
                  <a:lnTo>
                    <a:pt x="1117" y="12008"/>
                  </a:lnTo>
                  <a:lnTo>
                    <a:pt x="39929" y="45249"/>
                  </a:lnTo>
                  <a:lnTo>
                    <a:pt x="53701" y="73850"/>
                  </a:lnTo>
                  <a:lnTo>
                    <a:pt x="56604" y="112506"/>
                  </a:lnTo>
                  <a:lnTo>
                    <a:pt x="52996" y="145126"/>
                  </a:lnTo>
                  <a:lnTo>
                    <a:pt x="47523" y="159986"/>
                  </a:lnTo>
                  <a:lnTo>
                    <a:pt x="44088" y="165924"/>
                  </a:lnTo>
                  <a:lnTo>
                    <a:pt x="40387" y="169177"/>
                  </a:lnTo>
                  <a:lnTo>
                    <a:pt x="36509" y="170640"/>
                  </a:lnTo>
                  <a:lnTo>
                    <a:pt x="32512" y="170910"/>
                  </a:lnTo>
                  <a:lnTo>
                    <a:pt x="30553" y="168973"/>
                  </a:lnTo>
                  <a:lnTo>
                    <a:pt x="29952" y="165565"/>
                  </a:lnTo>
                  <a:lnTo>
                    <a:pt x="37428" y="134775"/>
                  </a:lnTo>
                  <a:lnTo>
                    <a:pt x="48365" y="104585"/>
                  </a:lnTo>
                  <a:lnTo>
                    <a:pt x="64044" y="70471"/>
                  </a:lnTo>
                  <a:lnTo>
                    <a:pt x="95261" y="30288"/>
                  </a:lnTo>
                  <a:lnTo>
                    <a:pt x="132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324"/>
            <p:cNvSpPr/>
            <p:nvPr>
              <p:custDataLst>
                <p:tags r:id="rId131"/>
              </p:custDataLst>
            </p:nvPr>
          </p:nvSpPr>
          <p:spPr>
            <a:xfrm>
              <a:off x="6271375" y="1454934"/>
              <a:ext cx="243726" cy="324386"/>
            </a:xfrm>
            <a:custGeom>
              <a:avLst/>
              <a:gdLst/>
              <a:ahLst/>
              <a:cxnLst/>
              <a:rect l="0" t="0" r="0" b="0"/>
              <a:pathLst>
                <a:path w="243726" h="324386">
                  <a:moveTo>
                    <a:pt x="123075" y="18266"/>
                  </a:moveTo>
                  <a:lnTo>
                    <a:pt x="123075" y="18266"/>
                  </a:lnTo>
                  <a:lnTo>
                    <a:pt x="126446" y="8153"/>
                  </a:lnTo>
                  <a:lnTo>
                    <a:pt x="126733" y="5174"/>
                  </a:lnTo>
                  <a:lnTo>
                    <a:pt x="126220" y="3188"/>
                  </a:lnTo>
                  <a:lnTo>
                    <a:pt x="125171" y="1864"/>
                  </a:lnTo>
                  <a:lnTo>
                    <a:pt x="122125" y="393"/>
                  </a:lnTo>
                  <a:lnTo>
                    <a:pt x="120324" y="0"/>
                  </a:lnTo>
                  <a:lnTo>
                    <a:pt x="118419" y="1856"/>
                  </a:lnTo>
                  <a:lnTo>
                    <a:pt x="101460" y="39284"/>
                  </a:lnTo>
                  <a:lnTo>
                    <a:pt x="92067" y="71117"/>
                  </a:lnTo>
                  <a:lnTo>
                    <a:pt x="83188" y="110194"/>
                  </a:lnTo>
                  <a:lnTo>
                    <a:pt x="74538" y="155784"/>
                  </a:lnTo>
                  <a:lnTo>
                    <a:pt x="69753" y="202387"/>
                  </a:lnTo>
                  <a:lnTo>
                    <a:pt x="69037" y="245442"/>
                  </a:lnTo>
                  <a:lnTo>
                    <a:pt x="77274" y="291364"/>
                  </a:lnTo>
                  <a:lnTo>
                    <a:pt x="87197" y="311093"/>
                  </a:lnTo>
                  <a:lnTo>
                    <a:pt x="96780" y="321272"/>
                  </a:lnTo>
                  <a:lnTo>
                    <a:pt x="101312" y="323987"/>
                  </a:lnTo>
                  <a:lnTo>
                    <a:pt x="105744" y="324385"/>
                  </a:lnTo>
                  <a:lnTo>
                    <a:pt x="114432" y="321065"/>
                  </a:lnTo>
                  <a:lnTo>
                    <a:pt x="116607" y="316793"/>
                  </a:lnTo>
                  <a:lnTo>
                    <a:pt x="117143" y="304521"/>
                  </a:lnTo>
                  <a:lnTo>
                    <a:pt x="106736" y="271632"/>
                  </a:lnTo>
                  <a:lnTo>
                    <a:pt x="76763" y="237349"/>
                  </a:lnTo>
                  <a:lnTo>
                    <a:pt x="29575" y="210074"/>
                  </a:lnTo>
                  <a:lnTo>
                    <a:pt x="904" y="198050"/>
                  </a:lnTo>
                  <a:lnTo>
                    <a:pt x="0" y="196683"/>
                  </a:lnTo>
                  <a:lnTo>
                    <a:pt x="103" y="195066"/>
                  </a:lnTo>
                  <a:lnTo>
                    <a:pt x="877" y="193283"/>
                  </a:lnTo>
                  <a:lnTo>
                    <a:pt x="41013" y="167707"/>
                  </a:lnTo>
                  <a:lnTo>
                    <a:pt x="77672" y="139529"/>
                  </a:lnTo>
                  <a:lnTo>
                    <a:pt x="116442" y="98724"/>
                  </a:lnTo>
                  <a:lnTo>
                    <a:pt x="155214" y="52399"/>
                  </a:lnTo>
                  <a:lnTo>
                    <a:pt x="168032" y="38336"/>
                  </a:lnTo>
                  <a:lnTo>
                    <a:pt x="169979" y="37290"/>
                  </a:lnTo>
                  <a:lnTo>
                    <a:pt x="171278" y="37299"/>
                  </a:lnTo>
                  <a:lnTo>
                    <a:pt x="172143" y="39421"/>
                  </a:lnTo>
                  <a:lnTo>
                    <a:pt x="173106" y="47424"/>
                  </a:lnTo>
                  <a:lnTo>
                    <a:pt x="164290" y="91498"/>
                  </a:lnTo>
                  <a:lnTo>
                    <a:pt x="159502" y="124191"/>
                  </a:lnTo>
                  <a:lnTo>
                    <a:pt x="156904" y="158007"/>
                  </a:lnTo>
                  <a:lnTo>
                    <a:pt x="153559" y="205015"/>
                  </a:lnTo>
                  <a:lnTo>
                    <a:pt x="151863" y="236347"/>
                  </a:lnTo>
                  <a:lnTo>
                    <a:pt x="153947" y="246336"/>
                  </a:lnTo>
                  <a:lnTo>
                    <a:pt x="154240" y="246513"/>
                  </a:lnTo>
                  <a:lnTo>
                    <a:pt x="175821" y="223691"/>
                  </a:lnTo>
                  <a:lnTo>
                    <a:pt x="187439" y="218927"/>
                  </a:lnTo>
                  <a:lnTo>
                    <a:pt x="193500" y="217657"/>
                  </a:lnTo>
                  <a:lnTo>
                    <a:pt x="199659" y="218926"/>
                  </a:lnTo>
                  <a:lnTo>
                    <a:pt x="212146" y="225982"/>
                  </a:lnTo>
                  <a:lnTo>
                    <a:pt x="220988" y="238055"/>
                  </a:lnTo>
                  <a:lnTo>
                    <a:pt x="228050" y="258837"/>
                  </a:lnTo>
                  <a:lnTo>
                    <a:pt x="229042" y="265430"/>
                  </a:lnTo>
                  <a:lnTo>
                    <a:pt x="231114" y="269825"/>
                  </a:lnTo>
                  <a:lnTo>
                    <a:pt x="233906" y="272755"/>
                  </a:lnTo>
                  <a:lnTo>
                    <a:pt x="243725" y="278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325"/>
            <p:cNvSpPr/>
            <p:nvPr>
              <p:custDataLst>
                <p:tags r:id="rId132"/>
              </p:custDataLst>
            </p:nvPr>
          </p:nvSpPr>
          <p:spPr>
            <a:xfrm>
              <a:off x="6558888" y="1613123"/>
              <a:ext cx="57813" cy="144937"/>
            </a:xfrm>
            <a:custGeom>
              <a:avLst/>
              <a:gdLst/>
              <a:ahLst/>
              <a:cxnLst/>
              <a:rect l="0" t="0" r="0" b="0"/>
              <a:pathLst>
                <a:path w="57813" h="144937">
                  <a:moveTo>
                    <a:pt x="19712" y="82327"/>
                  </a:moveTo>
                  <a:lnTo>
                    <a:pt x="19712" y="82327"/>
                  </a:lnTo>
                  <a:lnTo>
                    <a:pt x="16341" y="78956"/>
                  </a:lnTo>
                  <a:lnTo>
                    <a:pt x="14685" y="75419"/>
                  </a:lnTo>
                  <a:lnTo>
                    <a:pt x="14244" y="73489"/>
                  </a:lnTo>
                  <a:lnTo>
                    <a:pt x="15361" y="71496"/>
                  </a:lnTo>
                  <a:lnTo>
                    <a:pt x="35075" y="52541"/>
                  </a:lnTo>
                  <a:lnTo>
                    <a:pt x="43238" y="39220"/>
                  </a:lnTo>
                  <a:lnTo>
                    <a:pt x="45925" y="23892"/>
                  </a:lnTo>
                  <a:lnTo>
                    <a:pt x="44062" y="9789"/>
                  </a:lnTo>
                  <a:lnTo>
                    <a:pt x="38530" y="1170"/>
                  </a:lnTo>
                  <a:lnTo>
                    <a:pt x="34374" y="0"/>
                  </a:lnTo>
                  <a:lnTo>
                    <a:pt x="24112" y="2463"/>
                  </a:lnTo>
                  <a:lnTo>
                    <a:pt x="14377" y="13906"/>
                  </a:lnTo>
                  <a:lnTo>
                    <a:pt x="6052" y="32162"/>
                  </a:lnTo>
                  <a:lnTo>
                    <a:pt x="0" y="56739"/>
                  </a:lnTo>
                  <a:lnTo>
                    <a:pt x="2739" y="94971"/>
                  </a:lnTo>
                  <a:lnTo>
                    <a:pt x="12488" y="126368"/>
                  </a:lnTo>
                  <a:lnTo>
                    <a:pt x="22145" y="139060"/>
                  </a:lnTo>
                  <a:lnTo>
                    <a:pt x="27684" y="143432"/>
                  </a:lnTo>
                  <a:lnTo>
                    <a:pt x="33493" y="144936"/>
                  </a:lnTo>
                  <a:lnTo>
                    <a:pt x="57812" y="139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326"/>
            <p:cNvSpPr/>
            <p:nvPr>
              <p:custDataLst>
                <p:tags r:id="rId133"/>
              </p:custDataLst>
            </p:nvPr>
          </p:nvSpPr>
          <p:spPr>
            <a:xfrm>
              <a:off x="6692900" y="16446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2574" y="4263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327"/>
            <p:cNvSpPr/>
            <p:nvPr>
              <p:custDataLst>
                <p:tags r:id="rId134"/>
              </p:custDataLst>
            </p:nvPr>
          </p:nvSpPr>
          <p:spPr>
            <a:xfrm>
              <a:off x="6661150" y="1540231"/>
              <a:ext cx="44451" cy="21870"/>
            </a:xfrm>
            <a:custGeom>
              <a:avLst/>
              <a:gdLst/>
              <a:ahLst/>
              <a:cxnLst/>
              <a:rect l="0" t="0" r="0" b="0"/>
              <a:pathLst>
                <a:path w="44451" h="21870">
                  <a:moveTo>
                    <a:pt x="44450" y="21869"/>
                  </a:moveTo>
                  <a:lnTo>
                    <a:pt x="44450" y="21869"/>
                  </a:lnTo>
                  <a:lnTo>
                    <a:pt x="29946" y="4413"/>
                  </a:lnTo>
                  <a:lnTo>
                    <a:pt x="21306" y="0"/>
                  </a:lnTo>
                  <a:lnTo>
                    <a:pt x="17026" y="234"/>
                  </a:lnTo>
                  <a:lnTo>
                    <a:pt x="0" y="9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75"/>
          <p:cNvGrpSpPr/>
          <p:nvPr/>
        </p:nvGrpSpPr>
        <p:grpSpPr>
          <a:xfrm>
            <a:off x="7116656" y="1590747"/>
            <a:ext cx="443318" cy="198705"/>
            <a:chOff x="7116656" y="1590747"/>
            <a:chExt cx="443318" cy="198705"/>
          </a:xfrm>
        </p:grpSpPr>
        <p:sp>
          <p:nvSpPr>
            <p:cNvPr id="60" name="SMARTInkShape-3328"/>
            <p:cNvSpPr/>
            <p:nvPr>
              <p:custDataLst>
                <p:tags r:id="rId127"/>
              </p:custDataLst>
            </p:nvPr>
          </p:nvSpPr>
          <p:spPr>
            <a:xfrm>
              <a:off x="7449073" y="1590747"/>
              <a:ext cx="110901" cy="164237"/>
            </a:xfrm>
            <a:custGeom>
              <a:avLst/>
              <a:gdLst/>
              <a:ahLst/>
              <a:cxnLst/>
              <a:rect l="0" t="0" r="0" b="0"/>
              <a:pathLst>
                <a:path w="110901" h="164237">
                  <a:moveTo>
                    <a:pt x="12177" y="9453"/>
                  </a:moveTo>
                  <a:lnTo>
                    <a:pt x="12177" y="9453"/>
                  </a:lnTo>
                  <a:lnTo>
                    <a:pt x="12176" y="46804"/>
                  </a:lnTo>
                  <a:lnTo>
                    <a:pt x="12176" y="93109"/>
                  </a:lnTo>
                  <a:lnTo>
                    <a:pt x="10765" y="140199"/>
                  </a:lnTo>
                  <a:lnTo>
                    <a:pt x="1242" y="164236"/>
                  </a:lnTo>
                  <a:lnTo>
                    <a:pt x="654" y="162736"/>
                  </a:lnTo>
                  <a:lnTo>
                    <a:pt x="0" y="153544"/>
                  </a:lnTo>
                  <a:lnTo>
                    <a:pt x="9719" y="116049"/>
                  </a:lnTo>
                  <a:lnTo>
                    <a:pt x="17199" y="82699"/>
                  </a:lnTo>
                  <a:lnTo>
                    <a:pt x="28991" y="48122"/>
                  </a:lnTo>
                  <a:lnTo>
                    <a:pt x="47732" y="10092"/>
                  </a:lnTo>
                  <a:lnTo>
                    <a:pt x="52813" y="3529"/>
                  </a:lnTo>
                  <a:lnTo>
                    <a:pt x="58318" y="565"/>
                  </a:lnTo>
                  <a:lnTo>
                    <a:pt x="64104" y="0"/>
                  </a:lnTo>
                  <a:lnTo>
                    <a:pt x="70078" y="1034"/>
                  </a:lnTo>
                  <a:lnTo>
                    <a:pt x="84242" y="11591"/>
                  </a:lnTo>
                  <a:lnTo>
                    <a:pt x="91971" y="19345"/>
                  </a:lnTo>
                  <a:lnTo>
                    <a:pt x="102439" y="41131"/>
                  </a:lnTo>
                  <a:lnTo>
                    <a:pt x="110417" y="81163"/>
                  </a:lnTo>
                  <a:lnTo>
                    <a:pt x="110900" y="118660"/>
                  </a:lnTo>
                  <a:lnTo>
                    <a:pt x="107427" y="149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329"/>
            <p:cNvSpPr/>
            <p:nvPr>
              <p:custDataLst>
                <p:tags r:id="rId128"/>
              </p:custDataLst>
            </p:nvPr>
          </p:nvSpPr>
          <p:spPr>
            <a:xfrm>
              <a:off x="7256631" y="1600200"/>
              <a:ext cx="136110" cy="156695"/>
            </a:xfrm>
            <a:custGeom>
              <a:avLst/>
              <a:gdLst/>
              <a:ahLst/>
              <a:cxnLst/>
              <a:rect l="0" t="0" r="0" b="0"/>
              <a:pathLst>
                <a:path w="136110" h="156695">
                  <a:moveTo>
                    <a:pt x="26819" y="6350"/>
                  </a:moveTo>
                  <a:lnTo>
                    <a:pt x="26819" y="6350"/>
                  </a:lnTo>
                  <a:lnTo>
                    <a:pt x="26819" y="2979"/>
                  </a:lnTo>
                  <a:lnTo>
                    <a:pt x="25407" y="2692"/>
                  </a:lnTo>
                  <a:lnTo>
                    <a:pt x="20077" y="4254"/>
                  </a:lnTo>
                  <a:lnTo>
                    <a:pt x="9143" y="25955"/>
                  </a:lnTo>
                  <a:lnTo>
                    <a:pt x="336" y="62567"/>
                  </a:lnTo>
                  <a:lnTo>
                    <a:pt x="0" y="101323"/>
                  </a:lnTo>
                  <a:lnTo>
                    <a:pt x="7740" y="132876"/>
                  </a:lnTo>
                  <a:lnTo>
                    <a:pt x="15048" y="145604"/>
                  </a:lnTo>
                  <a:lnTo>
                    <a:pt x="18971" y="149986"/>
                  </a:lnTo>
                  <a:lnTo>
                    <a:pt x="23704" y="152202"/>
                  </a:lnTo>
                  <a:lnTo>
                    <a:pt x="34606" y="152782"/>
                  </a:lnTo>
                  <a:lnTo>
                    <a:pt x="46507" y="145044"/>
                  </a:lnTo>
                  <a:lnTo>
                    <a:pt x="68023" y="120451"/>
                  </a:lnTo>
                  <a:lnTo>
                    <a:pt x="73354" y="109743"/>
                  </a:lnTo>
                  <a:lnTo>
                    <a:pt x="75724" y="102397"/>
                  </a:lnTo>
                  <a:lnTo>
                    <a:pt x="76356" y="101426"/>
                  </a:lnTo>
                  <a:lnTo>
                    <a:pt x="76777" y="101484"/>
                  </a:lnTo>
                  <a:lnTo>
                    <a:pt x="86384" y="139039"/>
                  </a:lnTo>
                  <a:lnTo>
                    <a:pt x="89811" y="144198"/>
                  </a:lnTo>
                  <a:lnTo>
                    <a:pt x="99266" y="151812"/>
                  </a:lnTo>
                  <a:lnTo>
                    <a:pt x="108641" y="155667"/>
                  </a:lnTo>
                  <a:lnTo>
                    <a:pt x="113117" y="156694"/>
                  </a:lnTo>
                  <a:lnTo>
                    <a:pt x="117512" y="155263"/>
                  </a:lnTo>
                  <a:lnTo>
                    <a:pt x="126159" y="148028"/>
                  </a:lnTo>
                  <a:lnTo>
                    <a:pt x="135588" y="128683"/>
                  </a:lnTo>
                  <a:lnTo>
                    <a:pt x="136109" y="98336"/>
                  </a:lnTo>
                  <a:lnTo>
                    <a:pt x="129964" y="50861"/>
                  </a:lnTo>
                  <a:lnTo>
                    <a:pt x="1220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330"/>
            <p:cNvSpPr/>
            <p:nvPr>
              <p:custDataLst>
                <p:tags r:id="rId129"/>
              </p:custDataLst>
            </p:nvPr>
          </p:nvSpPr>
          <p:spPr>
            <a:xfrm>
              <a:off x="7116656" y="1610004"/>
              <a:ext cx="86452" cy="179448"/>
            </a:xfrm>
            <a:custGeom>
              <a:avLst/>
              <a:gdLst/>
              <a:ahLst/>
              <a:cxnLst/>
              <a:rect l="0" t="0" r="0" b="0"/>
              <a:pathLst>
                <a:path w="86452" h="179448">
                  <a:moveTo>
                    <a:pt x="71544" y="15596"/>
                  </a:moveTo>
                  <a:lnTo>
                    <a:pt x="71544" y="15596"/>
                  </a:lnTo>
                  <a:lnTo>
                    <a:pt x="65768" y="10526"/>
                  </a:lnTo>
                  <a:lnTo>
                    <a:pt x="51149" y="669"/>
                  </a:lnTo>
                  <a:lnTo>
                    <a:pt x="48776" y="0"/>
                  </a:lnTo>
                  <a:lnTo>
                    <a:pt x="46487" y="260"/>
                  </a:lnTo>
                  <a:lnTo>
                    <a:pt x="44256" y="1139"/>
                  </a:lnTo>
                  <a:lnTo>
                    <a:pt x="27632" y="19230"/>
                  </a:lnTo>
                  <a:lnTo>
                    <a:pt x="8203" y="53675"/>
                  </a:lnTo>
                  <a:lnTo>
                    <a:pt x="1059" y="84731"/>
                  </a:lnTo>
                  <a:lnTo>
                    <a:pt x="0" y="117584"/>
                  </a:lnTo>
                  <a:lnTo>
                    <a:pt x="6586" y="146296"/>
                  </a:lnTo>
                  <a:lnTo>
                    <a:pt x="20331" y="165642"/>
                  </a:lnTo>
                  <a:lnTo>
                    <a:pt x="28935" y="172777"/>
                  </a:lnTo>
                  <a:lnTo>
                    <a:pt x="46021" y="178822"/>
                  </a:lnTo>
                  <a:lnTo>
                    <a:pt x="54530" y="179447"/>
                  </a:lnTo>
                  <a:lnTo>
                    <a:pt x="62317" y="175630"/>
                  </a:lnTo>
                  <a:lnTo>
                    <a:pt x="76615" y="160100"/>
                  </a:lnTo>
                  <a:lnTo>
                    <a:pt x="84381" y="139087"/>
                  </a:lnTo>
                  <a:lnTo>
                    <a:pt x="86451" y="127556"/>
                  </a:lnTo>
                  <a:lnTo>
                    <a:pt x="79254" y="84361"/>
                  </a:lnTo>
                  <a:lnTo>
                    <a:pt x="65564" y="59799"/>
                  </a:lnTo>
                  <a:lnTo>
                    <a:pt x="48425" y="42297"/>
                  </a:lnTo>
                  <a:lnTo>
                    <a:pt x="31400" y="34519"/>
                  </a:lnTo>
                  <a:lnTo>
                    <a:pt x="25026" y="33856"/>
                  </a:lnTo>
                  <a:lnTo>
                    <a:pt x="20070" y="34825"/>
                  </a:lnTo>
                  <a:lnTo>
                    <a:pt x="16061" y="36882"/>
                  </a:lnTo>
                  <a:lnTo>
                    <a:pt x="14799" y="39664"/>
                  </a:lnTo>
                  <a:lnTo>
                    <a:pt x="15370" y="42931"/>
                  </a:lnTo>
                  <a:lnTo>
                    <a:pt x="20744" y="5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676"/>
          <p:cNvGrpSpPr/>
          <p:nvPr/>
        </p:nvGrpSpPr>
        <p:grpSpPr>
          <a:xfrm>
            <a:off x="7998000" y="1390650"/>
            <a:ext cx="619498" cy="438151"/>
            <a:chOff x="7998000" y="1390650"/>
            <a:chExt cx="619498" cy="438151"/>
          </a:xfrm>
        </p:grpSpPr>
        <p:sp>
          <p:nvSpPr>
            <p:cNvPr id="64" name="SMARTInkShape-3331"/>
            <p:cNvSpPr/>
            <p:nvPr>
              <p:custDataLst>
                <p:tags r:id="rId122"/>
              </p:custDataLst>
            </p:nvPr>
          </p:nvSpPr>
          <p:spPr>
            <a:xfrm>
              <a:off x="8483600" y="1390650"/>
              <a:ext cx="133898" cy="438151"/>
            </a:xfrm>
            <a:custGeom>
              <a:avLst/>
              <a:gdLst/>
              <a:ahLst/>
              <a:cxnLst/>
              <a:rect l="0" t="0" r="0" b="0"/>
              <a:pathLst>
                <a:path w="133898" h="438151">
                  <a:moveTo>
                    <a:pt x="0" y="0"/>
                  </a:moveTo>
                  <a:lnTo>
                    <a:pt x="0" y="0"/>
                  </a:lnTo>
                  <a:lnTo>
                    <a:pt x="41273" y="0"/>
                  </a:lnTo>
                  <a:lnTo>
                    <a:pt x="81608" y="0"/>
                  </a:lnTo>
                  <a:lnTo>
                    <a:pt x="126467" y="1882"/>
                  </a:lnTo>
                  <a:lnTo>
                    <a:pt x="130877" y="3371"/>
                  </a:lnTo>
                  <a:lnTo>
                    <a:pt x="133113" y="5070"/>
                  </a:lnTo>
                  <a:lnTo>
                    <a:pt x="133897" y="6907"/>
                  </a:lnTo>
                  <a:lnTo>
                    <a:pt x="130011" y="45618"/>
                  </a:lnTo>
                  <a:lnTo>
                    <a:pt x="122525" y="92502"/>
                  </a:lnTo>
                  <a:lnTo>
                    <a:pt x="118426" y="125073"/>
                  </a:lnTo>
                  <a:lnTo>
                    <a:pt x="112371" y="160716"/>
                  </a:lnTo>
                  <a:lnTo>
                    <a:pt x="105681" y="197724"/>
                  </a:lnTo>
                  <a:lnTo>
                    <a:pt x="100357" y="235338"/>
                  </a:lnTo>
                  <a:lnTo>
                    <a:pt x="95638" y="271341"/>
                  </a:lnTo>
                  <a:lnTo>
                    <a:pt x="91895" y="304746"/>
                  </a:lnTo>
                  <a:lnTo>
                    <a:pt x="89788" y="345941"/>
                  </a:lnTo>
                  <a:lnTo>
                    <a:pt x="85645" y="391452"/>
                  </a:lnTo>
                  <a:lnTo>
                    <a:pt x="80096" y="405342"/>
                  </a:lnTo>
                  <a:lnTo>
                    <a:pt x="67241" y="417297"/>
                  </a:lnTo>
                  <a:lnTo>
                    <a:pt x="50026" y="426405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332"/>
            <p:cNvSpPr/>
            <p:nvPr>
              <p:custDataLst>
                <p:tags r:id="rId123"/>
              </p:custDataLst>
            </p:nvPr>
          </p:nvSpPr>
          <p:spPr>
            <a:xfrm>
              <a:off x="8280400" y="154305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1079"/>
                  </a:lnTo>
                  <a:lnTo>
                    <a:pt x="34637" y="28549"/>
                  </a:lnTo>
                  <a:lnTo>
                    <a:pt x="67135" y="20685"/>
                  </a:lnTo>
                  <a:lnTo>
                    <a:pt x="103216" y="1248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333"/>
            <p:cNvSpPr/>
            <p:nvPr>
              <p:custDataLst>
                <p:tags r:id="rId124"/>
              </p:custDataLst>
            </p:nvPr>
          </p:nvSpPr>
          <p:spPr>
            <a:xfrm>
              <a:off x="8352106" y="1414179"/>
              <a:ext cx="87045" cy="330832"/>
            </a:xfrm>
            <a:custGeom>
              <a:avLst/>
              <a:gdLst/>
              <a:ahLst/>
              <a:cxnLst/>
              <a:rect l="0" t="0" r="0" b="0"/>
              <a:pathLst>
                <a:path w="87045" h="330832">
                  <a:moveTo>
                    <a:pt x="61644" y="59021"/>
                  </a:moveTo>
                  <a:lnTo>
                    <a:pt x="61644" y="59021"/>
                  </a:lnTo>
                  <a:lnTo>
                    <a:pt x="68551" y="18195"/>
                  </a:lnTo>
                  <a:lnTo>
                    <a:pt x="73200" y="0"/>
                  </a:lnTo>
                  <a:lnTo>
                    <a:pt x="63892" y="13703"/>
                  </a:lnTo>
                  <a:lnTo>
                    <a:pt x="47728" y="53590"/>
                  </a:lnTo>
                  <a:lnTo>
                    <a:pt x="35704" y="91415"/>
                  </a:lnTo>
                  <a:lnTo>
                    <a:pt x="24010" y="134801"/>
                  </a:lnTo>
                  <a:lnTo>
                    <a:pt x="14108" y="182307"/>
                  </a:lnTo>
                  <a:lnTo>
                    <a:pt x="6885" y="227879"/>
                  </a:lnTo>
                  <a:lnTo>
                    <a:pt x="2029" y="268125"/>
                  </a:lnTo>
                  <a:lnTo>
                    <a:pt x="0" y="308499"/>
                  </a:lnTo>
                  <a:lnTo>
                    <a:pt x="2026" y="324181"/>
                  </a:lnTo>
                  <a:lnTo>
                    <a:pt x="5671" y="328222"/>
                  </a:lnTo>
                  <a:lnTo>
                    <a:pt x="10923" y="330211"/>
                  </a:lnTo>
                  <a:lnTo>
                    <a:pt x="17247" y="330831"/>
                  </a:lnTo>
                  <a:lnTo>
                    <a:pt x="43002" y="321591"/>
                  </a:lnTo>
                  <a:lnTo>
                    <a:pt x="87044" y="293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334"/>
            <p:cNvSpPr/>
            <p:nvPr>
              <p:custDataLst>
                <p:tags r:id="rId125"/>
              </p:custDataLst>
            </p:nvPr>
          </p:nvSpPr>
          <p:spPr>
            <a:xfrm>
              <a:off x="8164781" y="1650401"/>
              <a:ext cx="141020" cy="114077"/>
            </a:xfrm>
            <a:custGeom>
              <a:avLst/>
              <a:gdLst/>
              <a:ahLst/>
              <a:cxnLst/>
              <a:rect l="0" t="0" r="0" b="0"/>
              <a:pathLst>
                <a:path w="141020" h="114077">
                  <a:moveTo>
                    <a:pt x="77519" y="25999"/>
                  </a:moveTo>
                  <a:lnTo>
                    <a:pt x="77519" y="25999"/>
                  </a:lnTo>
                  <a:lnTo>
                    <a:pt x="76814" y="7837"/>
                  </a:lnTo>
                  <a:lnTo>
                    <a:pt x="74148" y="759"/>
                  </a:lnTo>
                  <a:lnTo>
                    <a:pt x="71038" y="0"/>
                  </a:lnTo>
                  <a:lnTo>
                    <a:pt x="61939" y="2920"/>
                  </a:lnTo>
                  <a:lnTo>
                    <a:pt x="41544" y="19239"/>
                  </a:lnTo>
                  <a:lnTo>
                    <a:pt x="15850" y="54401"/>
                  </a:lnTo>
                  <a:lnTo>
                    <a:pt x="0" y="94433"/>
                  </a:lnTo>
                  <a:lnTo>
                    <a:pt x="441" y="99138"/>
                  </a:lnTo>
                  <a:lnTo>
                    <a:pt x="2850" y="102275"/>
                  </a:lnTo>
                  <a:lnTo>
                    <a:pt x="6574" y="104366"/>
                  </a:lnTo>
                  <a:lnTo>
                    <a:pt x="11171" y="104349"/>
                  </a:lnTo>
                  <a:lnTo>
                    <a:pt x="21926" y="100568"/>
                  </a:lnTo>
                  <a:lnTo>
                    <a:pt x="43251" y="83763"/>
                  </a:lnTo>
                  <a:lnTo>
                    <a:pt x="75306" y="39546"/>
                  </a:lnTo>
                  <a:lnTo>
                    <a:pt x="87273" y="18484"/>
                  </a:lnTo>
                  <a:lnTo>
                    <a:pt x="88255" y="19578"/>
                  </a:lnTo>
                  <a:lnTo>
                    <a:pt x="90752" y="62702"/>
                  </a:lnTo>
                  <a:lnTo>
                    <a:pt x="99034" y="108417"/>
                  </a:lnTo>
                  <a:lnTo>
                    <a:pt x="102445" y="111989"/>
                  </a:lnTo>
                  <a:lnTo>
                    <a:pt x="106837" y="113665"/>
                  </a:lnTo>
                  <a:lnTo>
                    <a:pt x="111881" y="114076"/>
                  </a:lnTo>
                  <a:lnTo>
                    <a:pt x="123129" y="108889"/>
                  </a:lnTo>
                  <a:lnTo>
                    <a:pt x="141019" y="95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335"/>
            <p:cNvSpPr/>
            <p:nvPr>
              <p:custDataLst>
                <p:tags r:id="rId126"/>
              </p:custDataLst>
            </p:nvPr>
          </p:nvSpPr>
          <p:spPr>
            <a:xfrm>
              <a:off x="7998000" y="1455915"/>
              <a:ext cx="111344" cy="325471"/>
            </a:xfrm>
            <a:custGeom>
              <a:avLst/>
              <a:gdLst/>
              <a:ahLst/>
              <a:cxnLst/>
              <a:rect l="0" t="0" r="0" b="0"/>
              <a:pathLst>
                <a:path w="111344" h="325471">
                  <a:moveTo>
                    <a:pt x="41100" y="10935"/>
                  </a:moveTo>
                  <a:lnTo>
                    <a:pt x="41100" y="10935"/>
                  </a:lnTo>
                  <a:lnTo>
                    <a:pt x="44470" y="4193"/>
                  </a:lnTo>
                  <a:lnTo>
                    <a:pt x="44758" y="2207"/>
                  </a:lnTo>
                  <a:lnTo>
                    <a:pt x="44244" y="883"/>
                  </a:lnTo>
                  <a:lnTo>
                    <a:pt x="43195" y="0"/>
                  </a:lnTo>
                  <a:lnTo>
                    <a:pt x="41791" y="823"/>
                  </a:lnTo>
                  <a:lnTo>
                    <a:pt x="38350" y="5500"/>
                  </a:lnTo>
                  <a:lnTo>
                    <a:pt x="32445" y="36293"/>
                  </a:lnTo>
                  <a:lnTo>
                    <a:pt x="28317" y="73005"/>
                  </a:lnTo>
                  <a:lnTo>
                    <a:pt x="24130" y="118250"/>
                  </a:lnTo>
                  <a:lnTo>
                    <a:pt x="22025" y="143156"/>
                  </a:lnTo>
                  <a:lnTo>
                    <a:pt x="19917" y="168932"/>
                  </a:lnTo>
                  <a:lnTo>
                    <a:pt x="17805" y="193878"/>
                  </a:lnTo>
                  <a:lnTo>
                    <a:pt x="15692" y="218269"/>
                  </a:lnTo>
                  <a:lnTo>
                    <a:pt x="11462" y="262539"/>
                  </a:lnTo>
                  <a:lnTo>
                    <a:pt x="5821" y="307734"/>
                  </a:lnTo>
                  <a:lnTo>
                    <a:pt x="4253" y="322292"/>
                  </a:lnTo>
                  <a:lnTo>
                    <a:pt x="3130" y="325045"/>
                  </a:lnTo>
                  <a:lnTo>
                    <a:pt x="1676" y="325470"/>
                  </a:lnTo>
                  <a:lnTo>
                    <a:pt x="0" y="324341"/>
                  </a:lnTo>
                  <a:lnTo>
                    <a:pt x="1014" y="299157"/>
                  </a:lnTo>
                  <a:lnTo>
                    <a:pt x="12525" y="253673"/>
                  </a:lnTo>
                  <a:lnTo>
                    <a:pt x="29341" y="210092"/>
                  </a:lnTo>
                  <a:lnTo>
                    <a:pt x="43400" y="190936"/>
                  </a:lnTo>
                  <a:lnTo>
                    <a:pt x="51099" y="183853"/>
                  </a:lnTo>
                  <a:lnTo>
                    <a:pt x="59055" y="179836"/>
                  </a:lnTo>
                  <a:lnTo>
                    <a:pt x="75420" y="177254"/>
                  </a:lnTo>
                  <a:lnTo>
                    <a:pt x="82325" y="179670"/>
                  </a:lnTo>
                  <a:lnTo>
                    <a:pt x="93759" y="189880"/>
                  </a:lnTo>
                  <a:lnTo>
                    <a:pt x="108129" y="218237"/>
                  </a:lnTo>
                  <a:lnTo>
                    <a:pt x="111343" y="239477"/>
                  </a:lnTo>
                  <a:lnTo>
                    <a:pt x="11095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3336"/>
          <p:cNvSpPr/>
          <p:nvPr>
            <p:custDataLst>
              <p:tags r:id="rId1"/>
            </p:custDataLst>
          </p:nvPr>
        </p:nvSpPr>
        <p:spPr>
          <a:xfrm>
            <a:off x="2438400" y="2089150"/>
            <a:ext cx="5302251" cy="185312"/>
          </a:xfrm>
          <a:custGeom>
            <a:avLst/>
            <a:gdLst/>
            <a:ahLst/>
            <a:cxnLst/>
            <a:rect l="0" t="0" r="0" b="0"/>
            <a:pathLst>
              <a:path w="5302251" h="185312">
                <a:moveTo>
                  <a:pt x="0" y="44450"/>
                </a:moveTo>
                <a:lnTo>
                  <a:pt x="0" y="44450"/>
                </a:lnTo>
                <a:lnTo>
                  <a:pt x="0" y="26621"/>
                </a:lnTo>
                <a:lnTo>
                  <a:pt x="21676" y="73879"/>
                </a:lnTo>
                <a:lnTo>
                  <a:pt x="47266" y="113299"/>
                </a:lnTo>
                <a:lnTo>
                  <a:pt x="76746" y="139255"/>
                </a:lnTo>
                <a:lnTo>
                  <a:pt x="114778" y="161139"/>
                </a:lnTo>
                <a:lnTo>
                  <a:pt x="158962" y="177451"/>
                </a:lnTo>
                <a:lnTo>
                  <a:pt x="183586" y="181800"/>
                </a:lnTo>
                <a:lnTo>
                  <a:pt x="209174" y="184700"/>
                </a:lnTo>
                <a:lnTo>
                  <a:pt x="238227" y="183811"/>
                </a:lnTo>
                <a:lnTo>
                  <a:pt x="269590" y="180396"/>
                </a:lnTo>
                <a:lnTo>
                  <a:pt x="302493" y="175298"/>
                </a:lnTo>
                <a:lnTo>
                  <a:pt x="337129" y="166959"/>
                </a:lnTo>
                <a:lnTo>
                  <a:pt x="372919" y="156462"/>
                </a:lnTo>
                <a:lnTo>
                  <a:pt x="409479" y="144525"/>
                </a:lnTo>
                <a:lnTo>
                  <a:pt x="447964" y="130922"/>
                </a:lnTo>
                <a:lnTo>
                  <a:pt x="487731" y="116209"/>
                </a:lnTo>
                <a:lnTo>
                  <a:pt x="528354" y="100756"/>
                </a:lnTo>
                <a:lnTo>
                  <a:pt x="570253" y="86926"/>
                </a:lnTo>
                <a:lnTo>
                  <a:pt x="613002" y="74178"/>
                </a:lnTo>
                <a:lnTo>
                  <a:pt x="656317" y="62152"/>
                </a:lnTo>
                <a:lnTo>
                  <a:pt x="697895" y="54135"/>
                </a:lnTo>
                <a:lnTo>
                  <a:pt x="738314" y="48790"/>
                </a:lnTo>
                <a:lnTo>
                  <a:pt x="777959" y="45227"/>
                </a:lnTo>
                <a:lnTo>
                  <a:pt x="816384" y="44968"/>
                </a:lnTo>
                <a:lnTo>
                  <a:pt x="853994" y="46912"/>
                </a:lnTo>
                <a:lnTo>
                  <a:pt x="891063" y="50325"/>
                </a:lnTo>
                <a:lnTo>
                  <a:pt x="929886" y="54011"/>
                </a:lnTo>
                <a:lnTo>
                  <a:pt x="969880" y="57879"/>
                </a:lnTo>
                <a:lnTo>
                  <a:pt x="1010653" y="61869"/>
                </a:lnTo>
                <a:lnTo>
                  <a:pt x="1052652" y="65235"/>
                </a:lnTo>
                <a:lnTo>
                  <a:pt x="1095468" y="68185"/>
                </a:lnTo>
                <a:lnTo>
                  <a:pt x="1138829" y="70857"/>
                </a:lnTo>
                <a:lnTo>
                  <a:pt x="1182552" y="71227"/>
                </a:lnTo>
                <a:lnTo>
                  <a:pt x="1226518" y="70062"/>
                </a:lnTo>
                <a:lnTo>
                  <a:pt x="1270646" y="67875"/>
                </a:lnTo>
                <a:lnTo>
                  <a:pt x="1315586" y="63594"/>
                </a:lnTo>
                <a:lnTo>
                  <a:pt x="1361068" y="57918"/>
                </a:lnTo>
                <a:lnTo>
                  <a:pt x="1406912" y="51312"/>
                </a:lnTo>
                <a:lnTo>
                  <a:pt x="1451586" y="44791"/>
                </a:lnTo>
                <a:lnTo>
                  <a:pt x="1495480" y="38328"/>
                </a:lnTo>
                <a:lnTo>
                  <a:pt x="1538853" y="31902"/>
                </a:lnTo>
                <a:lnTo>
                  <a:pt x="1580469" y="27618"/>
                </a:lnTo>
                <a:lnTo>
                  <a:pt x="1620912" y="24762"/>
                </a:lnTo>
                <a:lnTo>
                  <a:pt x="1660575" y="22858"/>
                </a:lnTo>
                <a:lnTo>
                  <a:pt x="1697600" y="24411"/>
                </a:lnTo>
                <a:lnTo>
                  <a:pt x="1732866" y="28268"/>
                </a:lnTo>
                <a:lnTo>
                  <a:pt x="1766961" y="33662"/>
                </a:lnTo>
                <a:lnTo>
                  <a:pt x="1802391" y="40080"/>
                </a:lnTo>
                <a:lnTo>
                  <a:pt x="1838710" y="47181"/>
                </a:lnTo>
                <a:lnTo>
                  <a:pt x="1875623" y="54737"/>
                </a:lnTo>
                <a:lnTo>
                  <a:pt x="1915049" y="62597"/>
                </a:lnTo>
                <a:lnTo>
                  <a:pt x="1956149" y="70659"/>
                </a:lnTo>
                <a:lnTo>
                  <a:pt x="1998366" y="78856"/>
                </a:lnTo>
                <a:lnTo>
                  <a:pt x="2042738" y="85026"/>
                </a:lnTo>
                <a:lnTo>
                  <a:pt x="2088548" y="89845"/>
                </a:lnTo>
                <a:lnTo>
                  <a:pt x="2135315" y="93763"/>
                </a:lnTo>
                <a:lnTo>
                  <a:pt x="2184838" y="96376"/>
                </a:lnTo>
                <a:lnTo>
                  <a:pt x="2236198" y="98117"/>
                </a:lnTo>
                <a:lnTo>
                  <a:pt x="2288782" y="99278"/>
                </a:lnTo>
                <a:lnTo>
                  <a:pt x="2341477" y="98641"/>
                </a:lnTo>
                <a:lnTo>
                  <a:pt x="2394246" y="96805"/>
                </a:lnTo>
                <a:lnTo>
                  <a:pt x="2447064" y="94170"/>
                </a:lnTo>
                <a:lnTo>
                  <a:pt x="2499209" y="91708"/>
                </a:lnTo>
                <a:lnTo>
                  <a:pt x="2550906" y="89361"/>
                </a:lnTo>
                <a:lnTo>
                  <a:pt x="2602304" y="87090"/>
                </a:lnTo>
                <a:lnTo>
                  <a:pt x="2653502" y="85577"/>
                </a:lnTo>
                <a:lnTo>
                  <a:pt x="2704568" y="84568"/>
                </a:lnTo>
                <a:lnTo>
                  <a:pt x="2755546" y="83895"/>
                </a:lnTo>
                <a:lnTo>
                  <a:pt x="2806464" y="84152"/>
                </a:lnTo>
                <a:lnTo>
                  <a:pt x="2857342" y="85029"/>
                </a:lnTo>
                <a:lnTo>
                  <a:pt x="2908195" y="86320"/>
                </a:lnTo>
                <a:lnTo>
                  <a:pt x="2959736" y="87885"/>
                </a:lnTo>
                <a:lnTo>
                  <a:pt x="3011735" y="89634"/>
                </a:lnTo>
                <a:lnTo>
                  <a:pt x="3064040" y="91506"/>
                </a:lnTo>
                <a:lnTo>
                  <a:pt x="3117254" y="92754"/>
                </a:lnTo>
                <a:lnTo>
                  <a:pt x="3171075" y="93586"/>
                </a:lnTo>
                <a:lnTo>
                  <a:pt x="3225300" y="94141"/>
                </a:lnTo>
                <a:lnTo>
                  <a:pt x="3279794" y="95216"/>
                </a:lnTo>
                <a:lnTo>
                  <a:pt x="3334469" y="96638"/>
                </a:lnTo>
                <a:lnTo>
                  <a:pt x="3389262" y="98292"/>
                </a:lnTo>
                <a:lnTo>
                  <a:pt x="3442725" y="100100"/>
                </a:lnTo>
                <a:lnTo>
                  <a:pt x="3495301" y="102011"/>
                </a:lnTo>
                <a:lnTo>
                  <a:pt x="3547284" y="103991"/>
                </a:lnTo>
                <a:lnTo>
                  <a:pt x="3598873" y="107427"/>
                </a:lnTo>
                <a:lnTo>
                  <a:pt x="3650198" y="111835"/>
                </a:lnTo>
                <a:lnTo>
                  <a:pt x="3701348" y="116890"/>
                </a:lnTo>
                <a:lnTo>
                  <a:pt x="3754499" y="120965"/>
                </a:lnTo>
                <a:lnTo>
                  <a:pt x="3808982" y="124388"/>
                </a:lnTo>
                <a:lnTo>
                  <a:pt x="3864355" y="127375"/>
                </a:lnTo>
                <a:lnTo>
                  <a:pt x="3919615" y="130778"/>
                </a:lnTo>
                <a:lnTo>
                  <a:pt x="3974798" y="134458"/>
                </a:lnTo>
                <a:lnTo>
                  <a:pt x="4029932" y="138322"/>
                </a:lnTo>
                <a:lnTo>
                  <a:pt x="4084327" y="141603"/>
                </a:lnTo>
                <a:lnTo>
                  <a:pt x="4138229" y="144497"/>
                </a:lnTo>
                <a:lnTo>
                  <a:pt x="4191802" y="147131"/>
                </a:lnTo>
                <a:lnTo>
                  <a:pt x="4244452" y="151004"/>
                </a:lnTo>
                <a:lnTo>
                  <a:pt x="4296484" y="155703"/>
                </a:lnTo>
                <a:lnTo>
                  <a:pt x="4348106" y="160952"/>
                </a:lnTo>
                <a:lnTo>
                  <a:pt x="4396632" y="165862"/>
                </a:lnTo>
                <a:lnTo>
                  <a:pt x="4443094" y="170547"/>
                </a:lnTo>
                <a:lnTo>
                  <a:pt x="4488180" y="175081"/>
                </a:lnTo>
                <a:lnTo>
                  <a:pt x="4533053" y="178810"/>
                </a:lnTo>
                <a:lnTo>
                  <a:pt x="4577785" y="182001"/>
                </a:lnTo>
                <a:lnTo>
                  <a:pt x="4622423" y="184834"/>
                </a:lnTo>
                <a:lnTo>
                  <a:pt x="4669115" y="185311"/>
                </a:lnTo>
                <a:lnTo>
                  <a:pt x="4717177" y="184219"/>
                </a:lnTo>
                <a:lnTo>
                  <a:pt x="4766151" y="182079"/>
                </a:lnTo>
                <a:lnTo>
                  <a:pt x="4815029" y="177125"/>
                </a:lnTo>
                <a:lnTo>
                  <a:pt x="4863841" y="170294"/>
                </a:lnTo>
                <a:lnTo>
                  <a:pt x="4912611" y="162213"/>
                </a:lnTo>
                <a:lnTo>
                  <a:pt x="4959235" y="151886"/>
                </a:lnTo>
                <a:lnTo>
                  <a:pt x="5004429" y="140063"/>
                </a:lnTo>
                <a:lnTo>
                  <a:pt x="5048669" y="127242"/>
                </a:lnTo>
                <a:lnTo>
                  <a:pt x="5090862" y="112345"/>
                </a:lnTo>
                <a:lnTo>
                  <a:pt x="5131691" y="96063"/>
                </a:lnTo>
                <a:lnTo>
                  <a:pt x="5171611" y="78859"/>
                </a:lnTo>
                <a:lnTo>
                  <a:pt x="5203868" y="62450"/>
                </a:lnTo>
                <a:lnTo>
                  <a:pt x="5231018" y="46573"/>
                </a:lnTo>
                <a:lnTo>
                  <a:pt x="5270591" y="20699"/>
                </a:lnTo>
                <a:lnTo>
                  <a:pt x="53022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678"/>
          <p:cNvGrpSpPr/>
          <p:nvPr/>
        </p:nvGrpSpPr>
        <p:grpSpPr>
          <a:xfrm>
            <a:off x="2619731" y="2527300"/>
            <a:ext cx="383820" cy="590551"/>
            <a:chOff x="2619731" y="2527300"/>
            <a:chExt cx="383820" cy="590551"/>
          </a:xfrm>
        </p:grpSpPr>
        <p:sp>
          <p:nvSpPr>
            <p:cNvPr id="71" name="SMARTInkShape-3337"/>
            <p:cNvSpPr/>
            <p:nvPr>
              <p:custDataLst>
                <p:tags r:id="rId118"/>
              </p:custDataLst>
            </p:nvPr>
          </p:nvSpPr>
          <p:spPr>
            <a:xfrm>
              <a:off x="2619731" y="2527300"/>
              <a:ext cx="275870" cy="114301"/>
            </a:xfrm>
            <a:custGeom>
              <a:avLst/>
              <a:gdLst/>
              <a:ahLst/>
              <a:cxnLst/>
              <a:rect l="0" t="0" r="0" b="0"/>
              <a:pathLst>
                <a:path w="275870" h="114301">
                  <a:moveTo>
                    <a:pt x="21869" y="114300"/>
                  </a:moveTo>
                  <a:lnTo>
                    <a:pt x="21869" y="114300"/>
                  </a:lnTo>
                  <a:lnTo>
                    <a:pt x="4413" y="104866"/>
                  </a:lnTo>
                  <a:lnTo>
                    <a:pt x="0" y="99994"/>
                  </a:lnTo>
                  <a:lnTo>
                    <a:pt x="234" y="97002"/>
                  </a:lnTo>
                  <a:lnTo>
                    <a:pt x="4257" y="89914"/>
                  </a:lnTo>
                  <a:lnTo>
                    <a:pt x="41438" y="68090"/>
                  </a:lnTo>
                  <a:lnTo>
                    <a:pt x="75252" y="53311"/>
                  </a:lnTo>
                  <a:lnTo>
                    <a:pt x="117561" y="37334"/>
                  </a:lnTo>
                  <a:lnTo>
                    <a:pt x="162471" y="22237"/>
                  </a:lnTo>
                  <a:lnTo>
                    <a:pt x="203598" y="10824"/>
                  </a:lnTo>
                  <a:lnTo>
                    <a:pt x="248968" y="3207"/>
                  </a:lnTo>
                  <a:lnTo>
                    <a:pt x="2758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338"/>
            <p:cNvSpPr/>
            <p:nvPr>
              <p:custDataLst>
                <p:tags r:id="rId119"/>
              </p:custDataLst>
            </p:nvPr>
          </p:nvSpPr>
          <p:spPr>
            <a:xfrm>
              <a:off x="2781300" y="2578100"/>
              <a:ext cx="38101" cy="381424"/>
            </a:xfrm>
            <a:custGeom>
              <a:avLst/>
              <a:gdLst/>
              <a:ahLst/>
              <a:cxnLst/>
              <a:rect l="0" t="0" r="0" b="0"/>
              <a:pathLst>
                <a:path w="38101" h="381424">
                  <a:moveTo>
                    <a:pt x="0" y="0"/>
                  </a:moveTo>
                  <a:lnTo>
                    <a:pt x="0" y="0"/>
                  </a:lnTo>
                  <a:lnTo>
                    <a:pt x="12209" y="31161"/>
                  </a:lnTo>
                  <a:lnTo>
                    <a:pt x="16009" y="62767"/>
                  </a:lnTo>
                  <a:lnTo>
                    <a:pt x="18404" y="103391"/>
                  </a:lnTo>
                  <a:lnTo>
                    <a:pt x="21820" y="149668"/>
                  </a:lnTo>
                  <a:lnTo>
                    <a:pt x="23014" y="174567"/>
                  </a:lnTo>
                  <a:lnTo>
                    <a:pt x="23809" y="200339"/>
                  </a:lnTo>
                  <a:lnTo>
                    <a:pt x="24339" y="226693"/>
                  </a:lnTo>
                  <a:lnTo>
                    <a:pt x="25399" y="251317"/>
                  </a:lnTo>
                  <a:lnTo>
                    <a:pt x="28457" y="297493"/>
                  </a:lnTo>
                  <a:lnTo>
                    <a:pt x="30286" y="334008"/>
                  </a:lnTo>
                  <a:lnTo>
                    <a:pt x="34832" y="378460"/>
                  </a:lnTo>
                  <a:lnTo>
                    <a:pt x="35921" y="381423"/>
                  </a:lnTo>
                  <a:lnTo>
                    <a:pt x="36648" y="381282"/>
                  </a:lnTo>
                  <a:lnTo>
                    <a:pt x="3810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339"/>
            <p:cNvSpPr/>
            <p:nvPr>
              <p:custDataLst>
                <p:tags r:id="rId120"/>
              </p:custDataLst>
            </p:nvPr>
          </p:nvSpPr>
          <p:spPr>
            <a:xfrm>
              <a:off x="2667262" y="2978150"/>
              <a:ext cx="202939" cy="63501"/>
            </a:xfrm>
            <a:custGeom>
              <a:avLst/>
              <a:gdLst/>
              <a:ahLst/>
              <a:cxnLst/>
              <a:rect l="0" t="0" r="0" b="0"/>
              <a:pathLst>
                <a:path w="202939" h="63501">
                  <a:moveTo>
                    <a:pt x="6088" y="63500"/>
                  </a:moveTo>
                  <a:lnTo>
                    <a:pt x="6088" y="63500"/>
                  </a:lnTo>
                  <a:lnTo>
                    <a:pt x="1062" y="51567"/>
                  </a:lnTo>
                  <a:lnTo>
                    <a:pt x="0" y="42485"/>
                  </a:lnTo>
                  <a:lnTo>
                    <a:pt x="2029" y="41023"/>
                  </a:lnTo>
                  <a:lnTo>
                    <a:pt x="48866" y="33287"/>
                  </a:lnTo>
                  <a:lnTo>
                    <a:pt x="93395" y="26639"/>
                  </a:lnTo>
                  <a:lnTo>
                    <a:pt x="125795" y="19836"/>
                  </a:lnTo>
                  <a:lnTo>
                    <a:pt x="172398" y="8073"/>
                  </a:lnTo>
                  <a:lnTo>
                    <a:pt x="202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340"/>
            <p:cNvSpPr/>
            <p:nvPr>
              <p:custDataLst>
                <p:tags r:id="rId121"/>
              </p:custDataLst>
            </p:nvPr>
          </p:nvSpPr>
          <p:spPr>
            <a:xfrm>
              <a:off x="2997200" y="2946400"/>
              <a:ext cx="6351" cy="171451"/>
            </a:xfrm>
            <a:custGeom>
              <a:avLst/>
              <a:gdLst/>
              <a:ahLst/>
              <a:cxnLst/>
              <a:rect l="0" t="0" r="0" b="0"/>
              <a:pathLst>
                <a:path w="6351" h="171451">
                  <a:moveTo>
                    <a:pt x="0" y="0"/>
                  </a:moveTo>
                  <a:lnTo>
                    <a:pt x="0" y="0"/>
                  </a:lnTo>
                  <a:lnTo>
                    <a:pt x="0" y="42095"/>
                  </a:lnTo>
                  <a:lnTo>
                    <a:pt x="0" y="87496"/>
                  </a:lnTo>
                  <a:lnTo>
                    <a:pt x="1881" y="120967"/>
                  </a:lnTo>
                  <a:lnTo>
                    <a:pt x="63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679"/>
          <p:cNvGrpSpPr/>
          <p:nvPr/>
        </p:nvGrpSpPr>
        <p:grpSpPr>
          <a:xfrm>
            <a:off x="3308350" y="2628863"/>
            <a:ext cx="958851" cy="416812"/>
            <a:chOff x="3308350" y="2628863"/>
            <a:chExt cx="958851" cy="416812"/>
          </a:xfrm>
        </p:grpSpPr>
        <p:sp>
          <p:nvSpPr>
            <p:cNvPr id="76" name="SMARTInkShape-3341"/>
            <p:cNvSpPr/>
            <p:nvPr>
              <p:custDataLst>
                <p:tags r:id="rId111"/>
              </p:custDataLst>
            </p:nvPr>
          </p:nvSpPr>
          <p:spPr>
            <a:xfrm>
              <a:off x="3308350" y="279400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31750"/>
                  </a:moveTo>
                  <a:lnTo>
                    <a:pt x="0" y="31750"/>
                  </a:lnTo>
                  <a:lnTo>
                    <a:pt x="35806" y="31750"/>
                  </a:lnTo>
                  <a:lnTo>
                    <a:pt x="82262" y="25008"/>
                  </a:lnTo>
                  <a:lnTo>
                    <a:pt x="115112" y="19817"/>
                  </a:lnTo>
                  <a:lnTo>
                    <a:pt x="147822" y="14452"/>
                  </a:lnTo>
                  <a:lnTo>
                    <a:pt x="189065" y="490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342"/>
            <p:cNvSpPr/>
            <p:nvPr>
              <p:custDataLst>
                <p:tags r:id="rId112"/>
              </p:custDataLst>
            </p:nvPr>
          </p:nvSpPr>
          <p:spPr>
            <a:xfrm>
              <a:off x="3393879" y="2711450"/>
              <a:ext cx="22422" cy="215901"/>
            </a:xfrm>
            <a:custGeom>
              <a:avLst/>
              <a:gdLst/>
              <a:ahLst/>
              <a:cxnLst/>
              <a:rect l="0" t="0" r="0" b="0"/>
              <a:pathLst>
                <a:path w="22422" h="2159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439" y="48953"/>
                  </a:lnTo>
                  <a:lnTo>
                    <a:pt x="2957" y="81024"/>
                  </a:lnTo>
                  <a:lnTo>
                    <a:pt x="3187" y="116444"/>
                  </a:lnTo>
                  <a:lnTo>
                    <a:pt x="6687" y="161972"/>
                  </a:lnTo>
                  <a:lnTo>
                    <a:pt x="2242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343"/>
            <p:cNvSpPr/>
            <p:nvPr>
              <p:custDataLst>
                <p:tags r:id="rId113"/>
              </p:custDataLst>
            </p:nvPr>
          </p:nvSpPr>
          <p:spPr>
            <a:xfrm>
              <a:off x="3695700" y="2628863"/>
              <a:ext cx="273051" cy="82588"/>
            </a:xfrm>
            <a:custGeom>
              <a:avLst/>
              <a:gdLst/>
              <a:ahLst/>
              <a:cxnLst/>
              <a:rect l="0" t="0" r="0" b="0"/>
              <a:pathLst>
                <a:path w="273051" h="82588">
                  <a:moveTo>
                    <a:pt x="0" y="82587"/>
                  </a:moveTo>
                  <a:lnTo>
                    <a:pt x="0" y="82587"/>
                  </a:lnTo>
                  <a:lnTo>
                    <a:pt x="0" y="75845"/>
                  </a:lnTo>
                  <a:lnTo>
                    <a:pt x="10113" y="61539"/>
                  </a:lnTo>
                  <a:lnTo>
                    <a:pt x="46741" y="40524"/>
                  </a:lnTo>
                  <a:lnTo>
                    <a:pt x="87566" y="26498"/>
                  </a:lnTo>
                  <a:lnTo>
                    <a:pt x="111294" y="19794"/>
                  </a:lnTo>
                  <a:lnTo>
                    <a:pt x="135580" y="13914"/>
                  </a:lnTo>
                  <a:lnTo>
                    <a:pt x="160236" y="8583"/>
                  </a:lnTo>
                  <a:lnTo>
                    <a:pt x="205272" y="1013"/>
                  </a:lnTo>
                  <a:lnTo>
                    <a:pt x="237046" y="0"/>
                  </a:lnTo>
                  <a:lnTo>
                    <a:pt x="247636" y="2129"/>
                  </a:lnTo>
                  <a:lnTo>
                    <a:pt x="273050" y="19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344"/>
            <p:cNvSpPr/>
            <p:nvPr>
              <p:custDataLst>
                <p:tags r:id="rId114"/>
              </p:custDataLst>
            </p:nvPr>
          </p:nvSpPr>
          <p:spPr>
            <a:xfrm>
              <a:off x="3717441" y="2959100"/>
              <a:ext cx="206860" cy="49036"/>
            </a:xfrm>
            <a:custGeom>
              <a:avLst/>
              <a:gdLst/>
              <a:ahLst/>
              <a:cxnLst/>
              <a:rect l="0" t="0" r="0" b="0"/>
              <a:pathLst>
                <a:path w="206860" h="49036">
                  <a:moveTo>
                    <a:pt x="3659" y="38100"/>
                  </a:moveTo>
                  <a:lnTo>
                    <a:pt x="3659" y="38100"/>
                  </a:lnTo>
                  <a:lnTo>
                    <a:pt x="288" y="44842"/>
                  </a:lnTo>
                  <a:lnTo>
                    <a:pt x="0" y="46828"/>
                  </a:lnTo>
                  <a:lnTo>
                    <a:pt x="515" y="48152"/>
                  </a:lnTo>
                  <a:lnTo>
                    <a:pt x="1563" y="49035"/>
                  </a:lnTo>
                  <a:lnTo>
                    <a:pt x="19893" y="46906"/>
                  </a:lnTo>
                  <a:lnTo>
                    <a:pt x="57779" y="35065"/>
                  </a:lnTo>
                  <a:lnTo>
                    <a:pt x="104753" y="21522"/>
                  </a:lnTo>
                  <a:lnTo>
                    <a:pt x="143369" y="12857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345"/>
            <p:cNvSpPr/>
            <p:nvPr>
              <p:custDataLst>
                <p:tags r:id="rId115"/>
              </p:custDataLst>
            </p:nvPr>
          </p:nvSpPr>
          <p:spPr>
            <a:xfrm>
              <a:off x="3981085" y="2892848"/>
              <a:ext cx="171816" cy="152827"/>
            </a:xfrm>
            <a:custGeom>
              <a:avLst/>
              <a:gdLst/>
              <a:ahLst/>
              <a:cxnLst/>
              <a:rect l="0" t="0" r="0" b="0"/>
              <a:pathLst>
                <a:path w="171816" h="152827">
                  <a:moveTo>
                    <a:pt x="365" y="9102"/>
                  </a:moveTo>
                  <a:lnTo>
                    <a:pt x="365" y="9102"/>
                  </a:lnTo>
                  <a:lnTo>
                    <a:pt x="18042" y="264"/>
                  </a:lnTo>
                  <a:lnTo>
                    <a:pt x="27977" y="0"/>
                  </a:lnTo>
                  <a:lnTo>
                    <a:pt x="48231" y="5579"/>
                  </a:lnTo>
                  <a:lnTo>
                    <a:pt x="52031" y="9576"/>
                  </a:lnTo>
                  <a:lnTo>
                    <a:pt x="58135" y="21542"/>
                  </a:lnTo>
                  <a:lnTo>
                    <a:pt x="55674" y="40031"/>
                  </a:lnTo>
                  <a:lnTo>
                    <a:pt x="40507" y="72359"/>
                  </a:lnTo>
                  <a:lnTo>
                    <a:pt x="8395" y="116053"/>
                  </a:lnTo>
                  <a:lnTo>
                    <a:pt x="877" y="132365"/>
                  </a:lnTo>
                  <a:lnTo>
                    <a:pt x="0" y="138550"/>
                  </a:lnTo>
                  <a:lnTo>
                    <a:pt x="827" y="143378"/>
                  </a:lnTo>
                  <a:lnTo>
                    <a:pt x="2790" y="147303"/>
                  </a:lnTo>
                  <a:lnTo>
                    <a:pt x="6215" y="149919"/>
                  </a:lnTo>
                  <a:lnTo>
                    <a:pt x="15665" y="152826"/>
                  </a:lnTo>
                  <a:lnTo>
                    <a:pt x="49740" y="151091"/>
                  </a:lnTo>
                  <a:lnTo>
                    <a:pt x="81576" y="146057"/>
                  </a:lnTo>
                  <a:lnTo>
                    <a:pt x="114775" y="139115"/>
                  </a:lnTo>
                  <a:lnTo>
                    <a:pt x="171815" y="123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346"/>
            <p:cNvSpPr/>
            <p:nvPr>
              <p:custDataLst>
                <p:tags r:id="rId116"/>
              </p:custDataLst>
            </p:nvPr>
          </p:nvSpPr>
          <p:spPr>
            <a:xfrm>
              <a:off x="4102100" y="281305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6742" y="31358"/>
                  </a:lnTo>
                  <a:lnTo>
                    <a:pt x="17578" y="28048"/>
                  </a:lnTo>
                  <a:lnTo>
                    <a:pt x="61014" y="19181"/>
                  </a:lnTo>
                  <a:lnTo>
                    <a:pt x="107605" y="11249"/>
                  </a:lnTo>
                  <a:lnTo>
                    <a:pt x="150816" y="295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347"/>
            <p:cNvSpPr/>
            <p:nvPr>
              <p:custDataLst>
                <p:tags r:id="rId117"/>
              </p:custDataLst>
            </p:nvPr>
          </p:nvSpPr>
          <p:spPr>
            <a:xfrm>
              <a:off x="4191000" y="2730500"/>
              <a:ext cx="9421" cy="196851"/>
            </a:xfrm>
            <a:custGeom>
              <a:avLst/>
              <a:gdLst/>
              <a:ahLst/>
              <a:cxnLst/>
              <a:rect l="0" t="0" r="0" b="0"/>
              <a:pathLst>
                <a:path w="9421" h="196851">
                  <a:moveTo>
                    <a:pt x="0" y="0"/>
                  </a:moveTo>
                  <a:lnTo>
                    <a:pt x="0" y="0"/>
                  </a:lnTo>
                  <a:lnTo>
                    <a:pt x="705" y="38282"/>
                  </a:lnTo>
                  <a:lnTo>
                    <a:pt x="5069" y="75940"/>
                  </a:lnTo>
                  <a:lnTo>
                    <a:pt x="9420" y="114223"/>
                  </a:lnTo>
                  <a:lnTo>
                    <a:pt x="6867" y="15167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3348"/>
          <p:cNvSpPr/>
          <p:nvPr>
            <p:custDataLst>
              <p:tags r:id="rId2"/>
            </p:custDataLst>
          </p:nvPr>
        </p:nvSpPr>
        <p:spPr>
          <a:xfrm>
            <a:off x="3829050" y="2665179"/>
            <a:ext cx="25401" cy="274872"/>
          </a:xfrm>
          <a:custGeom>
            <a:avLst/>
            <a:gdLst/>
            <a:ahLst/>
            <a:cxnLst/>
            <a:rect l="0" t="0" r="0" b="0"/>
            <a:pathLst>
              <a:path w="25401" h="274872">
                <a:moveTo>
                  <a:pt x="0" y="8171"/>
                </a:moveTo>
                <a:lnTo>
                  <a:pt x="0" y="8171"/>
                </a:lnTo>
                <a:lnTo>
                  <a:pt x="6742" y="1429"/>
                </a:lnTo>
                <a:lnTo>
                  <a:pt x="9434" y="148"/>
                </a:lnTo>
                <a:lnTo>
                  <a:pt x="11933" y="0"/>
                </a:lnTo>
                <a:lnTo>
                  <a:pt x="14305" y="607"/>
                </a:lnTo>
                <a:lnTo>
                  <a:pt x="18823" y="6926"/>
                </a:lnTo>
                <a:lnTo>
                  <a:pt x="21015" y="11574"/>
                </a:lnTo>
                <a:lnTo>
                  <a:pt x="24100" y="45084"/>
                </a:lnTo>
                <a:lnTo>
                  <a:pt x="24823" y="78669"/>
                </a:lnTo>
                <a:lnTo>
                  <a:pt x="25143" y="116409"/>
                </a:lnTo>
                <a:lnTo>
                  <a:pt x="25286" y="154349"/>
                </a:lnTo>
                <a:lnTo>
                  <a:pt x="23467" y="192378"/>
                </a:lnTo>
                <a:lnTo>
                  <a:pt x="21718" y="226918"/>
                </a:lnTo>
                <a:lnTo>
                  <a:pt x="25400" y="2748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Shape-3349"/>
          <p:cNvSpPr/>
          <p:nvPr>
            <p:custDataLst>
              <p:tags r:id="rId3"/>
            </p:custDataLst>
          </p:nvPr>
        </p:nvSpPr>
        <p:spPr>
          <a:xfrm>
            <a:off x="4578350" y="2870200"/>
            <a:ext cx="120651" cy="6351"/>
          </a:xfrm>
          <a:custGeom>
            <a:avLst/>
            <a:gdLst/>
            <a:ahLst/>
            <a:cxnLst/>
            <a:rect l="0" t="0" r="0" b="0"/>
            <a:pathLst>
              <a:path w="120651" h="6351">
                <a:moveTo>
                  <a:pt x="0" y="0"/>
                </a:moveTo>
                <a:lnTo>
                  <a:pt x="0" y="0"/>
                </a:lnTo>
                <a:lnTo>
                  <a:pt x="39145" y="0"/>
                </a:lnTo>
                <a:lnTo>
                  <a:pt x="75804" y="706"/>
                </a:lnTo>
                <a:lnTo>
                  <a:pt x="1206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Shape-3350"/>
          <p:cNvSpPr/>
          <p:nvPr>
            <p:custDataLst>
              <p:tags r:id="rId4"/>
            </p:custDataLst>
          </p:nvPr>
        </p:nvSpPr>
        <p:spPr>
          <a:xfrm>
            <a:off x="5187950" y="2857500"/>
            <a:ext cx="101601" cy="6351"/>
          </a:xfrm>
          <a:custGeom>
            <a:avLst/>
            <a:gdLst/>
            <a:ahLst/>
            <a:cxnLst/>
            <a:rect l="0" t="0" r="0" b="0"/>
            <a:pathLst>
              <a:path w="101601" h="6351">
                <a:moveTo>
                  <a:pt x="0" y="6350"/>
                </a:moveTo>
                <a:lnTo>
                  <a:pt x="0" y="6350"/>
                </a:lnTo>
                <a:lnTo>
                  <a:pt x="44215" y="5644"/>
                </a:lnTo>
                <a:lnTo>
                  <a:pt x="101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Shape-3351"/>
          <p:cNvSpPr/>
          <p:nvPr>
            <p:custDataLst>
              <p:tags r:id="rId5"/>
            </p:custDataLst>
          </p:nvPr>
        </p:nvSpPr>
        <p:spPr>
          <a:xfrm>
            <a:off x="5702300" y="2825750"/>
            <a:ext cx="44451" cy="6351"/>
          </a:xfrm>
          <a:custGeom>
            <a:avLst/>
            <a:gdLst/>
            <a:ahLst/>
            <a:cxnLst/>
            <a:rect l="0" t="0" r="0" b="0"/>
            <a:pathLst>
              <a:path w="44451" h="6351">
                <a:moveTo>
                  <a:pt x="0" y="6350"/>
                </a:moveTo>
                <a:lnTo>
                  <a:pt x="0" y="6350"/>
                </a:lnTo>
                <a:lnTo>
                  <a:pt x="44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684"/>
          <p:cNvGrpSpPr/>
          <p:nvPr/>
        </p:nvGrpSpPr>
        <p:grpSpPr>
          <a:xfrm>
            <a:off x="6165850" y="2643161"/>
            <a:ext cx="843314" cy="417540"/>
            <a:chOff x="6165850" y="2643161"/>
            <a:chExt cx="843314" cy="417540"/>
          </a:xfrm>
        </p:grpSpPr>
        <p:sp>
          <p:nvSpPr>
            <p:cNvPr id="88" name="SMARTInkShape-3352"/>
            <p:cNvSpPr/>
            <p:nvPr>
              <p:custDataLst>
                <p:tags r:id="rId106"/>
              </p:custDataLst>
            </p:nvPr>
          </p:nvSpPr>
          <p:spPr>
            <a:xfrm>
              <a:off x="6165850" y="281940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12700"/>
                  </a:moveTo>
                  <a:lnTo>
                    <a:pt x="0" y="12700"/>
                  </a:lnTo>
                  <a:lnTo>
                    <a:pt x="38300" y="5793"/>
                  </a:lnTo>
                  <a:lnTo>
                    <a:pt x="83786" y="1716"/>
                  </a:lnTo>
                  <a:lnTo>
                    <a:pt x="122610" y="763"/>
                  </a:lnTo>
                  <a:lnTo>
                    <a:pt x="165737" y="339"/>
                  </a:lnTo>
                  <a:lnTo>
                    <a:pt x="199485" y="151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353"/>
            <p:cNvSpPr/>
            <p:nvPr>
              <p:custDataLst>
                <p:tags r:id="rId107"/>
              </p:custDataLst>
            </p:nvPr>
          </p:nvSpPr>
          <p:spPr>
            <a:xfrm>
              <a:off x="6262734" y="2705100"/>
              <a:ext cx="11067" cy="234951"/>
            </a:xfrm>
            <a:custGeom>
              <a:avLst/>
              <a:gdLst/>
              <a:ahLst/>
              <a:cxnLst/>
              <a:rect l="0" t="0" r="0" b="0"/>
              <a:pathLst>
                <a:path w="11067" h="234951">
                  <a:moveTo>
                    <a:pt x="11066" y="0"/>
                  </a:moveTo>
                  <a:lnTo>
                    <a:pt x="11066" y="0"/>
                  </a:lnTo>
                  <a:lnTo>
                    <a:pt x="7695" y="0"/>
                  </a:lnTo>
                  <a:lnTo>
                    <a:pt x="8253" y="45208"/>
                  </a:lnTo>
                  <a:lnTo>
                    <a:pt x="5582" y="76537"/>
                  </a:lnTo>
                  <a:lnTo>
                    <a:pt x="2044" y="113979"/>
                  </a:lnTo>
                  <a:lnTo>
                    <a:pt x="0" y="150376"/>
                  </a:lnTo>
                  <a:lnTo>
                    <a:pt x="732" y="196956"/>
                  </a:lnTo>
                  <a:lnTo>
                    <a:pt x="4716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354"/>
            <p:cNvSpPr/>
            <p:nvPr>
              <p:custDataLst>
                <p:tags r:id="rId108"/>
              </p:custDataLst>
            </p:nvPr>
          </p:nvSpPr>
          <p:spPr>
            <a:xfrm>
              <a:off x="6559158" y="2643161"/>
              <a:ext cx="362343" cy="30190"/>
            </a:xfrm>
            <a:custGeom>
              <a:avLst/>
              <a:gdLst/>
              <a:ahLst/>
              <a:cxnLst/>
              <a:rect l="0" t="0" r="0" b="0"/>
              <a:pathLst>
                <a:path w="362343" h="30190">
                  <a:moveTo>
                    <a:pt x="6742" y="30189"/>
                  </a:moveTo>
                  <a:lnTo>
                    <a:pt x="6742" y="30189"/>
                  </a:lnTo>
                  <a:lnTo>
                    <a:pt x="0" y="23447"/>
                  </a:lnTo>
                  <a:lnTo>
                    <a:pt x="130" y="20050"/>
                  </a:lnTo>
                  <a:lnTo>
                    <a:pt x="5920" y="12512"/>
                  </a:lnTo>
                  <a:lnTo>
                    <a:pt x="48048" y="3707"/>
                  </a:lnTo>
                  <a:lnTo>
                    <a:pt x="70968" y="1951"/>
                  </a:lnTo>
                  <a:lnTo>
                    <a:pt x="97536" y="780"/>
                  </a:lnTo>
                  <a:lnTo>
                    <a:pt x="126539" y="0"/>
                  </a:lnTo>
                  <a:lnTo>
                    <a:pt x="157868" y="890"/>
                  </a:lnTo>
                  <a:lnTo>
                    <a:pt x="190748" y="2896"/>
                  </a:lnTo>
                  <a:lnTo>
                    <a:pt x="224662" y="5643"/>
                  </a:lnTo>
                  <a:lnTo>
                    <a:pt x="255033" y="8886"/>
                  </a:lnTo>
                  <a:lnTo>
                    <a:pt x="283041" y="12459"/>
                  </a:lnTo>
                  <a:lnTo>
                    <a:pt x="327097" y="18781"/>
                  </a:lnTo>
                  <a:lnTo>
                    <a:pt x="362342" y="23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355"/>
            <p:cNvSpPr/>
            <p:nvPr>
              <p:custDataLst>
                <p:tags r:id="rId109"/>
              </p:custDataLst>
            </p:nvPr>
          </p:nvSpPr>
          <p:spPr>
            <a:xfrm>
              <a:off x="6611232" y="2984500"/>
              <a:ext cx="195969" cy="25401"/>
            </a:xfrm>
            <a:custGeom>
              <a:avLst/>
              <a:gdLst/>
              <a:ahLst/>
              <a:cxnLst/>
              <a:rect l="0" t="0" r="0" b="0"/>
              <a:pathLst>
                <a:path w="19596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19933"/>
                  </a:lnTo>
                  <a:lnTo>
                    <a:pt x="33728" y="15756"/>
                  </a:lnTo>
                  <a:lnTo>
                    <a:pt x="66946" y="12177"/>
                  </a:lnTo>
                  <a:lnTo>
                    <a:pt x="107580" y="8234"/>
                  </a:lnTo>
                  <a:lnTo>
                    <a:pt x="151511" y="4130"/>
                  </a:lnTo>
                  <a:lnTo>
                    <a:pt x="195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356"/>
            <p:cNvSpPr/>
            <p:nvPr>
              <p:custDataLst>
                <p:tags r:id="rId110"/>
              </p:custDataLst>
            </p:nvPr>
          </p:nvSpPr>
          <p:spPr>
            <a:xfrm>
              <a:off x="6893082" y="2959100"/>
              <a:ext cx="116082" cy="101601"/>
            </a:xfrm>
            <a:custGeom>
              <a:avLst/>
              <a:gdLst/>
              <a:ahLst/>
              <a:cxnLst/>
              <a:rect l="0" t="0" r="0" b="0"/>
              <a:pathLst>
                <a:path w="116082" h="101601">
                  <a:moveTo>
                    <a:pt x="15718" y="0"/>
                  </a:moveTo>
                  <a:lnTo>
                    <a:pt x="15718" y="0"/>
                  </a:lnTo>
                  <a:lnTo>
                    <a:pt x="12347" y="42063"/>
                  </a:lnTo>
                  <a:lnTo>
                    <a:pt x="6258" y="84437"/>
                  </a:lnTo>
                  <a:lnTo>
                    <a:pt x="607" y="95417"/>
                  </a:lnTo>
                  <a:lnTo>
                    <a:pt x="0" y="96066"/>
                  </a:lnTo>
                  <a:lnTo>
                    <a:pt x="9223" y="76639"/>
                  </a:lnTo>
                  <a:lnTo>
                    <a:pt x="35418" y="42159"/>
                  </a:lnTo>
                  <a:lnTo>
                    <a:pt x="53871" y="27204"/>
                  </a:lnTo>
                  <a:lnTo>
                    <a:pt x="71951" y="19146"/>
                  </a:lnTo>
                  <a:lnTo>
                    <a:pt x="87983" y="16271"/>
                  </a:lnTo>
                  <a:lnTo>
                    <a:pt x="99811" y="17344"/>
                  </a:lnTo>
                  <a:lnTo>
                    <a:pt x="109772" y="23936"/>
                  </a:lnTo>
                  <a:lnTo>
                    <a:pt x="114404" y="28658"/>
                  </a:lnTo>
                  <a:lnTo>
                    <a:pt x="116081" y="35333"/>
                  </a:lnTo>
                  <a:lnTo>
                    <a:pt x="111699" y="61583"/>
                  </a:lnTo>
                  <a:lnTo>
                    <a:pt x="9826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3357"/>
          <p:cNvSpPr/>
          <p:nvPr>
            <p:custDataLst>
              <p:tags r:id="rId6"/>
            </p:custDataLst>
          </p:nvPr>
        </p:nvSpPr>
        <p:spPr>
          <a:xfrm>
            <a:off x="6729026" y="2651819"/>
            <a:ext cx="20710" cy="319982"/>
          </a:xfrm>
          <a:custGeom>
            <a:avLst/>
            <a:gdLst/>
            <a:ahLst/>
            <a:cxnLst/>
            <a:rect l="0" t="0" r="0" b="0"/>
            <a:pathLst>
              <a:path w="20710" h="319982">
                <a:moveTo>
                  <a:pt x="14674" y="15181"/>
                </a:moveTo>
                <a:lnTo>
                  <a:pt x="14674" y="15181"/>
                </a:lnTo>
                <a:lnTo>
                  <a:pt x="11303" y="8439"/>
                </a:lnTo>
                <a:lnTo>
                  <a:pt x="11015" y="5747"/>
                </a:lnTo>
                <a:lnTo>
                  <a:pt x="12578" y="875"/>
                </a:lnTo>
                <a:lnTo>
                  <a:pt x="13982" y="0"/>
                </a:lnTo>
                <a:lnTo>
                  <a:pt x="15624" y="121"/>
                </a:lnTo>
                <a:lnTo>
                  <a:pt x="17423" y="908"/>
                </a:lnTo>
                <a:lnTo>
                  <a:pt x="20313" y="36115"/>
                </a:lnTo>
                <a:lnTo>
                  <a:pt x="20709" y="72228"/>
                </a:lnTo>
                <a:lnTo>
                  <a:pt x="17120" y="117911"/>
                </a:lnTo>
                <a:lnTo>
                  <a:pt x="14189" y="142934"/>
                </a:lnTo>
                <a:lnTo>
                  <a:pt x="11528" y="167378"/>
                </a:lnTo>
                <a:lnTo>
                  <a:pt x="9049" y="191434"/>
                </a:lnTo>
                <a:lnTo>
                  <a:pt x="4413" y="236744"/>
                </a:lnTo>
                <a:lnTo>
                  <a:pt x="0" y="275696"/>
                </a:lnTo>
                <a:lnTo>
                  <a:pt x="1974" y="3199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686"/>
          <p:cNvGrpSpPr/>
          <p:nvPr/>
        </p:nvGrpSpPr>
        <p:grpSpPr>
          <a:xfrm>
            <a:off x="1851322" y="3861683"/>
            <a:ext cx="479129" cy="466039"/>
            <a:chOff x="1851322" y="3861683"/>
            <a:chExt cx="479129" cy="466039"/>
          </a:xfrm>
        </p:grpSpPr>
        <p:sp>
          <p:nvSpPr>
            <p:cNvPr id="95" name="SMARTInkShape-3358"/>
            <p:cNvSpPr/>
            <p:nvPr>
              <p:custDataLst>
                <p:tags r:id="rId100"/>
              </p:custDataLst>
            </p:nvPr>
          </p:nvSpPr>
          <p:spPr>
            <a:xfrm>
              <a:off x="1856129" y="4165600"/>
              <a:ext cx="334622" cy="31751"/>
            </a:xfrm>
            <a:custGeom>
              <a:avLst/>
              <a:gdLst/>
              <a:ahLst/>
              <a:cxnLst/>
              <a:rect l="0" t="0" r="0" b="0"/>
              <a:pathLst>
                <a:path w="334622" h="31751">
                  <a:moveTo>
                    <a:pt x="29821" y="31750"/>
                  </a:moveTo>
                  <a:lnTo>
                    <a:pt x="29821" y="31750"/>
                  </a:lnTo>
                  <a:lnTo>
                    <a:pt x="4581" y="31750"/>
                  </a:lnTo>
                  <a:lnTo>
                    <a:pt x="2411" y="31044"/>
                  </a:lnTo>
                  <a:lnTo>
                    <a:pt x="964" y="29868"/>
                  </a:lnTo>
                  <a:lnTo>
                    <a:pt x="0" y="28379"/>
                  </a:lnTo>
                  <a:lnTo>
                    <a:pt x="768" y="27386"/>
                  </a:lnTo>
                  <a:lnTo>
                    <a:pt x="44358" y="20505"/>
                  </a:lnTo>
                  <a:lnTo>
                    <a:pt x="83554" y="16639"/>
                  </a:lnTo>
                  <a:lnTo>
                    <a:pt x="107271" y="15326"/>
                  </a:lnTo>
                  <a:lnTo>
                    <a:pt x="132960" y="14451"/>
                  </a:lnTo>
                  <a:lnTo>
                    <a:pt x="159964" y="13867"/>
                  </a:lnTo>
                  <a:lnTo>
                    <a:pt x="186433" y="12772"/>
                  </a:lnTo>
                  <a:lnTo>
                    <a:pt x="212545" y="11337"/>
                  </a:lnTo>
                  <a:lnTo>
                    <a:pt x="238420" y="9675"/>
                  </a:lnTo>
                  <a:lnTo>
                    <a:pt x="280341" y="5947"/>
                  </a:lnTo>
                  <a:lnTo>
                    <a:pt x="334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59"/>
            <p:cNvSpPr/>
            <p:nvPr>
              <p:custDataLst>
                <p:tags r:id="rId101"/>
              </p:custDataLst>
            </p:nvPr>
          </p:nvSpPr>
          <p:spPr>
            <a:xfrm>
              <a:off x="1854200" y="4279900"/>
              <a:ext cx="279401" cy="47822"/>
            </a:xfrm>
            <a:custGeom>
              <a:avLst/>
              <a:gdLst/>
              <a:ahLst/>
              <a:cxnLst/>
              <a:rect l="0" t="0" r="0" b="0"/>
              <a:pathLst>
                <a:path w="279401" h="47822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20226" y="46546"/>
                  </a:lnTo>
                  <a:lnTo>
                    <a:pt x="52734" y="39737"/>
                  </a:lnTo>
                  <a:lnTo>
                    <a:pt x="96815" y="30361"/>
                  </a:lnTo>
                  <a:lnTo>
                    <a:pt x="122399" y="25885"/>
                  </a:lnTo>
                  <a:lnTo>
                    <a:pt x="149332" y="21490"/>
                  </a:lnTo>
                  <a:lnTo>
                    <a:pt x="175755" y="17149"/>
                  </a:lnTo>
                  <a:lnTo>
                    <a:pt x="201837" y="12844"/>
                  </a:lnTo>
                  <a:lnTo>
                    <a:pt x="244927" y="5708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360"/>
            <p:cNvSpPr/>
            <p:nvPr>
              <p:custDataLst>
                <p:tags r:id="rId102"/>
              </p:custDataLst>
            </p:nvPr>
          </p:nvSpPr>
          <p:spPr>
            <a:xfrm>
              <a:off x="1851322" y="3861683"/>
              <a:ext cx="148929" cy="219279"/>
            </a:xfrm>
            <a:custGeom>
              <a:avLst/>
              <a:gdLst/>
              <a:ahLst/>
              <a:cxnLst/>
              <a:rect l="0" t="0" r="0" b="0"/>
              <a:pathLst>
                <a:path w="148929" h="219279">
                  <a:moveTo>
                    <a:pt x="21928" y="5467"/>
                  </a:moveTo>
                  <a:lnTo>
                    <a:pt x="21928" y="5467"/>
                  </a:lnTo>
                  <a:lnTo>
                    <a:pt x="21928" y="0"/>
                  </a:lnTo>
                  <a:lnTo>
                    <a:pt x="16153" y="38156"/>
                  </a:lnTo>
                  <a:lnTo>
                    <a:pt x="7438" y="80847"/>
                  </a:lnTo>
                  <a:lnTo>
                    <a:pt x="3524" y="127128"/>
                  </a:lnTo>
                  <a:lnTo>
                    <a:pt x="0" y="171681"/>
                  </a:lnTo>
                  <a:lnTo>
                    <a:pt x="5681" y="201283"/>
                  </a:lnTo>
                  <a:lnTo>
                    <a:pt x="9685" y="206566"/>
                  </a:lnTo>
                  <a:lnTo>
                    <a:pt x="21661" y="214318"/>
                  </a:lnTo>
                  <a:lnTo>
                    <a:pt x="54383" y="219278"/>
                  </a:lnTo>
                  <a:lnTo>
                    <a:pt x="91987" y="217377"/>
                  </a:lnTo>
                  <a:lnTo>
                    <a:pt x="148928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361"/>
            <p:cNvSpPr/>
            <p:nvPr>
              <p:custDataLst>
                <p:tags r:id="rId103"/>
              </p:custDataLst>
            </p:nvPr>
          </p:nvSpPr>
          <p:spPr>
            <a:xfrm>
              <a:off x="2067457" y="3900644"/>
              <a:ext cx="97894" cy="145747"/>
            </a:xfrm>
            <a:custGeom>
              <a:avLst/>
              <a:gdLst/>
              <a:ahLst/>
              <a:cxnLst/>
              <a:rect l="0" t="0" r="0" b="0"/>
              <a:pathLst>
                <a:path w="97894" h="145747">
                  <a:moveTo>
                    <a:pt x="97893" y="30006"/>
                  </a:moveTo>
                  <a:lnTo>
                    <a:pt x="97893" y="30006"/>
                  </a:lnTo>
                  <a:lnTo>
                    <a:pt x="91151" y="26635"/>
                  </a:lnTo>
                  <a:lnTo>
                    <a:pt x="68039" y="4144"/>
                  </a:lnTo>
                  <a:lnTo>
                    <a:pt x="58865" y="0"/>
                  </a:lnTo>
                  <a:lnTo>
                    <a:pt x="50209" y="2794"/>
                  </a:lnTo>
                  <a:lnTo>
                    <a:pt x="44937" y="5515"/>
                  </a:lnTo>
                  <a:lnTo>
                    <a:pt x="27404" y="29570"/>
                  </a:lnTo>
                  <a:lnTo>
                    <a:pt x="8804" y="66879"/>
                  </a:lnTo>
                  <a:lnTo>
                    <a:pt x="0" y="105842"/>
                  </a:lnTo>
                  <a:lnTo>
                    <a:pt x="3585" y="125800"/>
                  </a:lnTo>
                  <a:lnTo>
                    <a:pt x="7504" y="134085"/>
                  </a:lnTo>
                  <a:lnTo>
                    <a:pt x="12939" y="139609"/>
                  </a:lnTo>
                  <a:lnTo>
                    <a:pt x="26504" y="145746"/>
                  </a:lnTo>
                  <a:lnTo>
                    <a:pt x="43822" y="144711"/>
                  </a:lnTo>
                  <a:lnTo>
                    <a:pt x="53379" y="142459"/>
                  </a:lnTo>
                  <a:lnTo>
                    <a:pt x="61867" y="133903"/>
                  </a:lnTo>
                  <a:lnTo>
                    <a:pt x="76942" y="105580"/>
                  </a:lnTo>
                  <a:lnTo>
                    <a:pt x="81291" y="78882"/>
                  </a:lnTo>
                  <a:lnTo>
                    <a:pt x="77814" y="56667"/>
                  </a:lnTo>
                  <a:lnTo>
                    <a:pt x="62098" y="28922"/>
                  </a:lnTo>
                  <a:lnTo>
                    <a:pt x="53443" y="1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62"/>
            <p:cNvSpPr/>
            <p:nvPr>
              <p:custDataLst>
                <p:tags r:id="rId104"/>
              </p:custDataLst>
            </p:nvPr>
          </p:nvSpPr>
          <p:spPr>
            <a:xfrm>
              <a:off x="2220051" y="3862021"/>
              <a:ext cx="110400" cy="187641"/>
            </a:xfrm>
            <a:custGeom>
              <a:avLst/>
              <a:gdLst/>
              <a:ahLst/>
              <a:cxnLst/>
              <a:rect l="0" t="0" r="0" b="0"/>
              <a:pathLst>
                <a:path w="110400" h="187641">
                  <a:moveTo>
                    <a:pt x="97699" y="17829"/>
                  </a:moveTo>
                  <a:lnTo>
                    <a:pt x="97699" y="17829"/>
                  </a:lnTo>
                  <a:lnTo>
                    <a:pt x="97699" y="2902"/>
                  </a:lnTo>
                  <a:lnTo>
                    <a:pt x="96993" y="1528"/>
                  </a:lnTo>
                  <a:lnTo>
                    <a:pt x="95818" y="611"/>
                  </a:lnTo>
                  <a:lnTo>
                    <a:pt x="94328" y="0"/>
                  </a:lnTo>
                  <a:lnTo>
                    <a:pt x="59628" y="7724"/>
                  </a:lnTo>
                  <a:lnTo>
                    <a:pt x="37187" y="17108"/>
                  </a:lnTo>
                  <a:lnTo>
                    <a:pt x="19405" y="32197"/>
                  </a:lnTo>
                  <a:lnTo>
                    <a:pt x="8571" y="53444"/>
                  </a:lnTo>
                  <a:lnTo>
                    <a:pt x="0" y="90271"/>
                  </a:lnTo>
                  <a:lnTo>
                    <a:pt x="3637" y="123573"/>
                  </a:lnTo>
                  <a:lnTo>
                    <a:pt x="12109" y="161804"/>
                  </a:lnTo>
                  <a:lnTo>
                    <a:pt x="15239" y="166728"/>
                  </a:lnTo>
                  <a:lnTo>
                    <a:pt x="26243" y="174083"/>
                  </a:lnTo>
                  <a:lnTo>
                    <a:pt x="60093" y="186128"/>
                  </a:lnTo>
                  <a:lnTo>
                    <a:pt x="82245" y="187640"/>
                  </a:lnTo>
                  <a:lnTo>
                    <a:pt x="93417" y="185493"/>
                  </a:lnTo>
                  <a:lnTo>
                    <a:pt x="101205" y="180306"/>
                  </a:lnTo>
                  <a:lnTo>
                    <a:pt x="110399" y="170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63"/>
            <p:cNvSpPr/>
            <p:nvPr>
              <p:custDataLst>
                <p:tags r:id="rId105"/>
              </p:custDataLst>
            </p:nvPr>
          </p:nvSpPr>
          <p:spPr>
            <a:xfrm>
              <a:off x="2206429" y="3968750"/>
              <a:ext cx="104972" cy="38101"/>
            </a:xfrm>
            <a:custGeom>
              <a:avLst/>
              <a:gdLst/>
              <a:ahLst/>
              <a:cxnLst/>
              <a:rect l="0" t="0" r="0" b="0"/>
              <a:pathLst>
                <a:path w="1049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031"/>
                  </a:lnTo>
                  <a:lnTo>
                    <a:pt x="4646" y="29262"/>
                  </a:lnTo>
                  <a:lnTo>
                    <a:pt x="45903" y="13529"/>
                  </a:lnTo>
                  <a:lnTo>
                    <a:pt x="88913" y="3404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687"/>
          <p:cNvGrpSpPr/>
          <p:nvPr/>
        </p:nvGrpSpPr>
        <p:grpSpPr>
          <a:xfrm>
            <a:off x="2701729" y="3962798"/>
            <a:ext cx="2651322" cy="390093"/>
            <a:chOff x="2701729" y="3962798"/>
            <a:chExt cx="2651322" cy="390093"/>
          </a:xfrm>
        </p:grpSpPr>
        <p:sp>
          <p:nvSpPr>
            <p:cNvPr id="102" name="SMARTInkShape-3364"/>
            <p:cNvSpPr/>
            <p:nvPr>
              <p:custDataLst>
                <p:tags r:id="rId79"/>
              </p:custDataLst>
            </p:nvPr>
          </p:nvSpPr>
          <p:spPr>
            <a:xfrm>
              <a:off x="3467100" y="3996375"/>
              <a:ext cx="154259" cy="356516"/>
            </a:xfrm>
            <a:custGeom>
              <a:avLst/>
              <a:gdLst/>
              <a:ahLst/>
              <a:cxnLst/>
              <a:rect l="0" t="0" r="0" b="0"/>
              <a:pathLst>
                <a:path w="154259" h="356516">
                  <a:moveTo>
                    <a:pt x="0" y="23175"/>
                  </a:moveTo>
                  <a:lnTo>
                    <a:pt x="0" y="23175"/>
                  </a:lnTo>
                  <a:lnTo>
                    <a:pt x="7186" y="17400"/>
                  </a:lnTo>
                  <a:lnTo>
                    <a:pt x="27451" y="7979"/>
                  </a:lnTo>
                  <a:lnTo>
                    <a:pt x="71510" y="0"/>
                  </a:lnTo>
                  <a:lnTo>
                    <a:pt x="100916" y="315"/>
                  </a:lnTo>
                  <a:lnTo>
                    <a:pt x="107493" y="1585"/>
                  </a:lnTo>
                  <a:lnTo>
                    <a:pt x="111879" y="3843"/>
                  </a:lnTo>
                  <a:lnTo>
                    <a:pt x="114803" y="6759"/>
                  </a:lnTo>
                  <a:lnTo>
                    <a:pt x="116752" y="10115"/>
                  </a:lnTo>
                  <a:lnTo>
                    <a:pt x="117036" y="21369"/>
                  </a:lnTo>
                  <a:lnTo>
                    <a:pt x="114840" y="58331"/>
                  </a:lnTo>
                  <a:lnTo>
                    <a:pt x="119476" y="101328"/>
                  </a:lnTo>
                  <a:lnTo>
                    <a:pt x="127186" y="143792"/>
                  </a:lnTo>
                  <a:lnTo>
                    <a:pt x="138874" y="189523"/>
                  </a:lnTo>
                  <a:lnTo>
                    <a:pt x="147295" y="226744"/>
                  </a:lnTo>
                  <a:lnTo>
                    <a:pt x="154258" y="264585"/>
                  </a:lnTo>
                  <a:lnTo>
                    <a:pt x="150677" y="302607"/>
                  </a:lnTo>
                  <a:lnTo>
                    <a:pt x="142462" y="322345"/>
                  </a:lnTo>
                  <a:lnTo>
                    <a:pt x="125936" y="343475"/>
                  </a:lnTo>
                  <a:lnTo>
                    <a:pt x="113827" y="352503"/>
                  </a:lnTo>
                  <a:lnTo>
                    <a:pt x="101390" y="356515"/>
                  </a:lnTo>
                  <a:lnTo>
                    <a:pt x="97227" y="355469"/>
                  </a:lnTo>
                  <a:lnTo>
                    <a:pt x="94451" y="352654"/>
                  </a:lnTo>
                  <a:lnTo>
                    <a:pt x="88900" y="34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365"/>
            <p:cNvSpPr/>
            <p:nvPr>
              <p:custDataLst>
                <p:tags r:id="rId80"/>
              </p:custDataLst>
            </p:nvPr>
          </p:nvSpPr>
          <p:spPr>
            <a:xfrm>
              <a:off x="3416300" y="42672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11740" y="38070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66"/>
            <p:cNvSpPr/>
            <p:nvPr>
              <p:custDataLst>
                <p:tags r:id="rId81"/>
              </p:custDataLst>
            </p:nvPr>
          </p:nvSpPr>
          <p:spPr>
            <a:xfrm>
              <a:off x="3187700" y="42862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0911" y="8925"/>
                  </a:lnTo>
                  <a:lnTo>
                    <a:pt x="98408" y="4977"/>
                  </a:lnTo>
                  <a:lnTo>
                    <a:pt x="136873" y="147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67"/>
            <p:cNvSpPr/>
            <p:nvPr>
              <p:custDataLst>
                <p:tags r:id="rId82"/>
              </p:custDataLst>
            </p:nvPr>
          </p:nvSpPr>
          <p:spPr>
            <a:xfrm>
              <a:off x="3200400" y="4089400"/>
              <a:ext cx="222251" cy="50801"/>
            </a:xfrm>
            <a:custGeom>
              <a:avLst/>
              <a:gdLst/>
              <a:ahLst/>
              <a:cxnLst/>
              <a:rect l="0" t="0" r="0" b="0"/>
              <a:pathLst>
                <a:path w="2222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1" y="43893"/>
                  </a:lnTo>
                  <a:lnTo>
                    <a:pt x="3371" y="41962"/>
                  </a:lnTo>
                  <a:lnTo>
                    <a:pt x="33931" y="28724"/>
                  </a:lnTo>
                  <a:lnTo>
                    <a:pt x="79904" y="16663"/>
                  </a:lnTo>
                  <a:lnTo>
                    <a:pt x="112888" y="8346"/>
                  </a:lnTo>
                  <a:lnTo>
                    <a:pt x="156450" y="2473"/>
                  </a:lnTo>
                  <a:lnTo>
                    <a:pt x="196168" y="733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68"/>
            <p:cNvSpPr/>
            <p:nvPr>
              <p:custDataLst>
                <p:tags r:id="rId83"/>
              </p:custDataLst>
            </p:nvPr>
          </p:nvSpPr>
          <p:spPr>
            <a:xfrm>
              <a:off x="2746307" y="4021179"/>
              <a:ext cx="167461" cy="294525"/>
            </a:xfrm>
            <a:custGeom>
              <a:avLst/>
              <a:gdLst/>
              <a:ahLst/>
              <a:cxnLst/>
              <a:rect l="0" t="0" r="0" b="0"/>
              <a:pathLst>
                <a:path w="167461" h="294525">
                  <a:moveTo>
                    <a:pt x="161993" y="49171"/>
                  </a:moveTo>
                  <a:lnTo>
                    <a:pt x="161993" y="49171"/>
                  </a:lnTo>
                  <a:lnTo>
                    <a:pt x="167460" y="26027"/>
                  </a:lnTo>
                  <a:lnTo>
                    <a:pt x="164187" y="17483"/>
                  </a:lnTo>
                  <a:lnTo>
                    <a:pt x="161340" y="13229"/>
                  </a:lnTo>
                  <a:lnTo>
                    <a:pt x="152531" y="6620"/>
                  </a:lnTo>
                  <a:lnTo>
                    <a:pt x="140854" y="2037"/>
                  </a:lnTo>
                  <a:lnTo>
                    <a:pt x="126257" y="0"/>
                  </a:lnTo>
                  <a:lnTo>
                    <a:pt x="108481" y="4739"/>
                  </a:lnTo>
                  <a:lnTo>
                    <a:pt x="88821" y="15313"/>
                  </a:lnTo>
                  <a:lnTo>
                    <a:pt x="49336" y="52727"/>
                  </a:lnTo>
                  <a:lnTo>
                    <a:pt x="32901" y="77562"/>
                  </a:lnTo>
                  <a:lnTo>
                    <a:pt x="15715" y="123983"/>
                  </a:lnTo>
                  <a:lnTo>
                    <a:pt x="6199" y="159326"/>
                  </a:lnTo>
                  <a:lnTo>
                    <a:pt x="1029" y="192438"/>
                  </a:lnTo>
                  <a:lnTo>
                    <a:pt x="0" y="235083"/>
                  </a:lnTo>
                  <a:lnTo>
                    <a:pt x="6045" y="266299"/>
                  </a:lnTo>
                  <a:lnTo>
                    <a:pt x="9344" y="274356"/>
                  </a:lnTo>
                  <a:lnTo>
                    <a:pt x="15072" y="280433"/>
                  </a:lnTo>
                  <a:lnTo>
                    <a:pt x="30843" y="289067"/>
                  </a:lnTo>
                  <a:lnTo>
                    <a:pt x="62926" y="294524"/>
                  </a:lnTo>
                  <a:lnTo>
                    <a:pt x="95872" y="289398"/>
                  </a:lnTo>
                  <a:lnTo>
                    <a:pt x="142943" y="271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369"/>
            <p:cNvSpPr/>
            <p:nvPr>
              <p:custDataLst>
                <p:tags r:id="rId84"/>
              </p:custDataLst>
            </p:nvPr>
          </p:nvSpPr>
          <p:spPr>
            <a:xfrm>
              <a:off x="2701729" y="4178300"/>
              <a:ext cx="200222" cy="63501"/>
            </a:xfrm>
            <a:custGeom>
              <a:avLst/>
              <a:gdLst/>
              <a:ahLst/>
              <a:cxnLst/>
              <a:rect l="0" t="0" r="0" b="0"/>
              <a:pathLst>
                <a:path w="20022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8017" y="60129"/>
                  </a:lnTo>
                  <a:lnTo>
                    <a:pt x="44023" y="47920"/>
                  </a:lnTo>
                  <a:lnTo>
                    <a:pt x="79059" y="38702"/>
                  </a:lnTo>
                  <a:lnTo>
                    <a:pt x="118149" y="28489"/>
                  </a:lnTo>
                  <a:lnTo>
                    <a:pt x="159041" y="14543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370"/>
            <p:cNvSpPr/>
            <p:nvPr>
              <p:custDataLst>
                <p:tags r:id="rId85"/>
              </p:custDataLst>
            </p:nvPr>
          </p:nvSpPr>
          <p:spPr>
            <a:xfrm>
              <a:off x="3020369" y="3994635"/>
              <a:ext cx="173682" cy="318635"/>
            </a:xfrm>
            <a:custGeom>
              <a:avLst/>
              <a:gdLst/>
              <a:ahLst/>
              <a:cxnLst/>
              <a:rect l="0" t="0" r="0" b="0"/>
              <a:pathLst>
                <a:path w="173682" h="318635">
                  <a:moveTo>
                    <a:pt x="173681" y="37615"/>
                  </a:moveTo>
                  <a:lnTo>
                    <a:pt x="173681" y="37615"/>
                  </a:lnTo>
                  <a:lnTo>
                    <a:pt x="156004" y="14471"/>
                  </a:lnTo>
                  <a:lnTo>
                    <a:pt x="140456" y="5044"/>
                  </a:lnTo>
                  <a:lnTo>
                    <a:pt x="125815" y="1153"/>
                  </a:lnTo>
                  <a:lnTo>
                    <a:pt x="105798" y="0"/>
                  </a:lnTo>
                  <a:lnTo>
                    <a:pt x="90124" y="5375"/>
                  </a:lnTo>
                  <a:lnTo>
                    <a:pt x="63807" y="22701"/>
                  </a:lnTo>
                  <a:lnTo>
                    <a:pt x="49482" y="42212"/>
                  </a:lnTo>
                  <a:lnTo>
                    <a:pt x="37069" y="84933"/>
                  </a:lnTo>
                  <a:lnTo>
                    <a:pt x="30036" y="125876"/>
                  </a:lnTo>
                  <a:lnTo>
                    <a:pt x="23483" y="168581"/>
                  </a:lnTo>
                  <a:lnTo>
                    <a:pt x="16367" y="208358"/>
                  </a:lnTo>
                  <a:lnTo>
                    <a:pt x="3560" y="255963"/>
                  </a:lnTo>
                  <a:lnTo>
                    <a:pt x="0" y="274358"/>
                  </a:lnTo>
                  <a:lnTo>
                    <a:pt x="769" y="289590"/>
                  </a:lnTo>
                  <a:lnTo>
                    <a:pt x="5344" y="301533"/>
                  </a:lnTo>
                  <a:lnTo>
                    <a:pt x="8540" y="306694"/>
                  </a:lnTo>
                  <a:lnTo>
                    <a:pt x="21498" y="314309"/>
                  </a:lnTo>
                  <a:lnTo>
                    <a:pt x="39722" y="318634"/>
                  </a:lnTo>
                  <a:lnTo>
                    <a:pt x="73077" y="316397"/>
                  </a:lnTo>
                  <a:lnTo>
                    <a:pt x="116531" y="30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371"/>
            <p:cNvSpPr/>
            <p:nvPr>
              <p:custDataLst>
                <p:tags r:id="rId86"/>
              </p:custDataLst>
            </p:nvPr>
          </p:nvSpPr>
          <p:spPr>
            <a:xfrm>
              <a:off x="3302000" y="4096633"/>
              <a:ext cx="12701" cy="183268"/>
            </a:xfrm>
            <a:custGeom>
              <a:avLst/>
              <a:gdLst/>
              <a:ahLst/>
              <a:cxnLst/>
              <a:rect l="0" t="0" r="0" b="0"/>
              <a:pathLst>
                <a:path w="12701" h="1832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272" y="35822"/>
                  </a:lnTo>
                  <a:lnTo>
                    <a:pt x="9698" y="77177"/>
                  </a:lnTo>
                  <a:lnTo>
                    <a:pt x="11811" y="121808"/>
                  </a:lnTo>
                  <a:lnTo>
                    <a:pt x="12524" y="167468"/>
                  </a:lnTo>
                  <a:lnTo>
                    <a:pt x="1270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372"/>
            <p:cNvSpPr/>
            <p:nvPr>
              <p:custDataLst>
                <p:tags r:id="rId87"/>
              </p:custDataLst>
            </p:nvPr>
          </p:nvSpPr>
          <p:spPr>
            <a:xfrm>
              <a:off x="5327650" y="41719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373"/>
            <p:cNvSpPr/>
            <p:nvPr>
              <p:custDataLst>
                <p:tags r:id="rId88"/>
              </p:custDataLst>
            </p:nvPr>
          </p:nvSpPr>
          <p:spPr>
            <a:xfrm>
              <a:off x="5042423" y="4070350"/>
              <a:ext cx="12178" cy="152401"/>
            </a:xfrm>
            <a:custGeom>
              <a:avLst/>
              <a:gdLst/>
              <a:ahLst/>
              <a:cxnLst/>
              <a:rect l="0" t="0" r="0" b="0"/>
              <a:pathLst>
                <a:path w="12178" h="152401">
                  <a:moveTo>
                    <a:pt x="12177" y="0"/>
                  </a:moveTo>
                  <a:lnTo>
                    <a:pt x="12177" y="0"/>
                  </a:lnTo>
                  <a:lnTo>
                    <a:pt x="5435" y="6742"/>
                  </a:lnTo>
                  <a:lnTo>
                    <a:pt x="2125" y="19460"/>
                  </a:lnTo>
                  <a:lnTo>
                    <a:pt x="0" y="59739"/>
                  </a:lnTo>
                  <a:lnTo>
                    <a:pt x="286" y="106345"/>
                  </a:lnTo>
                  <a:lnTo>
                    <a:pt x="582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374"/>
            <p:cNvSpPr/>
            <p:nvPr>
              <p:custDataLst>
                <p:tags r:id="rId89"/>
              </p:custDataLst>
            </p:nvPr>
          </p:nvSpPr>
          <p:spPr>
            <a:xfrm>
              <a:off x="4997450" y="4134242"/>
              <a:ext cx="146051" cy="5959"/>
            </a:xfrm>
            <a:custGeom>
              <a:avLst/>
              <a:gdLst/>
              <a:ahLst/>
              <a:cxnLst/>
              <a:rect l="0" t="0" r="0" b="0"/>
              <a:pathLst>
                <a:path w="146051" h="5959">
                  <a:moveTo>
                    <a:pt x="0" y="5958"/>
                  </a:moveTo>
                  <a:lnTo>
                    <a:pt x="0" y="5958"/>
                  </a:lnTo>
                  <a:lnTo>
                    <a:pt x="17326" y="1594"/>
                  </a:lnTo>
                  <a:lnTo>
                    <a:pt x="59318" y="0"/>
                  </a:lnTo>
                  <a:lnTo>
                    <a:pt x="105007" y="3057"/>
                  </a:lnTo>
                  <a:lnTo>
                    <a:pt x="14605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375"/>
            <p:cNvSpPr/>
            <p:nvPr>
              <p:custDataLst>
                <p:tags r:id="rId90"/>
              </p:custDataLst>
            </p:nvPr>
          </p:nvSpPr>
          <p:spPr>
            <a:xfrm>
              <a:off x="4759129" y="3962798"/>
              <a:ext cx="108050" cy="298053"/>
            </a:xfrm>
            <a:custGeom>
              <a:avLst/>
              <a:gdLst/>
              <a:ahLst/>
              <a:cxnLst/>
              <a:rect l="0" t="0" r="0" b="0"/>
              <a:pathLst>
                <a:path w="108050" h="298053">
                  <a:moveTo>
                    <a:pt x="3371" y="37702"/>
                  </a:moveTo>
                  <a:lnTo>
                    <a:pt x="3371" y="37702"/>
                  </a:lnTo>
                  <a:lnTo>
                    <a:pt x="0" y="30960"/>
                  </a:lnTo>
                  <a:lnTo>
                    <a:pt x="1123" y="27563"/>
                  </a:lnTo>
                  <a:lnTo>
                    <a:pt x="8016" y="20025"/>
                  </a:lnTo>
                  <a:lnTo>
                    <a:pt x="47346" y="4142"/>
                  </a:lnTo>
                  <a:lnTo>
                    <a:pt x="73670" y="0"/>
                  </a:lnTo>
                  <a:lnTo>
                    <a:pt x="74932" y="2689"/>
                  </a:lnTo>
                  <a:lnTo>
                    <a:pt x="70215" y="41732"/>
                  </a:lnTo>
                  <a:lnTo>
                    <a:pt x="67861" y="76996"/>
                  </a:lnTo>
                  <a:lnTo>
                    <a:pt x="67164" y="117627"/>
                  </a:lnTo>
                  <a:lnTo>
                    <a:pt x="70329" y="157574"/>
                  </a:lnTo>
                  <a:lnTo>
                    <a:pt x="78425" y="198153"/>
                  </a:lnTo>
                  <a:lnTo>
                    <a:pt x="89658" y="220475"/>
                  </a:lnTo>
                  <a:lnTo>
                    <a:pt x="103961" y="240494"/>
                  </a:lnTo>
                  <a:lnTo>
                    <a:pt x="108049" y="253421"/>
                  </a:lnTo>
                  <a:lnTo>
                    <a:pt x="107729" y="258420"/>
                  </a:lnTo>
                  <a:lnTo>
                    <a:pt x="106104" y="262458"/>
                  </a:lnTo>
                  <a:lnTo>
                    <a:pt x="103610" y="265856"/>
                  </a:lnTo>
                  <a:lnTo>
                    <a:pt x="86615" y="277380"/>
                  </a:lnTo>
                  <a:lnTo>
                    <a:pt x="42497" y="292505"/>
                  </a:lnTo>
                  <a:lnTo>
                    <a:pt x="3371" y="298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376"/>
            <p:cNvSpPr/>
            <p:nvPr>
              <p:custDataLst>
                <p:tags r:id="rId91"/>
              </p:custDataLst>
            </p:nvPr>
          </p:nvSpPr>
          <p:spPr>
            <a:xfrm>
              <a:off x="4636383" y="4207100"/>
              <a:ext cx="157868" cy="71133"/>
            </a:xfrm>
            <a:custGeom>
              <a:avLst/>
              <a:gdLst/>
              <a:ahLst/>
              <a:cxnLst/>
              <a:rect l="0" t="0" r="0" b="0"/>
              <a:pathLst>
                <a:path w="157868" h="71133">
                  <a:moveTo>
                    <a:pt x="5467" y="28350"/>
                  </a:moveTo>
                  <a:lnTo>
                    <a:pt x="5467" y="28350"/>
                  </a:lnTo>
                  <a:lnTo>
                    <a:pt x="2096" y="24979"/>
                  </a:lnTo>
                  <a:lnTo>
                    <a:pt x="441" y="19561"/>
                  </a:lnTo>
                  <a:lnTo>
                    <a:pt x="0" y="16140"/>
                  </a:lnTo>
                  <a:lnTo>
                    <a:pt x="1391" y="10459"/>
                  </a:lnTo>
                  <a:lnTo>
                    <a:pt x="2749" y="7956"/>
                  </a:lnTo>
                  <a:lnTo>
                    <a:pt x="5066" y="6287"/>
                  </a:lnTo>
                  <a:lnTo>
                    <a:pt x="26276" y="18"/>
                  </a:lnTo>
                  <a:lnTo>
                    <a:pt x="36117" y="0"/>
                  </a:lnTo>
                  <a:lnTo>
                    <a:pt x="40717" y="983"/>
                  </a:lnTo>
                  <a:lnTo>
                    <a:pt x="47710" y="5839"/>
                  </a:lnTo>
                  <a:lnTo>
                    <a:pt x="50562" y="9109"/>
                  </a:lnTo>
                  <a:lnTo>
                    <a:pt x="49641" y="14111"/>
                  </a:lnTo>
                  <a:lnTo>
                    <a:pt x="41093" y="27196"/>
                  </a:lnTo>
                  <a:lnTo>
                    <a:pt x="9817" y="61196"/>
                  </a:lnTo>
                  <a:lnTo>
                    <a:pt x="7400" y="67172"/>
                  </a:lnTo>
                  <a:lnTo>
                    <a:pt x="8873" y="69048"/>
                  </a:lnTo>
                  <a:lnTo>
                    <a:pt x="16153" y="71132"/>
                  </a:lnTo>
                  <a:lnTo>
                    <a:pt x="54693" y="66695"/>
                  </a:lnTo>
                  <a:lnTo>
                    <a:pt x="98448" y="55391"/>
                  </a:lnTo>
                  <a:lnTo>
                    <a:pt x="157867" y="28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377"/>
            <p:cNvSpPr/>
            <p:nvPr>
              <p:custDataLst>
                <p:tags r:id="rId92"/>
              </p:custDataLst>
            </p:nvPr>
          </p:nvSpPr>
          <p:spPr>
            <a:xfrm>
              <a:off x="4411430" y="4241800"/>
              <a:ext cx="173271" cy="11556"/>
            </a:xfrm>
            <a:custGeom>
              <a:avLst/>
              <a:gdLst/>
              <a:ahLst/>
              <a:cxnLst/>
              <a:rect l="0" t="0" r="0" b="0"/>
              <a:pathLst>
                <a:path w="173271" h="11556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7" y="5069"/>
                  </a:lnTo>
                  <a:lnTo>
                    <a:pt x="0" y="6907"/>
                  </a:lnTo>
                  <a:lnTo>
                    <a:pt x="606" y="8838"/>
                  </a:lnTo>
                  <a:lnTo>
                    <a:pt x="3127" y="10125"/>
                  </a:lnTo>
                  <a:lnTo>
                    <a:pt x="11573" y="11555"/>
                  </a:lnTo>
                  <a:lnTo>
                    <a:pt x="55932" y="7405"/>
                  </a:lnTo>
                  <a:lnTo>
                    <a:pt x="88664" y="3761"/>
                  </a:lnTo>
                  <a:lnTo>
                    <a:pt x="122497" y="1672"/>
                  </a:lnTo>
                  <a:lnTo>
                    <a:pt x="173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378"/>
            <p:cNvSpPr/>
            <p:nvPr>
              <p:custDataLst>
                <p:tags r:id="rId93"/>
              </p:custDataLst>
            </p:nvPr>
          </p:nvSpPr>
          <p:spPr>
            <a:xfrm>
              <a:off x="4387850" y="4048682"/>
              <a:ext cx="190501" cy="34369"/>
            </a:xfrm>
            <a:custGeom>
              <a:avLst/>
              <a:gdLst/>
              <a:ahLst/>
              <a:cxnLst/>
              <a:rect l="0" t="0" r="0" b="0"/>
              <a:pathLst>
                <a:path w="190501" h="34369">
                  <a:moveTo>
                    <a:pt x="0" y="34368"/>
                  </a:moveTo>
                  <a:lnTo>
                    <a:pt x="0" y="34368"/>
                  </a:lnTo>
                  <a:lnTo>
                    <a:pt x="3371" y="27626"/>
                  </a:lnTo>
                  <a:lnTo>
                    <a:pt x="22322" y="16691"/>
                  </a:lnTo>
                  <a:lnTo>
                    <a:pt x="60392" y="7886"/>
                  </a:lnTo>
                  <a:lnTo>
                    <a:pt x="95045" y="3078"/>
                  </a:lnTo>
                  <a:lnTo>
                    <a:pt x="131142" y="0"/>
                  </a:lnTo>
                  <a:lnTo>
                    <a:pt x="190500" y="2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379"/>
            <p:cNvSpPr/>
            <p:nvPr>
              <p:custDataLst>
                <p:tags r:id="rId94"/>
              </p:custDataLst>
            </p:nvPr>
          </p:nvSpPr>
          <p:spPr>
            <a:xfrm>
              <a:off x="4514850" y="405765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1881" y="39231"/>
                  </a:lnTo>
                  <a:lnTo>
                    <a:pt x="6908" y="78417"/>
                  </a:lnTo>
                  <a:lnTo>
                    <a:pt x="12865" y="117544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380"/>
            <p:cNvSpPr/>
            <p:nvPr>
              <p:custDataLst>
                <p:tags r:id="rId95"/>
              </p:custDataLst>
            </p:nvPr>
          </p:nvSpPr>
          <p:spPr>
            <a:xfrm>
              <a:off x="4251654" y="3977204"/>
              <a:ext cx="186997" cy="273564"/>
            </a:xfrm>
            <a:custGeom>
              <a:avLst/>
              <a:gdLst/>
              <a:ahLst/>
              <a:cxnLst/>
              <a:rect l="0" t="0" r="0" b="0"/>
              <a:pathLst>
                <a:path w="186997" h="273564">
                  <a:moveTo>
                    <a:pt x="186996" y="23296"/>
                  </a:moveTo>
                  <a:lnTo>
                    <a:pt x="186996" y="23296"/>
                  </a:lnTo>
                  <a:lnTo>
                    <a:pt x="186996" y="19925"/>
                  </a:lnTo>
                  <a:lnTo>
                    <a:pt x="185114" y="16388"/>
                  </a:lnTo>
                  <a:lnTo>
                    <a:pt x="183625" y="14458"/>
                  </a:lnTo>
                  <a:lnTo>
                    <a:pt x="164674" y="4998"/>
                  </a:lnTo>
                  <a:lnTo>
                    <a:pt x="136716" y="0"/>
                  </a:lnTo>
                  <a:lnTo>
                    <a:pt x="96369" y="3381"/>
                  </a:lnTo>
                  <a:lnTo>
                    <a:pt x="69911" y="10262"/>
                  </a:lnTo>
                  <a:lnTo>
                    <a:pt x="55230" y="19619"/>
                  </a:lnTo>
                  <a:lnTo>
                    <a:pt x="45413" y="30834"/>
                  </a:lnTo>
                  <a:lnTo>
                    <a:pt x="41807" y="36788"/>
                  </a:lnTo>
                  <a:lnTo>
                    <a:pt x="36733" y="62023"/>
                  </a:lnTo>
                  <a:lnTo>
                    <a:pt x="39382" y="107224"/>
                  </a:lnTo>
                  <a:lnTo>
                    <a:pt x="39777" y="144354"/>
                  </a:lnTo>
                  <a:lnTo>
                    <a:pt x="34327" y="182167"/>
                  </a:lnTo>
                  <a:lnTo>
                    <a:pt x="19935" y="219476"/>
                  </a:lnTo>
                  <a:lnTo>
                    <a:pt x="0" y="264699"/>
                  </a:lnTo>
                  <a:lnTo>
                    <a:pt x="243" y="268898"/>
                  </a:lnTo>
                  <a:lnTo>
                    <a:pt x="1816" y="271697"/>
                  </a:lnTo>
                  <a:lnTo>
                    <a:pt x="4276" y="273563"/>
                  </a:lnTo>
                  <a:lnTo>
                    <a:pt x="51874" y="269897"/>
                  </a:lnTo>
                  <a:lnTo>
                    <a:pt x="94984" y="260522"/>
                  </a:lnTo>
                  <a:lnTo>
                    <a:pt x="142546" y="245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81"/>
            <p:cNvSpPr/>
            <p:nvPr>
              <p:custDataLst>
                <p:tags r:id="rId96"/>
              </p:custDataLst>
            </p:nvPr>
          </p:nvSpPr>
          <p:spPr>
            <a:xfrm>
              <a:off x="4003479" y="4140200"/>
              <a:ext cx="143072" cy="25401"/>
            </a:xfrm>
            <a:custGeom>
              <a:avLst/>
              <a:gdLst/>
              <a:ahLst/>
              <a:cxnLst/>
              <a:rect l="0" t="0" r="0" b="0"/>
              <a:pathLst>
                <a:path w="1430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238" y="20331"/>
                  </a:lnTo>
                  <a:lnTo>
                    <a:pt x="80600" y="13863"/>
                  </a:lnTo>
                  <a:lnTo>
                    <a:pt x="122052" y="4735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382"/>
            <p:cNvSpPr/>
            <p:nvPr>
              <p:custDataLst>
                <p:tags r:id="rId97"/>
              </p:custDataLst>
            </p:nvPr>
          </p:nvSpPr>
          <p:spPr>
            <a:xfrm>
              <a:off x="4003847" y="4014499"/>
              <a:ext cx="171475" cy="228427"/>
            </a:xfrm>
            <a:custGeom>
              <a:avLst/>
              <a:gdLst/>
              <a:ahLst/>
              <a:cxnLst/>
              <a:rect l="0" t="0" r="0" b="0"/>
              <a:pathLst>
                <a:path w="171475" h="228427">
                  <a:moveTo>
                    <a:pt x="168103" y="24101"/>
                  </a:moveTo>
                  <a:lnTo>
                    <a:pt x="168103" y="24101"/>
                  </a:lnTo>
                  <a:lnTo>
                    <a:pt x="171474" y="17359"/>
                  </a:lnTo>
                  <a:lnTo>
                    <a:pt x="171056" y="14667"/>
                  </a:lnTo>
                  <a:lnTo>
                    <a:pt x="169366" y="12168"/>
                  </a:lnTo>
                  <a:lnTo>
                    <a:pt x="166828" y="9795"/>
                  </a:lnTo>
                  <a:lnTo>
                    <a:pt x="149773" y="3086"/>
                  </a:lnTo>
                  <a:lnTo>
                    <a:pt x="126845" y="0"/>
                  </a:lnTo>
                  <a:lnTo>
                    <a:pt x="88744" y="4732"/>
                  </a:lnTo>
                  <a:lnTo>
                    <a:pt x="68157" y="11024"/>
                  </a:lnTo>
                  <a:lnTo>
                    <a:pt x="51010" y="22287"/>
                  </a:lnTo>
                  <a:lnTo>
                    <a:pt x="26126" y="49142"/>
                  </a:lnTo>
                  <a:lnTo>
                    <a:pt x="20335" y="65804"/>
                  </a:lnTo>
                  <a:lnTo>
                    <a:pt x="13247" y="108617"/>
                  </a:lnTo>
                  <a:lnTo>
                    <a:pt x="10507" y="145334"/>
                  </a:lnTo>
                  <a:lnTo>
                    <a:pt x="4511" y="189185"/>
                  </a:lnTo>
                  <a:lnTo>
                    <a:pt x="0" y="211304"/>
                  </a:lnTo>
                  <a:lnTo>
                    <a:pt x="1198" y="219720"/>
                  </a:lnTo>
                  <a:lnTo>
                    <a:pt x="3917" y="222953"/>
                  </a:lnTo>
                  <a:lnTo>
                    <a:pt x="12581" y="228426"/>
                  </a:lnTo>
                  <a:lnTo>
                    <a:pt x="55669" y="227549"/>
                  </a:lnTo>
                  <a:lnTo>
                    <a:pt x="95199" y="222514"/>
                  </a:lnTo>
                  <a:lnTo>
                    <a:pt x="136353" y="214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383"/>
            <p:cNvSpPr/>
            <p:nvPr>
              <p:custDataLst>
                <p:tags r:id="rId98"/>
              </p:custDataLst>
            </p:nvPr>
          </p:nvSpPr>
          <p:spPr>
            <a:xfrm>
              <a:off x="3755541" y="4114800"/>
              <a:ext cx="41760" cy="171451"/>
            </a:xfrm>
            <a:custGeom>
              <a:avLst/>
              <a:gdLst/>
              <a:ahLst/>
              <a:cxnLst/>
              <a:rect l="0" t="0" r="0" b="0"/>
              <a:pathLst>
                <a:path w="41760" h="1714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4656" y="48821"/>
                  </a:lnTo>
                  <a:lnTo>
                    <a:pt x="12970" y="88705"/>
                  </a:lnTo>
                  <a:lnTo>
                    <a:pt x="21626" y="129686"/>
                  </a:lnTo>
                  <a:lnTo>
                    <a:pt x="4175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384"/>
            <p:cNvSpPr/>
            <p:nvPr>
              <p:custDataLst>
                <p:tags r:id="rId99"/>
              </p:custDataLst>
            </p:nvPr>
          </p:nvSpPr>
          <p:spPr>
            <a:xfrm>
              <a:off x="3693879" y="4184650"/>
              <a:ext cx="173272" cy="19051"/>
            </a:xfrm>
            <a:custGeom>
              <a:avLst/>
              <a:gdLst/>
              <a:ahLst/>
              <a:cxnLst/>
              <a:rect l="0" t="0" r="0" b="0"/>
              <a:pathLst>
                <a:path w="173272" h="19051">
                  <a:moveTo>
                    <a:pt x="8171" y="19050"/>
                  </a:moveTo>
                  <a:lnTo>
                    <a:pt x="8171" y="19050"/>
                  </a:lnTo>
                  <a:lnTo>
                    <a:pt x="1429" y="19050"/>
                  </a:lnTo>
                  <a:lnTo>
                    <a:pt x="148" y="18344"/>
                  </a:lnTo>
                  <a:lnTo>
                    <a:pt x="0" y="17168"/>
                  </a:lnTo>
                  <a:lnTo>
                    <a:pt x="607" y="15679"/>
                  </a:lnTo>
                  <a:lnTo>
                    <a:pt x="6926" y="14024"/>
                  </a:lnTo>
                  <a:lnTo>
                    <a:pt x="45085" y="9590"/>
                  </a:lnTo>
                  <a:lnTo>
                    <a:pt x="76788" y="5909"/>
                  </a:lnTo>
                  <a:lnTo>
                    <a:pt x="110634" y="2626"/>
                  </a:lnTo>
                  <a:lnTo>
                    <a:pt x="152516" y="778"/>
                  </a:lnTo>
                  <a:lnTo>
                    <a:pt x="173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688"/>
          <p:cNvGrpSpPr/>
          <p:nvPr/>
        </p:nvGrpSpPr>
        <p:grpSpPr>
          <a:xfrm>
            <a:off x="5670550" y="3931159"/>
            <a:ext cx="2052266" cy="394722"/>
            <a:chOff x="5670550" y="3931159"/>
            <a:chExt cx="2052266" cy="394722"/>
          </a:xfrm>
        </p:grpSpPr>
        <p:sp>
          <p:nvSpPr>
            <p:cNvPr id="124" name="SMARTInkShape-3385"/>
            <p:cNvSpPr/>
            <p:nvPr>
              <p:custDataLst>
                <p:tags r:id="rId68"/>
              </p:custDataLst>
            </p:nvPr>
          </p:nvSpPr>
          <p:spPr>
            <a:xfrm>
              <a:off x="6635750" y="410845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40181" y="4861"/>
                  </a:lnTo>
                  <a:lnTo>
                    <a:pt x="86930" y="1440"/>
                  </a:lnTo>
                  <a:lnTo>
                    <a:pt x="122596" y="640"/>
                  </a:lnTo>
                  <a:lnTo>
                    <a:pt x="159615" y="284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86"/>
            <p:cNvSpPr/>
            <p:nvPr>
              <p:custDataLst>
                <p:tags r:id="rId69"/>
              </p:custDataLst>
            </p:nvPr>
          </p:nvSpPr>
          <p:spPr>
            <a:xfrm>
              <a:off x="6950406" y="3931159"/>
              <a:ext cx="212395" cy="314946"/>
            </a:xfrm>
            <a:custGeom>
              <a:avLst/>
              <a:gdLst/>
              <a:ahLst/>
              <a:cxnLst/>
              <a:rect l="0" t="0" r="0" b="0"/>
              <a:pathLst>
                <a:path w="212395" h="314946">
                  <a:moveTo>
                    <a:pt x="212394" y="12191"/>
                  </a:moveTo>
                  <a:lnTo>
                    <a:pt x="212394" y="12191"/>
                  </a:lnTo>
                  <a:lnTo>
                    <a:pt x="174125" y="2066"/>
                  </a:lnTo>
                  <a:lnTo>
                    <a:pt x="133443" y="0"/>
                  </a:lnTo>
                  <a:lnTo>
                    <a:pt x="88222" y="2962"/>
                  </a:lnTo>
                  <a:lnTo>
                    <a:pt x="51092" y="11047"/>
                  </a:lnTo>
                  <a:lnTo>
                    <a:pt x="36281" y="17798"/>
                  </a:lnTo>
                  <a:lnTo>
                    <a:pt x="26408" y="27383"/>
                  </a:lnTo>
                  <a:lnTo>
                    <a:pt x="22786" y="32902"/>
                  </a:lnTo>
                  <a:lnTo>
                    <a:pt x="20644" y="48442"/>
                  </a:lnTo>
                  <a:lnTo>
                    <a:pt x="21648" y="93905"/>
                  </a:lnTo>
                  <a:lnTo>
                    <a:pt x="21820" y="139335"/>
                  </a:lnTo>
                  <a:lnTo>
                    <a:pt x="18501" y="185173"/>
                  </a:lnTo>
                  <a:lnTo>
                    <a:pt x="14977" y="217013"/>
                  </a:lnTo>
                  <a:lnTo>
                    <a:pt x="9026" y="261027"/>
                  </a:lnTo>
                  <a:lnTo>
                    <a:pt x="0" y="302513"/>
                  </a:lnTo>
                  <a:lnTo>
                    <a:pt x="1109" y="310086"/>
                  </a:lnTo>
                  <a:lnTo>
                    <a:pt x="5215" y="312388"/>
                  </a:lnTo>
                  <a:lnTo>
                    <a:pt x="19185" y="314945"/>
                  </a:lnTo>
                  <a:lnTo>
                    <a:pt x="63378" y="311517"/>
                  </a:lnTo>
                  <a:lnTo>
                    <a:pt x="108817" y="305335"/>
                  </a:lnTo>
                  <a:lnTo>
                    <a:pt x="152384" y="296290"/>
                  </a:lnTo>
                  <a:lnTo>
                    <a:pt x="174294" y="291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87"/>
            <p:cNvSpPr/>
            <p:nvPr>
              <p:custDataLst>
                <p:tags r:id="rId70"/>
              </p:custDataLst>
            </p:nvPr>
          </p:nvSpPr>
          <p:spPr>
            <a:xfrm>
              <a:off x="7277100" y="4039483"/>
              <a:ext cx="19051" cy="195968"/>
            </a:xfrm>
            <a:custGeom>
              <a:avLst/>
              <a:gdLst/>
              <a:ahLst/>
              <a:cxnLst/>
              <a:rect l="0" t="0" r="0" b="0"/>
              <a:pathLst>
                <a:path w="19051" h="195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4660"/>
                  </a:lnTo>
                  <a:lnTo>
                    <a:pt x="3370" y="88732"/>
                  </a:lnTo>
                  <a:lnTo>
                    <a:pt x="5467" y="134169"/>
                  </a:lnTo>
                  <a:lnTo>
                    <a:pt x="11245" y="180101"/>
                  </a:lnTo>
                  <a:lnTo>
                    <a:pt x="1905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388"/>
            <p:cNvSpPr/>
            <p:nvPr>
              <p:custDataLst>
                <p:tags r:id="rId71"/>
              </p:custDataLst>
            </p:nvPr>
          </p:nvSpPr>
          <p:spPr>
            <a:xfrm>
              <a:off x="7128230" y="4023247"/>
              <a:ext cx="307621" cy="40754"/>
            </a:xfrm>
            <a:custGeom>
              <a:avLst/>
              <a:gdLst/>
              <a:ahLst/>
              <a:cxnLst/>
              <a:rect l="0" t="0" r="0" b="0"/>
              <a:pathLst>
                <a:path w="307621" h="40754">
                  <a:moveTo>
                    <a:pt x="21870" y="40753"/>
                  </a:moveTo>
                  <a:lnTo>
                    <a:pt x="21870" y="40753"/>
                  </a:lnTo>
                  <a:lnTo>
                    <a:pt x="4414" y="26250"/>
                  </a:lnTo>
                  <a:lnTo>
                    <a:pt x="0" y="17609"/>
                  </a:lnTo>
                  <a:lnTo>
                    <a:pt x="235" y="14740"/>
                  </a:lnTo>
                  <a:lnTo>
                    <a:pt x="1802" y="12828"/>
                  </a:lnTo>
                  <a:lnTo>
                    <a:pt x="21199" y="6387"/>
                  </a:lnTo>
                  <a:lnTo>
                    <a:pt x="67689" y="388"/>
                  </a:lnTo>
                  <a:lnTo>
                    <a:pt x="112554" y="0"/>
                  </a:lnTo>
                  <a:lnTo>
                    <a:pt x="137359" y="885"/>
                  </a:lnTo>
                  <a:lnTo>
                    <a:pt x="162363" y="1474"/>
                  </a:lnTo>
                  <a:lnTo>
                    <a:pt x="187499" y="1867"/>
                  </a:lnTo>
                  <a:lnTo>
                    <a:pt x="234477" y="2304"/>
                  </a:lnTo>
                  <a:lnTo>
                    <a:pt x="271820" y="2498"/>
                  </a:lnTo>
                  <a:lnTo>
                    <a:pt x="307620" y="2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389"/>
            <p:cNvSpPr/>
            <p:nvPr>
              <p:custDataLst>
                <p:tags r:id="rId72"/>
              </p:custDataLst>
            </p:nvPr>
          </p:nvSpPr>
          <p:spPr>
            <a:xfrm>
              <a:off x="7188200" y="4254761"/>
              <a:ext cx="177801" cy="6090"/>
            </a:xfrm>
            <a:custGeom>
              <a:avLst/>
              <a:gdLst/>
              <a:ahLst/>
              <a:cxnLst/>
              <a:rect l="0" t="0" r="0" b="0"/>
              <a:pathLst>
                <a:path w="177801" h="6090">
                  <a:moveTo>
                    <a:pt x="0" y="6089"/>
                  </a:moveTo>
                  <a:lnTo>
                    <a:pt x="0" y="6089"/>
                  </a:lnTo>
                  <a:lnTo>
                    <a:pt x="6742" y="2718"/>
                  </a:lnTo>
                  <a:lnTo>
                    <a:pt x="34510" y="1063"/>
                  </a:lnTo>
                  <a:lnTo>
                    <a:pt x="73899" y="327"/>
                  </a:lnTo>
                  <a:lnTo>
                    <a:pt x="110220" y="0"/>
                  </a:lnTo>
                  <a:lnTo>
                    <a:pt x="152289" y="3187"/>
                  </a:lnTo>
                  <a:lnTo>
                    <a:pt x="1778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390"/>
            <p:cNvSpPr/>
            <p:nvPr>
              <p:custDataLst>
                <p:tags r:id="rId73"/>
              </p:custDataLst>
            </p:nvPr>
          </p:nvSpPr>
          <p:spPr>
            <a:xfrm>
              <a:off x="7417405" y="4216530"/>
              <a:ext cx="81946" cy="82421"/>
            </a:xfrm>
            <a:custGeom>
              <a:avLst/>
              <a:gdLst/>
              <a:ahLst/>
              <a:cxnLst/>
              <a:rect l="0" t="0" r="0" b="0"/>
              <a:pathLst>
                <a:path w="81946" h="82421">
                  <a:moveTo>
                    <a:pt x="12095" y="12570"/>
                  </a:moveTo>
                  <a:lnTo>
                    <a:pt x="12095" y="12570"/>
                  </a:lnTo>
                  <a:lnTo>
                    <a:pt x="15465" y="12570"/>
                  </a:lnTo>
                  <a:lnTo>
                    <a:pt x="16458" y="13275"/>
                  </a:lnTo>
                  <a:lnTo>
                    <a:pt x="17120" y="14451"/>
                  </a:lnTo>
                  <a:lnTo>
                    <a:pt x="21929" y="29176"/>
                  </a:lnTo>
                  <a:lnTo>
                    <a:pt x="18138" y="57938"/>
                  </a:lnTo>
                  <a:lnTo>
                    <a:pt x="15251" y="64013"/>
                  </a:lnTo>
                  <a:lnTo>
                    <a:pt x="12788" y="65915"/>
                  </a:lnTo>
                  <a:lnTo>
                    <a:pt x="6288" y="68029"/>
                  </a:lnTo>
                  <a:lnTo>
                    <a:pt x="3990" y="66476"/>
                  </a:lnTo>
                  <a:lnTo>
                    <a:pt x="1438" y="59106"/>
                  </a:lnTo>
                  <a:lnTo>
                    <a:pt x="0" y="43057"/>
                  </a:lnTo>
                  <a:lnTo>
                    <a:pt x="5308" y="29177"/>
                  </a:lnTo>
                  <a:lnTo>
                    <a:pt x="14723" y="15012"/>
                  </a:lnTo>
                  <a:lnTo>
                    <a:pt x="25963" y="4012"/>
                  </a:lnTo>
                  <a:lnTo>
                    <a:pt x="31924" y="1220"/>
                  </a:lnTo>
                  <a:lnTo>
                    <a:pt x="44191" y="0"/>
                  </a:lnTo>
                  <a:lnTo>
                    <a:pt x="54817" y="3690"/>
                  </a:lnTo>
                  <a:lnTo>
                    <a:pt x="59626" y="6650"/>
                  </a:lnTo>
                  <a:lnTo>
                    <a:pt x="73136" y="24300"/>
                  </a:lnTo>
                  <a:lnTo>
                    <a:pt x="79335" y="47403"/>
                  </a:lnTo>
                  <a:lnTo>
                    <a:pt x="81945" y="8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391"/>
            <p:cNvSpPr/>
            <p:nvPr>
              <p:custDataLst>
                <p:tags r:id="rId74"/>
              </p:custDataLst>
            </p:nvPr>
          </p:nvSpPr>
          <p:spPr>
            <a:xfrm>
              <a:off x="7518400" y="3951168"/>
              <a:ext cx="204416" cy="374713"/>
            </a:xfrm>
            <a:custGeom>
              <a:avLst/>
              <a:gdLst/>
              <a:ahLst/>
              <a:cxnLst/>
              <a:rect l="0" t="0" r="0" b="0"/>
              <a:pathLst>
                <a:path w="204416" h="374713">
                  <a:moveTo>
                    <a:pt x="38100" y="11232"/>
                  </a:moveTo>
                  <a:lnTo>
                    <a:pt x="38100" y="11232"/>
                  </a:lnTo>
                  <a:lnTo>
                    <a:pt x="31358" y="7861"/>
                  </a:lnTo>
                  <a:lnTo>
                    <a:pt x="31488" y="6163"/>
                  </a:lnTo>
                  <a:lnTo>
                    <a:pt x="37278" y="2394"/>
                  </a:lnTo>
                  <a:lnTo>
                    <a:pt x="74156" y="0"/>
                  </a:lnTo>
                  <a:lnTo>
                    <a:pt x="112675" y="3827"/>
                  </a:lnTo>
                  <a:lnTo>
                    <a:pt x="158011" y="13323"/>
                  </a:lnTo>
                  <a:lnTo>
                    <a:pt x="184637" y="24552"/>
                  </a:lnTo>
                  <a:lnTo>
                    <a:pt x="190825" y="28579"/>
                  </a:lnTo>
                  <a:lnTo>
                    <a:pt x="199582" y="44342"/>
                  </a:lnTo>
                  <a:lnTo>
                    <a:pt x="204415" y="64753"/>
                  </a:lnTo>
                  <a:lnTo>
                    <a:pt x="204210" y="85584"/>
                  </a:lnTo>
                  <a:lnTo>
                    <a:pt x="188190" y="132771"/>
                  </a:lnTo>
                  <a:lnTo>
                    <a:pt x="171471" y="169540"/>
                  </a:lnTo>
                  <a:lnTo>
                    <a:pt x="158678" y="203796"/>
                  </a:lnTo>
                  <a:lnTo>
                    <a:pt x="154260" y="240444"/>
                  </a:lnTo>
                  <a:lnTo>
                    <a:pt x="153657" y="278113"/>
                  </a:lnTo>
                  <a:lnTo>
                    <a:pt x="157535" y="325005"/>
                  </a:lnTo>
                  <a:lnTo>
                    <a:pt x="156508" y="349265"/>
                  </a:lnTo>
                  <a:lnTo>
                    <a:pt x="155139" y="355120"/>
                  </a:lnTo>
                  <a:lnTo>
                    <a:pt x="152109" y="359730"/>
                  </a:lnTo>
                  <a:lnTo>
                    <a:pt x="143097" y="366732"/>
                  </a:lnTo>
                  <a:lnTo>
                    <a:pt x="119383" y="374642"/>
                  </a:lnTo>
                  <a:lnTo>
                    <a:pt x="79901" y="374712"/>
                  </a:lnTo>
                  <a:lnTo>
                    <a:pt x="32455" y="370265"/>
                  </a:lnTo>
                  <a:lnTo>
                    <a:pt x="0" y="366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92"/>
            <p:cNvSpPr/>
            <p:nvPr>
              <p:custDataLst>
                <p:tags r:id="rId75"/>
              </p:custDataLst>
            </p:nvPr>
          </p:nvSpPr>
          <p:spPr>
            <a:xfrm>
              <a:off x="6381750" y="4019550"/>
              <a:ext cx="23534" cy="203201"/>
            </a:xfrm>
            <a:custGeom>
              <a:avLst/>
              <a:gdLst/>
              <a:ahLst/>
              <a:cxnLst/>
              <a:rect l="0" t="0" r="0" b="0"/>
              <a:pathLst>
                <a:path w="23534" h="203201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10832" y="18018"/>
                  </a:lnTo>
                  <a:lnTo>
                    <a:pt x="19099" y="58331"/>
                  </a:lnTo>
                  <a:lnTo>
                    <a:pt x="23533" y="103831"/>
                  </a:lnTo>
                  <a:lnTo>
                    <a:pt x="22965" y="147417"/>
                  </a:lnTo>
                  <a:lnTo>
                    <a:pt x="19565" y="192405"/>
                  </a:lnTo>
                  <a:lnTo>
                    <a:pt x="190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93"/>
            <p:cNvSpPr/>
            <p:nvPr>
              <p:custDataLst>
                <p:tags r:id="rId76"/>
              </p:custDataLst>
            </p:nvPr>
          </p:nvSpPr>
          <p:spPr>
            <a:xfrm>
              <a:off x="6267450" y="41148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4196" y="2574"/>
                  </a:lnTo>
                  <a:lnTo>
                    <a:pt x="92995" y="1144"/>
                  </a:lnTo>
                  <a:lnTo>
                    <a:pt x="134229" y="50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94"/>
            <p:cNvSpPr/>
            <p:nvPr>
              <p:custDataLst>
                <p:tags r:id="rId77"/>
              </p:custDataLst>
            </p:nvPr>
          </p:nvSpPr>
          <p:spPr>
            <a:xfrm>
              <a:off x="6000750" y="41656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40477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95"/>
            <p:cNvSpPr/>
            <p:nvPr>
              <p:custDataLst>
                <p:tags r:id="rId78"/>
              </p:custDataLst>
            </p:nvPr>
          </p:nvSpPr>
          <p:spPr>
            <a:xfrm>
              <a:off x="5670550" y="41719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3396"/>
          <p:cNvSpPr/>
          <p:nvPr>
            <p:custDataLst>
              <p:tags r:id="rId7"/>
            </p:custDataLst>
          </p:nvPr>
        </p:nvSpPr>
        <p:spPr>
          <a:xfrm>
            <a:off x="6686821" y="3951416"/>
            <a:ext cx="190230" cy="262251"/>
          </a:xfrm>
          <a:custGeom>
            <a:avLst/>
            <a:gdLst/>
            <a:ahLst/>
            <a:cxnLst/>
            <a:rect l="0" t="0" r="0" b="0"/>
            <a:pathLst>
              <a:path w="190230" h="262251">
                <a:moveTo>
                  <a:pt x="190229" y="10984"/>
                </a:moveTo>
                <a:lnTo>
                  <a:pt x="190229" y="10984"/>
                </a:lnTo>
                <a:lnTo>
                  <a:pt x="144725" y="0"/>
                </a:lnTo>
                <a:lnTo>
                  <a:pt x="104962" y="1994"/>
                </a:lnTo>
                <a:lnTo>
                  <a:pt x="62117" y="14252"/>
                </a:lnTo>
                <a:lnTo>
                  <a:pt x="43450" y="22079"/>
                </a:lnTo>
                <a:lnTo>
                  <a:pt x="27627" y="37787"/>
                </a:lnTo>
                <a:lnTo>
                  <a:pt x="15656" y="58174"/>
                </a:lnTo>
                <a:lnTo>
                  <a:pt x="7970" y="101889"/>
                </a:lnTo>
                <a:lnTo>
                  <a:pt x="6639" y="140459"/>
                </a:lnTo>
                <a:lnTo>
                  <a:pt x="4364" y="181286"/>
                </a:lnTo>
                <a:lnTo>
                  <a:pt x="644" y="226265"/>
                </a:lnTo>
                <a:lnTo>
                  <a:pt x="0" y="246848"/>
                </a:lnTo>
                <a:lnTo>
                  <a:pt x="1321" y="251482"/>
                </a:lnTo>
                <a:lnTo>
                  <a:pt x="6552" y="258513"/>
                </a:lnTo>
                <a:lnTo>
                  <a:pt x="17343" y="262108"/>
                </a:lnTo>
                <a:lnTo>
                  <a:pt x="43047" y="262250"/>
                </a:lnTo>
                <a:lnTo>
                  <a:pt x="86289" y="259348"/>
                </a:lnTo>
                <a:lnTo>
                  <a:pt x="133079" y="2522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690"/>
          <p:cNvGrpSpPr/>
          <p:nvPr/>
        </p:nvGrpSpPr>
        <p:grpSpPr>
          <a:xfrm>
            <a:off x="2012558" y="4972050"/>
            <a:ext cx="127393" cy="143072"/>
            <a:chOff x="2012558" y="4972050"/>
            <a:chExt cx="127393" cy="143072"/>
          </a:xfrm>
        </p:grpSpPr>
        <p:sp>
          <p:nvSpPr>
            <p:cNvPr id="137" name="SMARTInkShape-3397"/>
            <p:cNvSpPr/>
            <p:nvPr>
              <p:custDataLst>
                <p:tags r:id="rId66"/>
              </p:custDataLst>
            </p:nvPr>
          </p:nvSpPr>
          <p:spPr>
            <a:xfrm>
              <a:off x="2015181" y="4972050"/>
              <a:ext cx="73970" cy="15733"/>
            </a:xfrm>
            <a:custGeom>
              <a:avLst/>
              <a:gdLst/>
              <a:ahLst/>
              <a:cxnLst/>
              <a:rect l="0" t="0" r="0" b="0"/>
              <a:pathLst>
                <a:path w="73970" h="15733">
                  <a:moveTo>
                    <a:pt x="23169" y="0"/>
                  </a:moveTo>
                  <a:lnTo>
                    <a:pt x="23169" y="0"/>
                  </a:lnTo>
                  <a:lnTo>
                    <a:pt x="13030" y="706"/>
                  </a:lnTo>
                  <a:lnTo>
                    <a:pt x="5492" y="3371"/>
                  </a:lnTo>
                  <a:lnTo>
                    <a:pt x="2918" y="5069"/>
                  </a:lnTo>
                  <a:lnTo>
                    <a:pt x="57" y="8838"/>
                  </a:lnTo>
                  <a:lnTo>
                    <a:pt x="0" y="10125"/>
                  </a:lnTo>
                  <a:lnTo>
                    <a:pt x="667" y="10983"/>
                  </a:lnTo>
                  <a:lnTo>
                    <a:pt x="13550" y="15732"/>
                  </a:lnTo>
                  <a:lnTo>
                    <a:pt x="56181" y="14031"/>
                  </a:lnTo>
                  <a:lnTo>
                    <a:pt x="7396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98"/>
            <p:cNvSpPr/>
            <p:nvPr>
              <p:custDataLst>
                <p:tags r:id="rId67"/>
              </p:custDataLst>
            </p:nvPr>
          </p:nvSpPr>
          <p:spPr>
            <a:xfrm>
              <a:off x="2012558" y="5099050"/>
              <a:ext cx="127393" cy="16072"/>
            </a:xfrm>
            <a:custGeom>
              <a:avLst/>
              <a:gdLst/>
              <a:ahLst/>
              <a:cxnLst/>
              <a:rect l="0" t="0" r="0" b="0"/>
              <a:pathLst>
                <a:path w="127393" h="16072">
                  <a:moveTo>
                    <a:pt x="6742" y="12700"/>
                  </a:moveTo>
                  <a:lnTo>
                    <a:pt x="6742" y="12700"/>
                  </a:lnTo>
                  <a:lnTo>
                    <a:pt x="0" y="12700"/>
                  </a:lnTo>
                  <a:lnTo>
                    <a:pt x="836" y="13405"/>
                  </a:lnTo>
                  <a:lnTo>
                    <a:pt x="9291" y="16071"/>
                  </a:lnTo>
                  <a:lnTo>
                    <a:pt x="55040" y="9028"/>
                  </a:lnTo>
                  <a:lnTo>
                    <a:pt x="90532" y="4483"/>
                  </a:lnTo>
                  <a:lnTo>
                    <a:pt x="127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692"/>
          <p:cNvGrpSpPr/>
          <p:nvPr/>
        </p:nvGrpSpPr>
        <p:grpSpPr>
          <a:xfrm>
            <a:off x="2667007" y="4866832"/>
            <a:ext cx="1174744" cy="416369"/>
            <a:chOff x="2667007" y="4866832"/>
            <a:chExt cx="1174744" cy="416369"/>
          </a:xfrm>
        </p:grpSpPr>
        <p:sp>
          <p:nvSpPr>
            <p:cNvPr id="140" name="SMARTInkShape-3399"/>
            <p:cNvSpPr/>
            <p:nvPr>
              <p:custDataLst>
                <p:tags r:id="rId56"/>
              </p:custDataLst>
            </p:nvPr>
          </p:nvSpPr>
          <p:spPr>
            <a:xfrm>
              <a:off x="2992779" y="4948056"/>
              <a:ext cx="112372" cy="273130"/>
            </a:xfrm>
            <a:custGeom>
              <a:avLst/>
              <a:gdLst/>
              <a:ahLst/>
              <a:cxnLst/>
              <a:rect l="0" t="0" r="0" b="0"/>
              <a:pathLst>
                <a:path w="112372" h="273130">
                  <a:moveTo>
                    <a:pt x="112371" y="17644"/>
                  </a:moveTo>
                  <a:lnTo>
                    <a:pt x="112371" y="17644"/>
                  </a:lnTo>
                  <a:lnTo>
                    <a:pt x="103533" y="3338"/>
                  </a:lnTo>
                  <a:lnTo>
                    <a:pt x="95743" y="703"/>
                  </a:lnTo>
                  <a:lnTo>
                    <a:pt x="90702" y="0"/>
                  </a:lnTo>
                  <a:lnTo>
                    <a:pt x="77576" y="4863"/>
                  </a:lnTo>
                  <a:lnTo>
                    <a:pt x="61629" y="16197"/>
                  </a:lnTo>
                  <a:lnTo>
                    <a:pt x="34228" y="48495"/>
                  </a:lnTo>
                  <a:lnTo>
                    <a:pt x="19080" y="80039"/>
                  </a:lnTo>
                  <a:lnTo>
                    <a:pt x="7173" y="120869"/>
                  </a:lnTo>
                  <a:lnTo>
                    <a:pt x="0" y="164416"/>
                  </a:lnTo>
                  <a:lnTo>
                    <a:pt x="1515" y="202585"/>
                  </a:lnTo>
                  <a:lnTo>
                    <a:pt x="10655" y="232720"/>
                  </a:lnTo>
                  <a:lnTo>
                    <a:pt x="17044" y="245694"/>
                  </a:lnTo>
                  <a:lnTo>
                    <a:pt x="35431" y="263874"/>
                  </a:lnTo>
                  <a:lnTo>
                    <a:pt x="46261" y="270698"/>
                  </a:lnTo>
                  <a:lnTo>
                    <a:pt x="57715" y="273129"/>
                  </a:lnTo>
                  <a:lnTo>
                    <a:pt x="106021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400"/>
            <p:cNvSpPr/>
            <p:nvPr>
              <p:custDataLst>
                <p:tags r:id="rId57"/>
              </p:custDataLst>
            </p:nvPr>
          </p:nvSpPr>
          <p:spPr>
            <a:xfrm>
              <a:off x="2763133" y="5054600"/>
              <a:ext cx="151518" cy="179164"/>
            </a:xfrm>
            <a:custGeom>
              <a:avLst/>
              <a:gdLst/>
              <a:ahLst/>
              <a:cxnLst/>
              <a:rect l="0" t="0" r="0" b="0"/>
              <a:pathLst>
                <a:path w="151518" h="179164">
                  <a:moveTo>
                    <a:pt x="5467" y="76200"/>
                  </a:moveTo>
                  <a:lnTo>
                    <a:pt x="5467" y="76200"/>
                  </a:lnTo>
                  <a:lnTo>
                    <a:pt x="2096" y="79571"/>
                  </a:lnTo>
                  <a:lnTo>
                    <a:pt x="1103" y="79858"/>
                  </a:lnTo>
                  <a:lnTo>
                    <a:pt x="441" y="79345"/>
                  </a:lnTo>
                  <a:lnTo>
                    <a:pt x="0" y="78296"/>
                  </a:lnTo>
                  <a:lnTo>
                    <a:pt x="411" y="76892"/>
                  </a:lnTo>
                  <a:lnTo>
                    <a:pt x="2750" y="73450"/>
                  </a:lnTo>
                  <a:lnTo>
                    <a:pt x="9904" y="71450"/>
                  </a:lnTo>
                  <a:lnTo>
                    <a:pt x="14775" y="70917"/>
                  </a:lnTo>
                  <a:lnTo>
                    <a:pt x="25832" y="74087"/>
                  </a:lnTo>
                  <a:lnTo>
                    <a:pt x="31743" y="76908"/>
                  </a:lnTo>
                  <a:lnTo>
                    <a:pt x="50177" y="101104"/>
                  </a:lnTo>
                  <a:lnTo>
                    <a:pt x="62302" y="138456"/>
                  </a:lnTo>
                  <a:lnTo>
                    <a:pt x="68382" y="179163"/>
                  </a:lnTo>
                  <a:lnTo>
                    <a:pt x="65422" y="169188"/>
                  </a:lnTo>
                  <a:lnTo>
                    <a:pt x="63171" y="128984"/>
                  </a:lnTo>
                  <a:lnTo>
                    <a:pt x="64897" y="86351"/>
                  </a:lnTo>
                  <a:lnTo>
                    <a:pt x="72803" y="61897"/>
                  </a:lnTo>
                  <a:lnTo>
                    <a:pt x="95895" y="31667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401"/>
            <p:cNvSpPr/>
            <p:nvPr>
              <p:custDataLst>
                <p:tags r:id="rId58"/>
              </p:custDataLst>
            </p:nvPr>
          </p:nvSpPr>
          <p:spPr>
            <a:xfrm>
              <a:off x="2667007" y="4866832"/>
              <a:ext cx="133130" cy="367313"/>
            </a:xfrm>
            <a:custGeom>
              <a:avLst/>
              <a:gdLst/>
              <a:ahLst/>
              <a:cxnLst/>
              <a:rect l="0" t="0" r="0" b="0"/>
              <a:pathLst>
                <a:path w="133130" h="367313">
                  <a:moveTo>
                    <a:pt x="25393" y="111568"/>
                  </a:moveTo>
                  <a:lnTo>
                    <a:pt x="25393" y="111568"/>
                  </a:lnTo>
                  <a:lnTo>
                    <a:pt x="19305" y="87835"/>
                  </a:lnTo>
                  <a:lnTo>
                    <a:pt x="18512" y="87280"/>
                  </a:lnTo>
                  <a:lnTo>
                    <a:pt x="15750" y="86662"/>
                  </a:lnTo>
                  <a:lnTo>
                    <a:pt x="14051" y="95795"/>
                  </a:lnTo>
                  <a:lnTo>
                    <a:pt x="11214" y="128296"/>
                  </a:lnTo>
                  <a:lnTo>
                    <a:pt x="8508" y="162747"/>
                  </a:lnTo>
                  <a:lnTo>
                    <a:pt x="7305" y="206281"/>
                  </a:lnTo>
                  <a:lnTo>
                    <a:pt x="4889" y="251970"/>
                  </a:lnTo>
                  <a:lnTo>
                    <a:pt x="2169" y="295324"/>
                  </a:lnTo>
                  <a:lnTo>
                    <a:pt x="960" y="331056"/>
                  </a:lnTo>
                  <a:lnTo>
                    <a:pt x="120" y="367312"/>
                  </a:lnTo>
                  <a:lnTo>
                    <a:pt x="10" y="325372"/>
                  </a:lnTo>
                  <a:lnTo>
                    <a:pt x="0" y="280205"/>
                  </a:lnTo>
                  <a:lnTo>
                    <a:pt x="1409" y="251509"/>
                  </a:lnTo>
                  <a:lnTo>
                    <a:pt x="3759" y="219678"/>
                  </a:lnTo>
                  <a:lnTo>
                    <a:pt x="6737" y="185758"/>
                  </a:lnTo>
                  <a:lnTo>
                    <a:pt x="11545" y="157501"/>
                  </a:lnTo>
                  <a:lnTo>
                    <a:pt x="24412" y="111051"/>
                  </a:lnTo>
                  <a:lnTo>
                    <a:pt x="37657" y="75355"/>
                  </a:lnTo>
                  <a:lnTo>
                    <a:pt x="57014" y="35221"/>
                  </a:lnTo>
                  <a:lnTo>
                    <a:pt x="74273" y="11100"/>
                  </a:lnTo>
                  <a:lnTo>
                    <a:pt x="86442" y="1366"/>
                  </a:lnTo>
                  <a:lnTo>
                    <a:pt x="89376" y="0"/>
                  </a:lnTo>
                  <a:lnTo>
                    <a:pt x="93448" y="501"/>
                  </a:lnTo>
                  <a:lnTo>
                    <a:pt x="103617" y="4819"/>
                  </a:lnTo>
                  <a:lnTo>
                    <a:pt x="121243" y="32039"/>
                  </a:lnTo>
                  <a:lnTo>
                    <a:pt x="133129" y="74755"/>
                  </a:lnTo>
                  <a:lnTo>
                    <a:pt x="131006" y="116418"/>
                  </a:lnTo>
                  <a:lnTo>
                    <a:pt x="111327" y="155573"/>
                  </a:lnTo>
                  <a:lnTo>
                    <a:pt x="83154" y="183873"/>
                  </a:lnTo>
                  <a:lnTo>
                    <a:pt x="64705" y="191211"/>
                  </a:lnTo>
                  <a:lnTo>
                    <a:pt x="48509" y="191415"/>
                  </a:lnTo>
                  <a:lnTo>
                    <a:pt x="25393" y="181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402"/>
            <p:cNvSpPr/>
            <p:nvPr>
              <p:custDataLst>
                <p:tags r:id="rId59"/>
              </p:custDataLst>
            </p:nvPr>
          </p:nvSpPr>
          <p:spPr>
            <a:xfrm>
              <a:off x="3257550" y="4997450"/>
              <a:ext cx="12701" cy="228601"/>
            </a:xfrm>
            <a:custGeom>
              <a:avLst/>
              <a:gdLst/>
              <a:ahLst/>
              <a:cxnLst/>
              <a:rect l="0" t="0" r="0" b="0"/>
              <a:pathLst>
                <a:path w="12701" h="22860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1411"/>
                  </a:lnTo>
                  <a:lnTo>
                    <a:pt x="2648" y="3763"/>
                  </a:lnTo>
                  <a:lnTo>
                    <a:pt x="1177" y="14372"/>
                  </a:lnTo>
                  <a:lnTo>
                    <a:pt x="348" y="53491"/>
                  </a:lnTo>
                  <a:lnTo>
                    <a:pt x="155" y="89626"/>
                  </a:lnTo>
                  <a:lnTo>
                    <a:pt x="69" y="125441"/>
                  </a:lnTo>
                  <a:lnTo>
                    <a:pt x="31" y="160174"/>
                  </a:lnTo>
                  <a:lnTo>
                    <a:pt x="9" y="20581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403"/>
            <p:cNvSpPr/>
            <p:nvPr>
              <p:custDataLst>
                <p:tags r:id="rId60"/>
              </p:custDataLst>
            </p:nvPr>
          </p:nvSpPr>
          <p:spPr>
            <a:xfrm>
              <a:off x="3145941" y="4991100"/>
              <a:ext cx="232260" cy="69851"/>
            </a:xfrm>
            <a:custGeom>
              <a:avLst/>
              <a:gdLst/>
              <a:ahLst/>
              <a:cxnLst/>
              <a:rect l="0" t="0" r="0" b="0"/>
              <a:pathLst>
                <a:path w="232260" h="69851">
                  <a:moveTo>
                    <a:pt x="3659" y="69850"/>
                  </a:moveTo>
                  <a:lnTo>
                    <a:pt x="3659" y="69850"/>
                  </a:lnTo>
                  <a:lnTo>
                    <a:pt x="288" y="69850"/>
                  </a:lnTo>
                  <a:lnTo>
                    <a:pt x="0" y="68439"/>
                  </a:lnTo>
                  <a:lnTo>
                    <a:pt x="1563" y="63108"/>
                  </a:lnTo>
                  <a:lnTo>
                    <a:pt x="35779" y="46777"/>
                  </a:lnTo>
                  <a:lnTo>
                    <a:pt x="66618" y="33254"/>
                  </a:lnTo>
                  <a:lnTo>
                    <a:pt x="109016" y="19719"/>
                  </a:lnTo>
                  <a:lnTo>
                    <a:pt x="154906" y="8764"/>
                  </a:lnTo>
                  <a:lnTo>
                    <a:pt x="194117" y="3895"/>
                  </a:lnTo>
                  <a:lnTo>
                    <a:pt x="232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404"/>
            <p:cNvSpPr/>
            <p:nvPr>
              <p:custDataLst>
                <p:tags r:id="rId61"/>
              </p:custDataLst>
            </p:nvPr>
          </p:nvSpPr>
          <p:spPr>
            <a:xfrm>
              <a:off x="3136900" y="52133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50280" y="19802"/>
                  </a:lnTo>
                  <a:lnTo>
                    <a:pt x="97812" y="9739"/>
                  </a:lnTo>
                  <a:lnTo>
                    <a:pt x="141714" y="664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405"/>
            <p:cNvSpPr/>
            <p:nvPr>
              <p:custDataLst>
                <p:tags r:id="rId62"/>
              </p:custDataLst>
            </p:nvPr>
          </p:nvSpPr>
          <p:spPr>
            <a:xfrm>
              <a:off x="3384550" y="5175250"/>
              <a:ext cx="44451" cy="107951"/>
            </a:xfrm>
            <a:custGeom>
              <a:avLst/>
              <a:gdLst/>
              <a:ahLst/>
              <a:cxnLst/>
              <a:rect l="0" t="0" r="0" b="0"/>
              <a:pathLst>
                <a:path w="4445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0113"/>
                  </a:lnTo>
                  <a:lnTo>
                    <a:pt x="29232" y="33257"/>
                  </a:lnTo>
                  <a:lnTo>
                    <a:pt x="40712" y="71977"/>
                  </a:lnTo>
                  <a:lnTo>
                    <a:pt x="444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406"/>
            <p:cNvSpPr/>
            <p:nvPr>
              <p:custDataLst>
                <p:tags r:id="rId63"/>
              </p:custDataLst>
            </p:nvPr>
          </p:nvSpPr>
          <p:spPr>
            <a:xfrm>
              <a:off x="3460750" y="4890906"/>
              <a:ext cx="90257" cy="322445"/>
            </a:xfrm>
            <a:custGeom>
              <a:avLst/>
              <a:gdLst/>
              <a:ahLst/>
              <a:cxnLst/>
              <a:rect l="0" t="0" r="0" b="0"/>
              <a:pathLst>
                <a:path w="90257" h="3224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2" y="5710"/>
                  </a:lnTo>
                  <a:lnTo>
                    <a:pt x="3371" y="3338"/>
                  </a:lnTo>
                  <a:lnTo>
                    <a:pt x="5069" y="1757"/>
                  </a:lnTo>
                  <a:lnTo>
                    <a:pt x="8838" y="0"/>
                  </a:lnTo>
                  <a:lnTo>
                    <a:pt x="28410" y="12494"/>
                  </a:lnTo>
                  <a:lnTo>
                    <a:pt x="53182" y="54297"/>
                  </a:lnTo>
                  <a:lnTo>
                    <a:pt x="69967" y="93436"/>
                  </a:lnTo>
                  <a:lnTo>
                    <a:pt x="84013" y="135996"/>
                  </a:lnTo>
                  <a:lnTo>
                    <a:pt x="90256" y="178430"/>
                  </a:lnTo>
                  <a:lnTo>
                    <a:pt x="89267" y="217045"/>
                  </a:lnTo>
                  <a:lnTo>
                    <a:pt x="83419" y="251611"/>
                  </a:lnTo>
                  <a:lnTo>
                    <a:pt x="69637" y="292049"/>
                  </a:lnTo>
                  <a:lnTo>
                    <a:pt x="57150" y="32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407"/>
            <p:cNvSpPr/>
            <p:nvPr>
              <p:custDataLst>
                <p:tags r:id="rId64"/>
              </p:custDataLst>
            </p:nvPr>
          </p:nvSpPr>
          <p:spPr>
            <a:xfrm>
              <a:off x="3721100" y="51054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4" y="24843"/>
                  </a:lnTo>
                  <a:lnTo>
                    <a:pt x="51147" y="10769"/>
                  </a:lnTo>
                  <a:lnTo>
                    <a:pt x="98297" y="212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408"/>
            <p:cNvSpPr/>
            <p:nvPr>
              <p:custDataLst>
                <p:tags r:id="rId65"/>
              </p:custDataLst>
            </p:nvPr>
          </p:nvSpPr>
          <p:spPr>
            <a:xfrm>
              <a:off x="3751177" y="5035550"/>
              <a:ext cx="27074" cy="177801"/>
            </a:xfrm>
            <a:custGeom>
              <a:avLst/>
              <a:gdLst/>
              <a:ahLst/>
              <a:cxnLst/>
              <a:rect l="0" t="0" r="0" b="0"/>
              <a:pathLst>
                <a:path w="27074" h="177801">
                  <a:moveTo>
                    <a:pt x="8023" y="0"/>
                  </a:moveTo>
                  <a:lnTo>
                    <a:pt x="8023" y="0"/>
                  </a:lnTo>
                  <a:lnTo>
                    <a:pt x="1281" y="3371"/>
                  </a:lnTo>
                  <a:lnTo>
                    <a:pt x="0" y="7186"/>
                  </a:lnTo>
                  <a:lnTo>
                    <a:pt x="4684" y="51555"/>
                  </a:lnTo>
                  <a:lnTo>
                    <a:pt x="10302" y="84061"/>
                  </a:lnTo>
                  <a:lnTo>
                    <a:pt x="16797" y="119205"/>
                  </a:lnTo>
                  <a:lnTo>
                    <a:pt x="27073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693"/>
          <p:cNvGrpSpPr/>
          <p:nvPr/>
        </p:nvGrpSpPr>
        <p:grpSpPr>
          <a:xfrm>
            <a:off x="4109333" y="4820660"/>
            <a:ext cx="1084968" cy="399458"/>
            <a:chOff x="4109333" y="4820660"/>
            <a:chExt cx="1084968" cy="399458"/>
          </a:xfrm>
        </p:grpSpPr>
        <p:sp>
          <p:nvSpPr>
            <p:cNvPr id="151" name="SMARTInkShape-3409"/>
            <p:cNvSpPr/>
            <p:nvPr>
              <p:custDataLst>
                <p:tags r:id="rId46"/>
              </p:custDataLst>
            </p:nvPr>
          </p:nvSpPr>
          <p:spPr>
            <a:xfrm>
              <a:off x="5140129" y="5003800"/>
              <a:ext cx="35122" cy="127001"/>
            </a:xfrm>
            <a:custGeom>
              <a:avLst/>
              <a:gdLst/>
              <a:ahLst/>
              <a:cxnLst/>
              <a:rect l="0" t="0" r="0" b="0"/>
              <a:pathLst>
                <a:path w="35122" h="127001">
                  <a:moveTo>
                    <a:pt x="3371" y="0"/>
                  </a:moveTo>
                  <a:lnTo>
                    <a:pt x="3371" y="0"/>
                  </a:lnTo>
                  <a:lnTo>
                    <a:pt x="0" y="16854"/>
                  </a:lnTo>
                  <a:lnTo>
                    <a:pt x="9347" y="64326"/>
                  </a:lnTo>
                  <a:lnTo>
                    <a:pt x="20960" y="109339"/>
                  </a:lnTo>
                  <a:lnTo>
                    <a:pt x="3512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410"/>
            <p:cNvSpPr/>
            <p:nvPr>
              <p:custDataLst>
                <p:tags r:id="rId47"/>
              </p:custDataLst>
            </p:nvPr>
          </p:nvSpPr>
          <p:spPr>
            <a:xfrm>
              <a:off x="5105400" y="50546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9"/>
                  </a:lnTo>
                  <a:lnTo>
                    <a:pt x="53863" y="623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411"/>
            <p:cNvSpPr/>
            <p:nvPr>
              <p:custDataLst>
                <p:tags r:id="rId48"/>
              </p:custDataLst>
            </p:nvPr>
          </p:nvSpPr>
          <p:spPr>
            <a:xfrm>
              <a:off x="4857750" y="4868482"/>
              <a:ext cx="90925" cy="275019"/>
            </a:xfrm>
            <a:custGeom>
              <a:avLst/>
              <a:gdLst/>
              <a:ahLst/>
              <a:cxnLst/>
              <a:rect l="0" t="0" r="0" b="0"/>
              <a:pathLst>
                <a:path w="90925" h="275019">
                  <a:moveTo>
                    <a:pt x="0" y="21018"/>
                  </a:moveTo>
                  <a:lnTo>
                    <a:pt x="0" y="21018"/>
                  </a:lnTo>
                  <a:lnTo>
                    <a:pt x="705" y="7220"/>
                  </a:lnTo>
                  <a:lnTo>
                    <a:pt x="3371" y="1245"/>
                  </a:lnTo>
                  <a:lnTo>
                    <a:pt x="5069" y="74"/>
                  </a:lnTo>
                  <a:lnTo>
                    <a:pt x="6908" y="0"/>
                  </a:lnTo>
                  <a:lnTo>
                    <a:pt x="37285" y="10306"/>
                  </a:lnTo>
                  <a:lnTo>
                    <a:pt x="56552" y="27546"/>
                  </a:lnTo>
                  <a:lnTo>
                    <a:pt x="80492" y="67794"/>
                  </a:lnTo>
                  <a:lnTo>
                    <a:pt x="88690" y="102956"/>
                  </a:lnTo>
                  <a:lnTo>
                    <a:pt x="90924" y="140691"/>
                  </a:lnTo>
                  <a:lnTo>
                    <a:pt x="87213" y="176276"/>
                  </a:lnTo>
                  <a:lnTo>
                    <a:pt x="77189" y="221302"/>
                  </a:lnTo>
                  <a:lnTo>
                    <a:pt x="50800" y="275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412"/>
            <p:cNvSpPr/>
            <p:nvPr>
              <p:custDataLst>
                <p:tags r:id="rId49"/>
              </p:custDataLst>
            </p:nvPr>
          </p:nvSpPr>
          <p:spPr>
            <a:xfrm>
              <a:off x="4730750" y="5093378"/>
              <a:ext cx="139701" cy="92505"/>
            </a:xfrm>
            <a:custGeom>
              <a:avLst/>
              <a:gdLst/>
              <a:ahLst/>
              <a:cxnLst/>
              <a:rect l="0" t="0" r="0" b="0"/>
              <a:pathLst>
                <a:path w="139701" h="92505">
                  <a:moveTo>
                    <a:pt x="0" y="24722"/>
                  </a:moveTo>
                  <a:lnTo>
                    <a:pt x="0" y="24722"/>
                  </a:lnTo>
                  <a:lnTo>
                    <a:pt x="31688" y="2754"/>
                  </a:lnTo>
                  <a:lnTo>
                    <a:pt x="55413" y="0"/>
                  </a:lnTo>
                  <a:lnTo>
                    <a:pt x="65315" y="1504"/>
                  </a:lnTo>
                  <a:lnTo>
                    <a:pt x="68943" y="2894"/>
                  </a:lnTo>
                  <a:lnTo>
                    <a:pt x="70657" y="5936"/>
                  </a:lnTo>
                  <a:lnTo>
                    <a:pt x="70679" y="14962"/>
                  </a:lnTo>
                  <a:lnTo>
                    <a:pt x="53306" y="61008"/>
                  </a:lnTo>
                  <a:lnTo>
                    <a:pt x="44527" y="84101"/>
                  </a:lnTo>
                  <a:lnTo>
                    <a:pt x="42384" y="87591"/>
                  </a:lnTo>
                  <a:lnTo>
                    <a:pt x="41662" y="89918"/>
                  </a:lnTo>
                  <a:lnTo>
                    <a:pt x="41885" y="91469"/>
                  </a:lnTo>
                  <a:lnTo>
                    <a:pt x="42740" y="92504"/>
                  </a:lnTo>
                  <a:lnTo>
                    <a:pt x="49334" y="91771"/>
                  </a:lnTo>
                  <a:lnTo>
                    <a:pt x="92052" y="78550"/>
                  </a:lnTo>
                  <a:lnTo>
                    <a:pt x="139700" y="62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413"/>
            <p:cNvSpPr/>
            <p:nvPr>
              <p:custDataLst>
                <p:tags r:id="rId50"/>
              </p:custDataLst>
            </p:nvPr>
          </p:nvSpPr>
          <p:spPr>
            <a:xfrm>
              <a:off x="4534783" y="5130800"/>
              <a:ext cx="176918" cy="44451"/>
            </a:xfrm>
            <a:custGeom>
              <a:avLst/>
              <a:gdLst/>
              <a:ahLst/>
              <a:cxnLst/>
              <a:rect l="0" t="0" r="0" b="0"/>
              <a:pathLst>
                <a:path w="17691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1079"/>
                  </a:lnTo>
                  <a:lnTo>
                    <a:pt x="441" y="37543"/>
                  </a:lnTo>
                  <a:lnTo>
                    <a:pt x="0" y="35611"/>
                  </a:lnTo>
                  <a:lnTo>
                    <a:pt x="411" y="34324"/>
                  </a:lnTo>
                  <a:lnTo>
                    <a:pt x="1391" y="33466"/>
                  </a:lnTo>
                  <a:lnTo>
                    <a:pt x="38485" y="23012"/>
                  </a:lnTo>
                  <a:lnTo>
                    <a:pt x="77966" y="13482"/>
                  </a:lnTo>
                  <a:lnTo>
                    <a:pt x="118670" y="8463"/>
                  </a:lnTo>
                  <a:lnTo>
                    <a:pt x="161753" y="2403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414"/>
            <p:cNvSpPr/>
            <p:nvPr>
              <p:custDataLst>
                <p:tags r:id="rId51"/>
              </p:custDataLst>
            </p:nvPr>
          </p:nvSpPr>
          <p:spPr>
            <a:xfrm>
              <a:off x="4517829" y="4923660"/>
              <a:ext cx="193872" cy="42041"/>
            </a:xfrm>
            <a:custGeom>
              <a:avLst/>
              <a:gdLst/>
              <a:ahLst/>
              <a:cxnLst/>
              <a:rect l="0" t="0" r="0" b="0"/>
              <a:pathLst>
                <a:path w="193872" h="42041">
                  <a:moveTo>
                    <a:pt x="3371" y="42040"/>
                  </a:moveTo>
                  <a:lnTo>
                    <a:pt x="3371" y="42040"/>
                  </a:lnTo>
                  <a:lnTo>
                    <a:pt x="0" y="35298"/>
                  </a:lnTo>
                  <a:lnTo>
                    <a:pt x="418" y="31901"/>
                  </a:lnTo>
                  <a:lnTo>
                    <a:pt x="4646" y="24363"/>
                  </a:lnTo>
                  <a:lnTo>
                    <a:pt x="25072" y="12186"/>
                  </a:lnTo>
                  <a:lnTo>
                    <a:pt x="66951" y="3012"/>
                  </a:lnTo>
                  <a:lnTo>
                    <a:pt x="101479" y="0"/>
                  </a:lnTo>
                  <a:lnTo>
                    <a:pt x="135874" y="72"/>
                  </a:lnTo>
                  <a:lnTo>
                    <a:pt x="193871" y="10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415"/>
            <p:cNvSpPr/>
            <p:nvPr>
              <p:custDataLst>
                <p:tags r:id="rId52"/>
              </p:custDataLst>
            </p:nvPr>
          </p:nvSpPr>
          <p:spPr>
            <a:xfrm>
              <a:off x="4616450" y="4933950"/>
              <a:ext cx="3659" cy="203201"/>
            </a:xfrm>
            <a:custGeom>
              <a:avLst/>
              <a:gdLst/>
              <a:ahLst/>
              <a:cxnLst/>
              <a:rect l="0" t="0" r="0" b="0"/>
              <a:pathLst>
                <a:path w="3659" h="203201">
                  <a:moveTo>
                    <a:pt x="0" y="0"/>
                  </a:moveTo>
                  <a:lnTo>
                    <a:pt x="0" y="0"/>
                  </a:lnTo>
                  <a:lnTo>
                    <a:pt x="0" y="35156"/>
                  </a:lnTo>
                  <a:lnTo>
                    <a:pt x="0" y="80972"/>
                  </a:lnTo>
                  <a:lnTo>
                    <a:pt x="705" y="115010"/>
                  </a:lnTo>
                  <a:lnTo>
                    <a:pt x="3658" y="15911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416"/>
            <p:cNvSpPr/>
            <p:nvPr>
              <p:custDataLst>
                <p:tags r:id="rId53"/>
              </p:custDataLst>
            </p:nvPr>
          </p:nvSpPr>
          <p:spPr>
            <a:xfrm>
              <a:off x="4390405" y="4899613"/>
              <a:ext cx="124446" cy="257192"/>
            </a:xfrm>
            <a:custGeom>
              <a:avLst/>
              <a:gdLst/>
              <a:ahLst/>
              <a:cxnLst/>
              <a:rect l="0" t="0" r="0" b="0"/>
              <a:pathLst>
                <a:path w="124446" h="257192">
                  <a:moveTo>
                    <a:pt x="124445" y="21637"/>
                  </a:moveTo>
                  <a:lnTo>
                    <a:pt x="124445" y="21637"/>
                  </a:lnTo>
                  <a:lnTo>
                    <a:pt x="115011" y="8545"/>
                  </a:lnTo>
                  <a:lnTo>
                    <a:pt x="100059" y="0"/>
                  </a:lnTo>
                  <a:lnTo>
                    <a:pt x="86560" y="5435"/>
                  </a:lnTo>
                  <a:lnTo>
                    <a:pt x="68801" y="19375"/>
                  </a:lnTo>
                  <a:lnTo>
                    <a:pt x="39676" y="57812"/>
                  </a:lnTo>
                  <a:lnTo>
                    <a:pt x="21623" y="96041"/>
                  </a:lnTo>
                  <a:lnTo>
                    <a:pt x="7956" y="135138"/>
                  </a:lnTo>
                  <a:lnTo>
                    <a:pt x="0" y="172977"/>
                  </a:lnTo>
                  <a:lnTo>
                    <a:pt x="1167" y="208608"/>
                  </a:lnTo>
                  <a:lnTo>
                    <a:pt x="6276" y="222485"/>
                  </a:lnTo>
                  <a:lnTo>
                    <a:pt x="23242" y="243547"/>
                  </a:lnTo>
                  <a:lnTo>
                    <a:pt x="44894" y="254319"/>
                  </a:lnTo>
                  <a:lnTo>
                    <a:pt x="56594" y="257191"/>
                  </a:lnTo>
                  <a:lnTo>
                    <a:pt x="68628" y="255579"/>
                  </a:lnTo>
                  <a:lnTo>
                    <a:pt x="118095" y="231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417"/>
            <p:cNvSpPr/>
            <p:nvPr>
              <p:custDataLst>
                <p:tags r:id="rId54"/>
              </p:custDataLst>
            </p:nvPr>
          </p:nvSpPr>
          <p:spPr>
            <a:xfrm>
              <a:off x="4191000" y="4984750"/>
              <a:ext cx="120651" cy="214146"/>
            </a:xfrm>
            <a:custGeom>
              <a:avLst/>
              <a:gdLst/>
              <a:ahLst/>
              <a:cxnLst/>
              <a:rect l="0" t="0" r="0" b="0"/>
              <a:pathLst>
                <a:path w="120651" h="214146">
                  <a:moveTo>
                    <a:pt x="0" y="88900"/>
                  </a:moveTo>
                  <a:lnTo>
                    <a:pt x="0" y="88900"/>
                  </a:lnTo>
                  <a:lnTo>
                    <a:pt x="0" y="78787"/>
                  </a:lnTo>
                  <a:lnTo>
                    <a:pt x="2117" y="74396"/>
                  </a:lnTo>
                  <a:lnTo>
                    <a:pt x="10113" y="65756"/>
                  </a:lnTo>
                  <a:lnTo>
                    <a:pt x="15208" y="63593"/>
                  </a:lnTo>
                  <a:lnTo>
                    <a:pt x="26515" y="63071"/>
                  </a:lnTo>
                  <a:lnTo>
                    <a:pt x="48151" y="73485"/>
                  </a:lnTo>
                  <a:lnTo>
                    <a:pt x="69065" y="100090"/>
                  </a:lnTo>
                  <a:lnTo>
                    <a:pt x="78555" y="141526"/>
                  </a:lnTo>
                  <a:lnTo>
                    <a:pt x="74624" y="179438"/>
                  </a:lnTo>
                  <a:lnTo>
                    <a:pt x="64522" y="206273"/>
                  </a:lnTo>
                  <a:lnTo>
                    <a:pt x="60654" y="210893"/>
                  </a:lnTo>
                  <a:lnTo>
                    <a:pt x="56664" y="213268"/>
                  </a:lnTo>
                  <a:lnTo>
                    <a:pt x="52592" y="214145"/>
                  </a:lnTo>
                  <a:lnTo>
                    <a:pt x="49173" y="211908"/>
                  </a:lnTo>
                  <a:lnTo>
                    <a:pt x="43492" y="201896"/>
                  </a:lnTo>
                  <a:lnTo>
                    <a:pt x="43068" y="160167"/>
                  </a:lnTo>
                  <a:lnTo>
                    <a:pt x="55125" y="113518"/>
                  </a:lnTo>
                  <a:lnTo>
                    <a:pt x="64266" y="86263"/>
                  </a:lnTo>
                  <a:lnTo>
                    <a:pt x="85713" y="4657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418"/>
            <p:cNvSpPr/>
            <p:nvPr>
              <p:custDataLst>
                <p:tags r:id="rId55"/>
              </p:custDataLst>
            </p:nvPr>
          </p:nvSpPr>
          <p:spPr>
            <a:xfrm>
              <a:off x="4109333" y="4820660"/>
              <a:ext cx="114511" cy="399458"/>
            </a:xfrm>
            <a:custGeom>
              <a:avLst/>
              <a:gdLst/>
              <a:ahLst/>
              <a:cxnLst/>
              <a:rect l="0" t="0" r="0" b="0"/>
              <a:pathLst>
                <a:path w="114511" h="399458">
                  <a:moveTo>
                    <a:pt x="5467" y="208540"/>
                  </a:moveTo>
                  <a:lnTo>
                    <a:pt x="5467" y="208540"/>
                  </a:lnTo>
                  <a:lnTo>
                    <a:pt x="2096" y="211911"/>
                  </a:lnTo>
                  <a:lnTo>
                    <a:pt x="0" y="227491"/>
                  </a:lnTo>
                  <a:lnTo>
                    <a:pt x="6120" y="263466"/>
                  </a:lnTo>
                  <a:lnTo>
                    <a:pt x="13500" y="309873"/>
                  </a:lnTo>
                  <a:lnTo>
                    <a:pt x="20156" y="352629"/>
                  </a:lnTo>
                  <a:lnTo>
                    <a:pt x="18666" y="399457"/>
                  </a:lnTo>
                  <a:lnTo>
                    <a:pt x="17794" y="398613"/>
                  </a:lnTo>
                  <a:lnTo>
                    <a:pt x="14944" y="390148"/>
                  </a:lnTo>
                  <a:lnTo>
                    <a:pt x="12743" y="356032"/>
                  </a:lnTo>
                  <a:lnTo>
                    <a:pt x="12228" y="309135"/>
                  </a:lnTo>
                  <a:lnTo>
                    <a:pt x="12091" y="279837"/>
                  </a:lnTo>
                  <a:lnTo>
                    <a:pt x="13411" y="245488"/>
                  </a:lnTo>
                  <a:lnTo>
                    <a:pt x="15702" y="207772"/>
                  </a:lnTo>
                  <a:lnTo>
                    <a:pt x="18640" y="167811"/>
                  </a:lnTo>
                  <a:lnTo>
                    <a:pt x="23421" y="132704"/>
                  </a:lnTo>
                  <a:lnTo>
                    <a:pt x="29431" y="100833"/>
                  </a:lnTo>
                  <a:lnTo>
                    <a:pt x="36260" y="71119"/>
                  </a:lnTo>
                  <a:lnTo>
                    <a:pt x="51373" y="32458"/>
                  </a:lnTo>
                  <a:lnTo>
                    <a:pt x="66792" y="10337"/>
                  </a:lnTo>
                  <a:lnTo>
                    <a:pt x="80700" y="505"/>
                  </a:lnTo>
                  <a:lnTo>
                    <a:pt x="87372" y="0"/>
                  </a:lnTo>
                  <a:lnTo>
                    <a:pt x="100430" y="5083"/>
                  </a:lnTo>
                  <a:lnTo>
                    <a:pt x="109527" y="20043"/>
                  </a:lnTo>
                  <a:lnTo>
                    <a:pt x="114510" y="41508"/>
                  </a:lnTo>
                  <a:lnTo>
                    <a:pt x="114373" y="67511"/>
                  </a:lnTo>
                  <a:lnTo>
                    <a:pt x="102553" y="95531"/>
                  </a:lnTo>
                  <a:lnTo>
                    <a:pt x="73979" y="135310"/>
                  </a:lnTo>
                  <a:lnTo>
                    <a:pt x="36090" y="176984"/>
                  </a:lnTo>
                  <a:lnTo>
                    <a:pt x="18167" y="195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3419"/>
          <p:cNvSpPr/>
          <p:nvPr>
            <p:custDataLst>
              <p:tags r:id="rId8"/>
            </p:custDataLst>
          </p:nvPr>
        </p:nvSpPr>
        <p:spPr>
          <a:xfrm>
            <a:off x="5441950" y="5054600"/>
            <a:ext cx="101601" cy="1"/>
          </a:xfrm>
          <a:custGeom>
            <a:avLst/>
            <a:gdLst/>
            <a:ahLst/>
            <a:cxnLst/>
            <a:rect l="0" t="0" r="0" b="0"/>
            <a:pathLst>
              <a:path w="101601" h="1">
                <a:moveTo>
                  <a:pt x="0" y="0"/>
                </a:moveTo>
                <a:lnTo>
                  <a:pt x="0" y="0"/>
                </a:lnTo>
                <a:lnTo>
                  <a:pt x="42095" y="0"/>
                </a:lnTo>
                <a:lnTo>
                  <a:pt x="85456" y="0"/>
                </a:lnTo>
                <a:lnTo>
                  <a:pt x="101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695"/>
          <p:cNvGrpSpPr/>
          <p:nvPr/>
        </p:nvGrpSpPr>
        <p:grpSpPr>
          <a:xfrm>
            <a:off x="5949950" y="4895850"/>
            <a:ext cx="698501" cy="203201"/>
            <a:chOff x="5949950" y="4895850"/>
            <a:chExt cx="698501" cy="203201"/>
          </a:xfrm>
        </p:grpSpPr>
        <p:sp>
          <p:nvSpPr>
            <p:cNvPr id="163" name="SMARTInkShape-3420"/>
            <p:cNvSpPr/>
            <p:nvPr>
              <p:custDataLst>
                <p:tags r:id="rId42"/>
              </p:custDataLst>
            </p:nvPr>
          </p:nvSpPr>
          <p:spPr>
            <a:xfrm>
              <a:off x="6565900" y="4895850"/>
              <a:ext cx="44451" cy="203201"/>
            </a:xfrm>
            <a:custGeom>
              <a:avLst/>
              <a:gdLst/>
              <a:ahLst/>
              <a:cxnLst/>
              <a:rect l="0" t="0" r="0" b="0"/>
              <a:pathLst>
                <a:path w="44451" h="203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20394" y="31160"/>
                  </a:lnTo>
                  <a:lnTo>
                    <a:pt x="23916" y="68578"/>
                  </a:lnTo>
                  <a:lnTo>
                    <a:pt x="28332" y="114315"/>
                  </a:lnTo>
                  <a:lnTo>
                    <a:pt x="34109" y="156873"/>
                  </a:lnTo>
                  <a:lnTo>
                    <a:pt x="444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421"/>
            <p:cNvSpPr/>
            <p:nvPr>
              <p:custDataLst>
                <p:tags r:id="rId43"/>
              </p:custDataLst>
            </p:nvPr>
          </p:nvSpPr>
          <p:spPr>
            <a:xfrm>
              <a:off x="6305550" y="5041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422"/>
            <p:cNvSpPr/>
            <p:nvPr>
              <p:custDataLst>
                <p:tags r:id="rId44"/>
              </p:custDataLst>
            </p:nvPr>
          </p:nvSpPr>
          <p:spPr>
            <a:xfrm>
              <a:off x="6457950" y="4982114"/>
              <a:ext cx="190501" cy="15337"/>
            </a:xfrm>
            <a:custGeom>
              <a:avLst/>
              <a:gdLst/>
              <a:ahLst/>
              <a:cxnLst/>
              <a:rect l="0" t="0" r="0" b="0"/>
              <a:pathLst>
                <a:path w="190501" h="15337">
                  <a:moveTo>
                    <a:pt x="0" y="15336"/>
                  </a:moveTo>
                  <a:lnTo>
                    <a:pt x="0" y="15336"/>
                  </a:lnTo>
                  <a:lnTo>
                    <a:pt x="3371" y="11965"/>
                  </a:lnTo>
                  <a:lnTo>
                    <a:pt x="46139" y="2471"/>
                  </a:lnTo>
                  <a:lnTo>
                    <a:pt x="93163" y="0"/>
                  </a:lnTo>
                  <a:lnTo>
                    <a:pt x="127483" y="2170"/>
                  </a:lnTo>
                  <a:lnTo>
                    <a:pt x="169633" y="6653"/>
                  </a:lnTo>
                  <a:lnTo>
                    <a:pt x="190500" y="8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423"/>
            <p:cNvSpPr/>
            <p:nvPr>
              <p:custDataLst>
                <p:tags r:id="rId45"/>
              </p:custDataLst>
            </p:nvPr>
          </p:nvSpPr>
          <p:spPr>
            <a:xfrm>
              <a:off x="5949950" y="50292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5465" y="88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696"/>
          <p:cNvGrpSpPr/>
          <p:nvPr/>
        </p:nvGrpSpPr>
        <p:grpSpPr>
          <a:xfrm>
            <a:off x="6896982" y="4743512"/>
            <a:ext cx="1018393" cy="482539"/>
            <a:chOff x="6896982" y="4743512"/>
            <a:chExt cx="1018393" cy="482539"/>
          </a:xfrm>
        </p:grpSpPr>
        <p:sp>
          <p:nvSpPr>
            <p:cNvPr id="168" name="SMARTInkShape-3424"/>
            <p:cNvSpPr/>
            <p:nvPr>
              <p:custDataLst>
                <p:tags r:id="rId34"/>
              </p:custDataLst>
            </p:nvPr>
          </p:nvSpPr>
          <p:spPr>
            <a:xfrm>
              <a:off x="7635566" y="5090638"/>
              <a:ext cx="111435" cy="103663"/>
            </a:xfrm>
            <a:custGeom>
              <a:avLst/>
              <a:gdLst/>
              <a:ahLst/>
              <a:cxnLst/>
              <a:rect l="0" t="0" r="0" b="0"/>
              <a:pathLst>
                <a:path w="111435" h="103663">
                  <a:moveTo>
                    <a:pt x="9834" y="8412"/>
                  </a:moveTo>
                  <a:lnTo>
                    <a:pt x="9834" y="8412"/>
                  </a:lnTo>
                  <a:lnTo>
                    <a:pt x="5470" y="51736"/>
                  </a:lnTo>
                  <a:lnTo>
                    <a:pt x="1994" y="79164"/>
                  </a:lnTo>
                  <a:lnTo>
                    <a:pt x="0" y="85012"/>
                  </a:lnTo>
                  <a:lnTo>
                    <a:pt x="456" y="85584"/>
                  </a:lnTo>
                  <a:lnTo>
                    <a:pt x="1465" y="85260"/>
                  </a:lnTo>
                  <a:lnTo>
                    <a:pt x="18887" y="42573"/>
                  </a:lnTo>
                  <a:lnTo>
                    <a:pt x="41412" y="7895"/>
                  </a:lnTo>
                  <a:lnTo>
                    <a:pt x="51150" y="1127"/>
                  </a:lnTo>
                  <a:lnTo>
                    <a:pt x="63945" y="0"/>
                  </a:lnTo>
                  <a:lnTo>
                    <a:pt x="71308" y="687"/>
                  </a:lnTo>
                  <a:lnTo>
                    <a:pt x="77628" y="4673"/>
                  </a:lnTo>
                  <a:lnTo>
                    <a:pt x="88412" y="18509"/>
                  </a:lnTo>
                  <a:lnTo>
                    <a:pt x="105423" y="59795"/>
                  </a:lnTo>
                  <a:lnTo>
                    <a:pt x="111434" y="103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425"/>
            <p:cNvSpPr/>
            <p:nvPr>
              <p:custDataLst>
                <p:tags r:id="rId35"/>
              </p:custDataLst>
            </p:nvPr>
          </p:nvSpPr>
          <p:spPr>
            <a:xfrm>
              <a:off x="7842250" y="4833494"/>
              <a:ext cx="73125" cy="392557"/>
            </a:xfrm>
            <a:custGeom>
              <a:avLst/>
              <a:gdLst/>
              <a:ahLst/>
              <a:cxnLst/>
              <a:rect l="0" t="0" r="0" b="0"/>
              <a:pathLst>
                <a:path w="73125" h="392557">
                  <a:moveTo>
                    <a:pt x="0" y="11556"/>
                  </a:moveTo>
                  <a:lnTo>
                    <a:pt x="0" y="11556"/>
                  </a:lnTo>
                  <a:lnTo>
                    <a:pt x="10831" y="1430"/>
                  </a:lnTo>
                  <a:lnTo>
                    <a:pt x="14926" y="0"/>
                  </a:lnTo>
                  <a:lnTo>
                    <a:pt x="22862" y="8772"/>
                  </a:lnTo>
                  <a:lnTo>
                    <a:pt x="41111" y="41070"/>
                  </a:lnTo>
                  <a:lnTo>
                    <a:pt x="54959" y="76884"/>
                  </a:lnTo>
                  <a:lnTo>
                    <a:pt x="60628" y="100263"/>
                  </a:lnTo>
                  <a:lnTo>
                    <a:pt x="65818" y="125728"/>
                  </a:lnTo>
                  <a:lnTo>
                    <a:pt x="69279" y="153287"/>
                  </a:lnTo>
                  <a:lnTo>
                    <a:pt x="71586" y="182243"/>
                  </a:lnTo>
                  <a:lnTo>
                    <a:pt x="73124" y="212131"/>
                  </a:lnTo>
                  <a:lnTo>
                    <a:pt x="72032" y="239817"/>
                  </a:lnTo>
                  <a:lnTo>
                    <a:pt x="69188" y="266035"/>
                  </a:lnTo>
                  <a:lnTo>
                    <a:pt x="65175" y="291276"/>
                  </a:lnTo>
                  <a:lnTo>
                    <a:pt x="51309" y="334372"/>
                  </a:lnTo>
                  <a:lnTo>
                    <a:pt x="25400" y="39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426"/>
            <p:cNvSpPr/>
            <p:nvPr>
              <p:custDataLst>
                <p:tags r:id="rId36"/>
              </p:custDataLst>
            </p:nvPr>
          </p:nvSpPr>
          <p:spPr>
            <a:xfrm>
              <a:off x="7435850" y="5143500"/>
              <a:ext cx="171451" cy="24518"/>
            </a:xfrm>
            <a:custGeom>
              <a:avLst/>
              <a:gdLst/>
              <a:ahLst/>
              <a:cxnLst/>
              <a:rect l="0" t="0" r="0" b="0"/>
              <a:pathLst>
                <a:path w="171451" h="24518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18951" y="24517"/>
                  </a:lnTo>
                  <a:lnTo>
                    <a:pt x="54925" y="21768"/>
                  </a:lnTo>
                  <a:lnTo>
                    <a:pt x="101332" y="16484"/>
                  </a:lnTo>
                  <a:lnTo>
                    <a:pt x="144089" y="707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427"/>
            <p:cNvSpPr/>
            <p:nvPr>
              <p:custDataLst>
                <p:tags r:id="rId37"/>
              </p:custDataLst>
            </p:nvPr>
          </p:nvSpPr>
          <p:spPr>
            <a:xfrm>
              <a:off x="7479908" y="4861295"/>
              <a:ext cx="203593" cy="59956"/>
            </a:xfrm>
            <a:custGeom>
              <a:avLst/>
              <a:gdLst/>
              <a:ahLst/>
              <a:cxnLst/>
              <a:rect l="0" t="0" r="0" b="0"/>
              <a:pathLst>
                <a:path w="203593" h="59956">
                  <a:moveTo>
                    <a:pt x="6742" y="59955"/>
                  </a:moveTo>
                  <a:lnTo>
                    <a:pt x="6742" y="59955"/>
                  </a:lnTo>
                  <a:lnTo>
                    <a:pt x="0" y="46471"/>
                  </a:lnTo>
                  <a:lnTo>
                    <a:pt x="131" y="40383"/>
                  </a:lnTo>
                  <a:lnTo>
                    <a:pt x="5920" y="27973"/>
                  </a:lnTo>
                  <a:lnTo>
                    <a:pt x="24451" y="9086"/>
                  </a:lnTo>
                  <a:lnTo>
                    <a:pt x="45421" y="2069"/>
                  </a:lnTo>
                  <a:lnTo>
                    <a:pt x="84995" y="0"/>
                  </a:lnTo>
                  <a:lnTo>
                    <a:pt x="128000" y="5737"/>
                  </a:lnTo>
                  <a:lnTo>
                    <a:pt x="155884" y="13985"/>
                  </a:lnTo>
                  <a:lnTo>
                    <a:pt x="203592" y="40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428"/>
            <p:cNvSpPr/>
            <p:nvPr>
              <p:custDataLst>
                <p:tags r:id="rId38"/>
              </p:custDataLst>
            </p:nvPr>
          </p:nvSpPr>
          <p:spPr>
            <a:xfrm>
              <a:off x="7531100" y="4857750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38100" y="0"/>
                  </a:moveTo>
                  <a:lnTo>
                    <a:pt x="38100" y="0"/>
                  </a:lnTo>
                  <a:lnTo>
                    <a:pt x="36218" y="42063"/>
                  </a:lnTo>
                  <a:lnTo>
                    <a:pt x="33031" y="76550"/>
                  </a:lnTo>
                  <a:lnTo>
                    <a:pt x="29261" y="120100"/>
                  </a:lnTo>
                  <a:lnTo>
                    <a:pt x="25234" y="162034"/>
                  </a:lnTo>
                  <a:lnTo>
                    <a:pt x="20388" y="199720"/>
                  </a:lnTo>
                  <a:lnTo>
                    <a:pt x="10430" y="24121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429"/>
            <p:cNvSpPr/>
            <p:nvPr>
              <p:custDataLst>
                <p:tags r:id="rId39"/>
              </p:custDataLst>
            </p:nvPr>
          </p:nvSpPr>
          <p:spPr>
            <a:xfrm>
              <a:off x="7042150" y="4946650"/>
              <a:ext cx="165101" cy="176936"/>
            </a:xfrm>
            <a:custGeom>
              <a:avLst/>
              <a:gdLst/>
              <a:ahLst/>
              <a:cxnLst/>
              <a:rect l="0" t="0" r="0" b="0"/>
              <a:pathLst>
                <a:path w="165101" h="176936">
                  <a:moveTo>
                    <a:pt x="0" y="38100"/>
                  </a:moveTo>
                  <a:lnTo>
                    <a:pt x="0" y="38100"/>
                  </a:lnTo>
                  <a:lnTo>
                    <a:pt x="3370" y="38100"/>
                  </a:lnTo>
                  <a:lnTo>
                    <a:pt x="6907" y="41863"/>
                  </a:lnTo>
                  <a:lnTo>
                    <a:pt x="8838" y="44842"/>
                  </a:lnTo>
                  <a:lnTo>
                    <a:pt x="13348" y="81451"/>
                  </a:lnTo>
                  <a:lnTo>
                    <a:pt x="21202" y="123460"/>
                  </a:lnTo>
                  <a:lnTo>
                    <a:pt x="22744" y="157075"/>
                  </a:lnTo>
                  <a:lnTo>
                    <a:pt x="18104" y="171176"/>
                  </a:lnTo>
                  <a:lnTo>
                    <a:pt x="15597" y="174795"/>
                  </a:lnTo>
                  <a:lnTo>
                    <a:pt x="13220" y="176502"/>
                  </a:lnTo>
                  <a:lnTo>
                    <a:pt x="10930" y="176935"/>
                  </a:lnTo>
                  <a:lnTo>
                    <a:pt x="8698" y="174401"/>
                  </a:lnTo>
                  <a:lnTo>
                    <a:pt x="4336" y="164059"/>
                  </a:lnTo>
                  <a:lnTo>
                    <a:pt x="8027" y="128887"/>
                  </a:lnTo>
                  <a:lnTo>
                    <a:pt x="28170" y="86088"/>
                  </a:lnTo>
                  <a:lnTo>
                    <a:pt x="59852" y="48869"/>
                  </a:lnTo>
                  <a:lnTo>
                    <a:pt x="96051" y="25612"/>
                  </a:lnTo>
                  <a:lnTo>
                    <a:pt x="136958" y="978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430"/>
            <p:cNvSpPr/>
            <p:nvPr>
              <p:custDataLst>
                <p:tags r:id="rId40"/>
              </p:custDataLst>
            </p:nvPr>
          </p:nvSpPr>
          <p:spPr>
            <a:xfrm>
              <a:off x="7312709" y="4825277"/>
              <a:ext cx="135842" cy="292821"/>
            </a:xfrm>
            <a:custGeom>
              <a:avLst/>
              <a:gdLst/>
              <a:ahLst/>
              <a:cxnLst/>
              <a:rect l="0" t="0" r="0" b="0"/>
              <a:pathLst>
                <a:path w="135842" h="292821">
                  <a:moveTo>
                    <a:pt x="135841" y="19773"/>
                  </a:moveTo>
                  <a:lnTo>
                    <a:pt x="135841" y="19773"/>
                  </a:lnTo>
                  <a:lnTo>
                    <a:pt x="129099" y="9660"/>
                  </a:lnTo>
                  <a:lnTo>
                    <a:pt x="120144" y="2813"/>
                  </a:lnTo>
                  <a:lnTo>
                    <a:pt x="114793" y="0"/>
                  </a:lnTo>
                  <a:lnTo>
                    <a:pt x="107699" y="240"/>
                  </a:lnTo>
                  <a:lnTo>
                    <a:pt x="90407" y="6153"/>
                  </a:lnTo>
                  <a:lnTo>
                    <a:pt x="57467" y="31495"/>
                  </a:lnTo>
                  <a:lnTo>
                    <a:pt x="37038" y="61436"/>
                  </a:lnTo>
                  <a:lnTo>
                    <a:pt x="19256" y="98968"/>
                  </a:lnTo>
                  <a:lnTo>
                    <a:pt x="4298" y="141519"/>
                  </a:lnTo>
                  <a:lnTo>
                    <a:pt x="0" y="184420"/>
                  </a:lnTo>
                  <a:lnTo>
                    <a:pt x="4912" y="224888"/>
                  </a:lnTo>
                  <a:lnTo>
                    <a:pt x="18854" y="259337"/>
                  </a:lnTo>
                  <a:lnTo>
                    <a:pt x="38691" y="281703"/>
                  </a:lnTo>
                  <a:lnTo>
                    <a:pt x="49907" y="289643"/>
                  </a:lnTo>
                  <a:lnTo>
                    <a:pt x="61618" y="292820"/>
                  </a:lnTo>
                  <a:lnTo>
                    <a:pt x="110441" y="286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431"/>
            <p:cNvSpPr/>
            <p:nvPr>
              <p:custDataLst>
                <p:tags r:id="rId41"/>
              </p:custDataLst>
            </p:nvPr>
          </p:nvSpPr>
          <p:spPr>
            <a:xfrm>
              <a:off x="6896982" y="4743512"/>
              <a:ext cx="120258" cy="384408"/>
            </a:xfrm>
            <a:custGeom>
              <a:avLst/>
              <a:gdLst/>
              <a:ahLst/>
              <a:cxnLst/>
              <a:rect l="0" t="0" r="0" b="0"/>
              <a:pathLst>
                <a:path w="120258" h="384408">
                  <a:moveTo>
                    <a:pt x="5468" y="107888"/>
                  </a:moveTo>
                  <a:lnTo>
                    <a:pt x="5468" y="107888"/>
                  </a:lnTo>
                  <a:lnTo>
                    <a:pt x="0" y="102421"/>
                  </a:lnTo>
                  <a:lnTo>
                    <a:pt x="4260" y="138692"/>
                  </a:lnTo>
                  <a:lnTo>
                    <a:pt x="5636" y="172379"/>
                  </a:lnTo>
                  <a:lnTo>
                    <a:pt x="8600" y="215573"/>
                  </a:lnTo>
                  <a:lnTo>
                    <a:pt x="10388" y="259229"/>
                  </a:lnTo>
                  <a:lnTo>
                    <a:pt x="11182" y="300740"/>
                  </a:lnTo>
                  <a:lnTo>
                    <a:pt x="11535" y="338003"/>
                  </a:lnTo>
                  <a:lnTo>
                    <a:pt x="6755" y="382967"/>
                  </a:lnTo>
                  <a:lnTo>
                    <a:pt x="6325" y="384407"/>
                  </a:lnTo>
                  <a:lnTo>
                    <a:pt x="5580" y="342964"/>
                  </a:lnTo>
                  <a:lnTo>
                    <a:pt x="7635" y="301972"/>
                  </a:lnTo>
                  <a:lnTo>
                    <a:pt x="11145" y="273260"/>
                  </a:lnTo>
                  <a:lnTo>
                    <a:pt x="15603" y="241420"/>
                  </a:lnTo>
                  <a:lnTo>
                    <a:pt x="22103" y="206787"/>
                  </a:lnTo>
                  <a:lnTo>
                    <a:pt x="29963" y="170293"/>
                  </a:lnTo>
                  <a:lnTo>
                    <a:pt x="38731" y="132558"/>
                  </a:lnTo>
                  <a:lnTo>
                    <a:pt x="47399" y="102462"/>
                  </a:lnTo>
                  <a:lnTo>
                    <a:pt x="64555" y="55852"/>
                  </a:lnTo>
                  <a:lnTo>
                    <a:pt x="86710" y="15329"/>
                  </a:lnTo>
                  <a:lnTo>
                    <a:pt x="98255" y="3251"/>
                  </a:lnTo>
                  <a:lnTo>
                    <a:pt x="103309" y="30"/>
                  </a:lnTo>
                  <a:lnTo>
                    <a:pt x="108090" y="0"/>
                  </a:lnTo>
                  <a:lnTo>
                    <a:pt x="112688" y="2095"/>
                  </a:lnTo>
                  <a:lnTo>
                    <a:pt x="117164" y="5610"/>
                  </a:lnTo>
                  <a:lnTo>
                    <a:pt x="120257" y="26448"/>
                  </a:lnTo>
                  <a:lnTo>
                    <a:pt x="114268" y="71998"/>
                  </a:lnTo>
                  <a:lnTo>
                    <a:pt x="103212" y="102520"/>
                  </a:lnTo>
                  <a:lnTo>
                    <a:pt x="86540" y="127845"/>
                  </a:lnTo>
                  <a:lnTo>
                    <a:pt x="53949" y="155194"/>
                  </a:lnTo>
                  <a:lnTo>
                    <a:pt x="27593" y="166589"/>
                  </a:lnTo>
                  <a:lnTo>
                    <a:pt x="16947" y="167374"/>
                  </a:lnTo>
                  <a:lnTo>
                    <a:pt x="5468" y="16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697"/>
          <p:cNvGrpSpPr/>
          <p:nvPr/>
        </p:nvGrpSpPr>
        <p:grpSpPr>
          <a:xfrm>
            <a:off x="1987550" y="5848350"/>
            <a:ext cx="171451" cy="129849"/>
            <a:chOff x="1987550" y="5848350"/>
            <a:chExt cx="171451" cy="129849"/>
          </a:xfrm>
        </p:grpSpPr>
        <p:sp>
          <p:nvSpPr>
            <p:cNvPr id="177" name="SMARTInkShape-3432"/>
            <p:cNvSpPr/>
            <p:nvPr>
              <p:custDataLst>
                <p:tags r:id="rId32"/>
              </p:custDataLst>
            </p:nvPr>
          </p:nvSpPr>
          <p:spPr>
            <a:xfrm>
              <a:off x="1987550" y="58483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0"/>
                  </a:moveTo>
                  <a:lnTo>
                    <a:pt x="0" y="0"/>
                  </a:lnTo>
                  <a:lnTo>
                    <a:pt x="37081" y="3371"/>
                  </a:lnTo>
                  <a:lnTo>
                    <a:pt x="72219" y="6907"/>
                  </a:lnTo>
                  <a:lnTo>
                    <a:pt x="107592" y="10125"/>
                  </a:lnTo>
                  <a:lnTo>
                    <a:pt x="150334" y="11938"/>
                  </a:lnTo>
                  <a:lnTo>
                    <a:pt x="1714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433"/>
            <p:cNvSpPr/>
            <p:nvPr>
              <p:custDataLst>
                <p:tags r:id="rId33"/>
              </p:custDataLst>
            </p:nvPr>
          </p:nvSpPr>
          <p:spPr>
            <a:xfrm>
              <a:off x="2034979" y="5962650"/>
              <a:ext cx="111322" cy="15549"/>
            </a:xfrm>
            <a:custGeom>
              <a:avLst/>
              <a:gdLst/>
              <a:ahLst/>
              <a:cxnLst/>
              <a:rect l="0" t="0" r="0" b="0"/>
              <a:pathLst>
                <a:path w="111322" h="15549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8728"/>
                  </a:lnTo>
                  <a:lnTo>
                    <a:pt x="2108" y="10051"/>
                  </a:lnTo>
                  <a:lnTo>
                    <a:pt x="35185" y="15548"/>
                  </a:lnTo>
                  <a:lnTo>
                    <a:pt x="79982" y="14642"/>
                  </a:lnTo>
                  <a:lnTo>
                    <a:pt x="1113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698"/>
          <p:cNvGrpSpPr/>
          <p:nvPr/>
        </p:nvGrpSpPr>
        <p:grpSpPr>
          <a:xfrm>
            <a:off x="2663629" y="5657850"/>
            <a:ext cx="562172" cy="500532"/>
            <a:chOff x="2663629" y="5657850"/>
            <a:chExt cx="562172" cy="500532"/>
          </a:xfrm>
        </p:grpSpPr>
        <p:sp>
          <p:nvSpPr>
            <p:cNvPr id="180" name="SMARTInkShape-3434"/>
            <p:cNvSpPr/>
            <p:nvPr>
              <p:custDataLst>
                <p:tags r:id="rId27"/>
              </p:custDataLst>
            </p:nvPr>
          </p:nvSpPr>
          <p:spPr>
            <a:xfrm>
              <a:off x="2806700" y="565785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677" y="46087"/>
                  </a:lnTo>
                  <a:lnTo>
                    <a:pt x="23112" y="86406"/>
                  </a:lnTo>
                  <a:lnTo>
                    <a:pt x="28093" y="129632"/>
                  </a:lnTo>
                  <a:lnTo>
                    <a:pt x="31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435"/>
            <p:cNvSpPr/>
            <p:nvPr>
              <p:custDataLst>
                <p:tags r:id="rId28"/>
              </p:custDataLst>
            </p:nvPr>
          </p:nvSpPr>
          <p:spPr>
            <a:xfrm>
              <a:off x="2663629" y="5886450"/>
              <a:ext cx="270072" cy="25401"/>
            </a:xfrm>
            <a:custGeom>
              <a:avLst/>
              <a:gdLst/>
              <a:ahLst/>
              <a:cxnLst/>
              <a:rect l="0" t="0" r="0" b="0"/>
              <a:pathLst>
                <a:path w="2700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927" y="18658"/>
                  </a:lnTo>
                  <a:lnTo>
                    <a:pt x="81891" y="13467"/>
                  </a:lnTo>
                  <a:lnTo>
                    <a:pt x="127874" y="9513"/>
                  </a:lnTo>
                  <a:lnTo>
                    <a:pt x="151989" y="8459"/>
                  </a:lnTo>
                  <a:lnTo>
                    <a:pt x="197835" y="6581"/>
                  </a:lnTo>
                  <a:lnTo>
                    <a:pt x="234673" y="3396"/>
                  </a:lnTo>
                  <a:lnTo>
                    <a:pt x="270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436"/>
            <p:cNvSpPr/>
            <p:nvPr>
              <p:custDataLst>
                <p:tags r:id="rId29"/>
              </p:custDataLst>
            </p:nvPr>
          </p:nvSpPr>
          <p:spPr>
            <a:xfrm>
              <a:off x="3098800" y="58801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526" y="7674"/>
                  </a:lnTo>
                  <a:lnTo>
                    <a:pt x="49805" y="6524"/>
                  </a:lnTo>
                  <a:lnTo>
                    <a:pt x="86881" y="569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437"/>
            <p:cNvSpPr/>
            <p:nvPr>
              <p:custDataLst>
                <p:tags r:id="rId30"/>
              </p:custDataLst>
            </p:nvPr>
          </p:nvSpPr>
          <p:spPr>
            <a:xfrm>
              <a:off x="3155950" y="58102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706" y="38282"/>
                  </a:lnTo>
                  <a:lnTo>
                    <a:pt x="5775" y="76645"/>
                  </a:lnTo>
                  <a:lnTo>
                    <a:pt x="14490" y="117882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438"/>
            <p:cNvSpPr/>
            <p:nvPr>
              <p:custDataLst>
                <p:tags r:id="rId31"/>
              </p:custDataLst>
            </p:nvPr>
          </p:nvSpPr>
          <p:spPr>
            <a:xfrm>
              <a:off x="2787650" y="5994400"/>
              <a:ext cx="114301" cy="163982"/>
            </a:xfrm>
            <a:custGeom>
              <a:avLst/>
              <a:gdLst/>
              <a:ahLst/>
              <a:cxnLst/>
              <a:rect l="0" t="0" r="0" b="0"/>
              <a:pathLst>
                <a:path w="114301" h="163982">
                  <a:moveTo>
                    <a:pt x="0" y="0"/>
                  </a:moveTo>
                  <a:lnTo>
                    <a:pt x="0" y="0"/>
                  </a:lnTo>
                  <a:lnTo>
                    <a:pt x="10113" y="10113"/>
                  </a:lnTo>
                  <a:lnTo>
                    <a:pt x="19773" y="33258"/>
                  </a:lnTo>
                  <a:lnTo>
                    <a:pt x="20362" y="75941"/>
                  </a:lnTo>
                  <a:lnTo>
                    <a:pt x="19439" y="118692"/>
                  </a:lnTo>
                  <a:lnTo>
                    <a:pt x="19073" y="163981"/>
                  </a:lnTo>
                  <a:lnTo>
                    <a:pt x="24827" y="121161"/>
                  </a:lnTo>
                  <a:lnTo>
                    <a:pt x="35657" y="75411"/>
                  </a:lnTo>
                  <a:lnTo>
                    <a:pt x="51252" y="41081"/>
                  </a:lnTo>
                  <a:lnTo>
                    <a:pt x="60644" y="29311"/>
                  </a:lnTo>
                  <a:lnTo>
                    <a:pt x="65123" y="28008"/>
                  </a:lnTo>
                  <a:lnTo>
                    <a:pt x="69521" y="29255"/>
                  </a:lnTo>
                  <a:lnTo>
                    <a:pt x="73864" y="32203"/>
                  </a:lnTo>
                  <a:lnTo>
                    <a:pt x="78690" y="44886"/>
                  </a:lnTo>
                  <a:lnTo>
                    <a:pt x="88529" y="85144"/>
                  </a:lnTo>
                  <a:lnTo>
                    <a:pt x="106298" y="128815"/>
                  </a:lnTo>
                  <a:lnTo>
                    <a:pt x="1143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699"/>
          <p:cNvGrpSpPr/>
          <p:nvPr/>
        </p:nvGrpSpPr>
        <p:grpSpPr>
          <a:xfrm>
            <a:off x="3505200" y="5651500"/>
            <a:ext cx="508001" cy="501783"/>
            <a:chOff x="3505200" y="5651500"/>
            <a:chExt cx="508001" cy="501783"/>
          </a:xfrm>
        </p:grpSpPr>
        <p:sp>
          <p:nvSpPr>
            <p:cNvPr id="186" name="SMARTInkShape-3439"/>
            <p:cNvSpPr/>
            <p:nvPr>
              <p:custDataLst>
                <p:tags r:id="rId21"/>
              </p:custDataLst>
            </p:nvPr>
          </p:nvSpPr>
          <p:spPr>
            <a:xfrm>
              <a:off x="3594100" y="6019800"/>
              <a:ext cx="107951" cy="133483"/>
            </a:xfrm>
            <a:custGeom>
              <a:avLst/>
              <a:gdLst/>
              <a:ahLst/>
              <a:cxnLst/>
              <a:rect l="0" t="0" r="0" b="0"/>
              <a:pathLst>
                <a:path w="107951" h="133483">
                  <a:moveTo>
                    <a:pt x="0" y="0"/>
                  </a:moveTo>
                  <a:lnTo>
                    <a:pt x="0" y="0"/>
                  </a:lnTo>
                  <a:lnTo>
                    <a:pt x="8838" y="36628"/>
                  </a:lnTo>
                  <a:lnTo>
                    <a:pt x="14927" y="74666"/>
                  </a:lnTo>
                  <a:lnTo>
                    <a:pt x="18235" y="118806"/>
                  </a:lnTo>
                  <a:lnTo>
                    <a:pt x="18889" y="133482"/>
                  </a:lnTo>
                  <a:lnTo>
                    <a:pt x="18943" y="133438"/>
                  </a:lnTo>
                  <a:lnTo>
                    <a:pt x="20917" y="90036"/>
                  </a:lnTo>
                  <a:lnTo>
                    <a:pt x="25953" y="53018"/>
                  </a:lnTo>
                  <a:lnTo>
                    <a:pt x="31290" y="33441"/>
                  </a:lnTo>
                  <a:lnTo>
                    <a:pt x="40718" y="22388"/>
                  </a:lnTo>
                  <a:lnTo>
                    <a:pt x="51963" y="17006"/>
                  </a:lnTo>
                  <a:lnTo>
                    <a:pt x="57926" y="15570"/>
                  </a:lnTo>
                  <a:lnTo>
                    <a:pt x="64017" y="16730"/>
                  </a:lnTo>
                  <a:lnTo>
                    <a:pt x="76430" y="23664"/>
                  </a:lnTo>
                  <a:lnTo>
                    <a:pt x="85239" y="39445"/>
                  </a:lnTo>
                  <a:lnTo>
                    <a:pt x="96643" y="84070"/>
                  </a:lnTo>
                  <a:lnTo>
                    <a:pt x="1079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440"/>
            <p:cNvSpPr/>
            <p:nvPr>
              <p:custDataLst>
                <p:tags r:id="rId22"/>
              </p:custDataLst>
            </p:nvPr>
          </p:nvSpPr>
          <p:spPr>
            <a:xfrm>
              <a:off x="3505200" y="5896429"/>
              <a:ext cx="158751" cy="21772"/>
            </a:xfrm>
            <a:custGeom>
              <a:avLst/>
              <a:gdLst/>
              <a:ahLst/>
              <a:cxnLst/>
              <a:rect l="0" t="0" r="0" b="0"/>
              <a:pathLst>
                <a:path w="158751" h="21772">
                  <a:moveTo>
                    <a:pt x="0" y="21771"/>
                  </a:moveTo>
                  <a:lnTo>
                    <a:pt x="0" y="21771"/>
                  </a:lnTo>
                  <a:lnTo>
                    <a:pt x="10113" y="15029"/>
                  </a:lnTo>
                  <a:lnTo>
                    <a:pt x="48408" y="5178"/>
                  </a:lnTo>
                  <a:lnTo>
                    <a:pt x="89994" y="0"/>
                  </a:lnTo>
                  <a:lnTo>
                    <a:pt x="135556" y="1601"/>
                  </a:lnTo>
                  <a:lnTo>
                    <a:pt x="158750" y="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441"/>
            <p:cNvSpPr/>
            <p:nvPr>
              <p:custDataLst>
                <p:tags r:id="rId23"/>
              </p:custDataLst>
            </p:nvPr>
          </p:nvSpPr>
          <p:spPr>
            <a:xfrm>
              <a:off x="3613150" y="5651500"/>
              <a:ext cx="10009" cy="203201"/>
            </a:xfrm>
            <a:custGeom>
              <a:avLst/>
              <a:gdLst/>
              <a:ahLst/>
              <a:cxnLst/>
              <a:rect l="0" t="0" r="0" b="0"/>
              <a:pathLst>
                <a:path w="10009" h="203201">
                  <a:moveTo>
                    <a:pt x="6350" y="0"/>
                  </a:moveTo>
                  <a:lnTo>
                    <a:pt x="6350" y="0"/>
                  </a:lnTo>
                  <a:lnTo>
                    <a:pt x="10008" y="38296"/>
                  </a:lnTo>
                  <a:lnTo>
                    <a:pt x="8446" y="69231"/>
                  </a:lnTo>
                  <a:lnTo>
                    <a:pt x="7281" y="104147"/>
                  </a:lnTo>
                  <a:lnTo>
                    <a:pt x="6058" y="139421"/>
                  </a:lnTo>
                  <a:lnTo>
                    <a:pt x="2108" y="18210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442"/>
            <p:cNvSpPr/>
            <p:nvPr>
              <p:custDataLst>
                <p:tags r:id="rId24"/>
              </p:custDataLst>
            </p:nvPr>
          </p:nvSpPr>
          <p:spPr>
            <a:xfrm>
              <a:off x="4006850" y="5943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443"/>
            <p:cNvSpPr/>
            <p:nvPr>
              <p:custDataLst>
                <p:tags r:id="rId25"/>
              </p:custDataLst>
            </p:nvPr>
          </p:nvSpPr>
          <p:spPr>
            <a:xfrm>
              <a:off x="3797300" y="59118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411" y="9616"/>
                  </a:lnTo>
                  <a:lnTo>
                    <a:pt x="6742" y="4745"/>
                  </a:lnTo>
                  <a:lnTo>
                    <a:pt x="13815" y="2109"/>
                  </a:lnTo>
                  <a:lnTo>
                    <a:pt x="23779" y="1643"/>
                  </a:lnTo>
                  <a:lnTo>
                    <a:pt x="60802" y="5211"/>
                  </a:lnTo>
                  <a:lnTo>
                    <a:pt x="105300" y="275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444"/>
            <p:cNvSpPr/>
            <p:nvPr>
              <p:custDataLst>
                <p:tags r:id="rId26"/>
              </p:custDataLst>
            </p:nvPr>
          </p:nvSpPr>
          <p:spPr>
            <a:xfrm>
              <a:off x="3807512" y="5854700"/>
              <a:ext cx="34239" cy="152401"/>
            </a:xfrm>
            <a:custGeom>
              <a:avLst/>
              <a:gdLst/>
              <a:ahLst/>
              <a:cxnLst/>
              <a:rect l="0" t="0" r="0" b="0"/>
              <a:pathLst>
                <a:path w="34239" h="152401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18951"/>
                  </a:lnTo>
                  <a:lnTo>
                    <a:pt x="1970" y="60344"/>
                  </a:lnTo>
                  <a:lnTo>
                    <a:pt x="7900" y="98940"/>
                  </a:lnTo>
                  <a:lnTo>
                    <a:pt x="18281" y="127780"/>
                  </a:lnTo>
                  <a:lnTo>
                    <a:pt x="3423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700"/>
          <p:cNvGrpSpPr/>
          <p:nvPr/>
        </p:nvGrpSpPr>
        <p:grpSpPr>
          <a:xfrm>
            <a:off x="4724400" y="5918200"/>
            <a:ext cx="463551" cy="31751"/>
            <a:chOff x="4724400" y="5918200"/>
            <a:chExt cx="463551" cy="31751"/>
          </a:xfrm>
        </p:grpSpPr>
        <p:sp>
          <p:nvSpPr>
            <p:cNvPr id="193" name="SMARTInkShape-3445"/>
            <p:cNvSpPr/>
            <p:nvPr>
              <p:custDataLst>
                <p:tags r:id="rId19"/>
              </p:custDataLst>
            </p:nvPr>
          </p:nvSpPr>
          <p:spPr>
            <a:xfrm>
              <a:off x="5060950" y="59436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47563" y="5467"/>
                  </a:lnTo>
                  <a:lnTo>
                    <a:pt x="93585" y="6088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446"/>
            <p:cNvSpPr/>
            <p:nvPr>
              <p:custDataLst>
                <p:tags r:id="rId20"/>
              </p:custDataLst>
            </p:nvPr>
          </p:nvSpPr>
          <p:spPr>
            <a:xfrm>
              <a:off x="4724400" y="59182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42095" y="3371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701"/>
          <p:cNvGrpSpPr/>
          <p:nvPr/>
        </p:nvGrpSpPr>
        <p:grpSpPr>
          <a:xfrm>
            <a:off x="5734050" y="5842000"/>
            <a:ext cx="673101" cy="349251"/>
            <a:chOff x="5734050" y="5842000"/>
            <a:chExt cx="673101" cy="349251"/>
          </a:xfrm>
        </p:grpSpPr>
        <p:sp>
          <p:nvSpPr>
            <p:cNvPr id="196" name="SMARTInkShape-3447"/>
            <p:cNvSpPr/>
            <p:nvPr>
              <p:custDataLst>
                <p:tags r:id="rId15"/>
              </p:custDataLst>
            </p:nvPr>
          </p:nvSpPr>
          <p:spPr>
            <a:xfrm>
              <a:off x="6248400" y="6038850"/>
              <a:ext cx="158751" cy="152401"/>
            </a:xfrm>
            <a:custGeom>
              <a:avLst/>
              <a:gdLst/>
              <a:ahLst/>
              <a:cxnLst/>
              <a:rect l="0" t="0" r="0" b="0"/>
              <a:pathLst>
                <a:path w="158751" h="152401">
                  <a:moveTo>
                    <a:pt x="0" y="0"/>
                  </a:moveTo>
                  <a:lnTo>
                    <a:pt x="0" y="0"/>
                  </a:lnTo>
                  <a:lnTo>
                    <a:pt x="15195" y="37576"/>
                  </a:lnTo>
                  <a:lnTo>
                    <a:pt x="21358" y="71576"/>
                  </a:lnTo>
                  <a:lnTo>
                    <a:pt x="19715" y="115346"/>
                  </a:lnTo>
                  <a:lnTo>
                    <a:pt x="19138" y="138740"/>
                  </a:lnTo>
                  <a:lnTo>
                    <a:pt x="24832" y="92117"/>
                  </a:lnTo>
                  <a:lnTo>
                    <a:pt x="34953" y="49323"/>
                  </a:lnTo>
                  <a:lnTo>
                    <a:pt x="46889" y="20337"/>
                  </a:lnTo>
                  <a:lnTo>
                    <a:pt x="55176" y="12566"/>
                  </a:lnTo>
                  <a:lnTo>
                    <a:pt x="67327" y="9113"/>
                  </a:lnTo>
                  <a:lnTo>
                    <a:pt x="74518" y="8192"/>
                  </a:lnTo>
                  <a:lnTo>
                    <a:pt x="90034" y="12812"/>
                  </a:lnTo>
                  <a:lnTo>
                    <a:pt x="98123" y="17008"/>
                  </a:lnTo>
                  <a:lnTo>
                    <a:pt x="112754" y="32958"/>
                  </a:lnTo>
                  <a:lnTo>
                    <a:pt x="124902" y="54865"/>
                  </a:lnTo>
                  <a:lnTo>
                    <a:pt x="135001" y="92848"/>
                  </a:lnTo>
                  <a:lnTo>
                    <a:pt x="140424" y="122211"/>
                  </a:lnTo>
                  <a:lnTo>
                    <a:pt x="1587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448"/>
            <p:cNvSpPr/>
            <p:nvPr>
              <p:custDataLst>
                <p:tags r:id="rId16"/>
              </p:custDataLst>
            </p:nvPr>
          </p:nvSpPr>
          <p:spPr>
            <a:xfrm>
              <a:off x="6149779" y="5932594"/>
              <a:ext cx="231972" cy="23707"/>
            </a:xfrm>
            <a:custGeom>
              <a:avLst/>
              <a:gdLst/>
              <a:ahLst/>
              <a:cxnLst/>
              <a:rect l="0" t="0" r="0" b="0"/>
              <a:pathLst>
                <a:path w="231972" h="23707">
                  <a:moveTo>
                    <a:pt x="3371" y="23706"/>
                  </a:moveTo>
                  <a:lnTo>
                    <a:pt x="3371" y="23706"/>
                  </a:lnTo>
                  <a:lnTo>
                    <a:pt x="0" y="23705"/>
                  </a:lnTo>
                  <a:lnTo>
                    <a:pt x="30539" y="11497"/>
                  </a:lnTo>
                  <a:lnTo>
                    <a:pt x="76410" y="3312"/>
                  </a:lnTo>
                  <a:lnTo>
                    <a:pt x="116501" y="530"/>
                  </a:lnTo>
                  <a:lnTo>
                    <a:pt x="158073" y="0"/>
                  </a:lnTo>
                  <a:lnTo>
                    <a:pt x="195364" y="2116"/>
                  </a:lnTo>
                  <a:lnTo>
                    <a:pt x="231971" y="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449"/>
            <p:cNvSpPr/>
            <p:nvPr>
              <p:custDataLst>
                <p:tags r:id="rId17"/>
              </p:custDataLst>
            </p:nvPr>
          </p:nvSpPr>
          <p:spPr>
            <a:xfrm>
              <a:off x="5822949" y="5842000"/>
              <a:ext cx="29202" cy="196851"/>
            </a:xfrm>
            <a:custGeom>
              <a:avLst/>
              <a:gdLst/>
              <a:ahLst/>
              <a:cxnLst/>
              <a:rect l="0" t="0" r="0" b="0"/>
              <a:pathLst>
                <a:path w="29202" h="1968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23145" y="42716"/>
                  </a:lnTo>
                  <a:lnTo>
                    <a:pt x="29201" y="87680"/>
                  </a:lnTo>
                  <a:lnTo>
                    <a:pt x="27625" y="134479"/>
                  </a:lnTo>
                  <a:lnTo>
                    <a:pt x="25840" y="180871"/>
                  </a:lnTo>
                  <a:lnTo>
                    <a:pt x="2540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450"/>
            <p:cNvSpPr/>
            <p:nvPr>
              <p:custDataLst>
                <p:tags r:id="rId18"/>
              </p:custDataLst>
            </p:nvPr>
          </p:nvSpPr>
          <p:spPr>
            <a:xfrm>
              <a:off x="5734050" y="5924550"/>
              <a:ext cx="234951" cy="19051"/>
            </a:xfrm>
            <a:custGeom>
              <a:avLst/>
              <a:gdLst/>
              <a:ahLst/>
              <a:cxnLst/>
              <a:rect l="0" t="0" r="0" b="0"/>
              <a:pathLst>
                <a:path w="2349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2117" y="14686"/>
                  </a:lnTo>
                  <a:lnTo>
                    <a:pt x="46740" y="9590"/>
                  </a:lnTo>
                  <a:lnTo>
                    <a:pt x="87566" y="5909"/>
                  </a:lnTo>
                  <a:lnTo>
                    <a:pt x="111294" y="3940"/>
                  </a:lnTo>
                  <a:lnTo>
                    <a:pt x="135580" y="2627"/>
                  </a:lnTo>
                  <a:lnTo>
                    <a:pt x="160236" y="1751"/>
                  </a:lnTo>
                  <a:lnTo>
                    <a:pt x="201744" y="778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MARTInkShape-3451"/>
          <p:cNvSpPr/>
          <p:nvPr>
            <p:custDataLst>
              <p:tags r:id="rId9"/>
            </p:custDataLst>
          </p:nvPr>
        </p:nvSpPr>
        <p:spPr>
          <a:xfrm>
            <a:off x="6267450" y="5679592"/>
            <a:ext cx="12701" cy="225909"/>
          </a:xfrm>
          <a:custGeom>
            <a:avLst/>
            <a:gdLst/>
            <a:ahLst/>
            <a:cxnLst/>
            <a:rect l="0" t="0" r="0" b="0"/>
            <a:pathLst>
              <a:path w="12701" h="225909">
                <a:moveTo>
                  <a:pt x="12700" y="3658"/>
                </a:moveTo>
                <a:lnTo>
                  <a:pt x="12700" y="3658"/>
                </a:lnTo>
                <a:lnTo>
                  <a:pt x="12699" y="0"/>
                </a:lnTo>
                <a:lnTo>
                  <a:pt x="7631" y="36484"/>
                </a:lnTo>
                <a:lnTo>
                  <a:pt x="3861" y="69988"/>
                </a:lnTo>
                <a:lnTo>
                  <a:pt x="1716" y="108397"/>
                </a:lnTo>
                <a:lnTo>
                  <a:pt x="763" y="148281"/>
                </a:lnTo>
                <a:lnTo>
                  <a:pt x="339" y="187174"/>
                </a:lnTo>
                <a:lnTo>
                  <a:pt x="0" y="2259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703"/>
          <p:cNvGrpSpPr/>
          <p:nvPr/>
        </p:nvGrpSpPr>
        <p:grpSpPr>
          <a:xfrm>
            <a:off x="6883400" y="5899149"/>
            <a:ext cx="781051" cy="412752"/>
            <a:chOff x="6883400" y="5899149"/>
            <a:chExt cx="781051" cy="412752"/>
          </a:xfrm>
        </p:grpSpPr>
        <p:sp>
          <p:nvSpPr>
            <p:cNvPr id="202" name="SMARTInkShape-3452"/>
            <p:cNvSpPr/>
            <p:nvPr>
              <p:custDataLst>
                <p:tags r:id="rId11"/>
              </p:custDataLst>
            </p:nvPr>
          </p:nvSpPr>
          <p:spPr>
            <a:xfrm>
              <a:off x="7277100" y="6286500"/>
              <a:ext cx="234951" cy="25401"/>
            </a:xfrm>
            <a:custGeom>
              <a:avLst/>
              <a:gdLst/>
              <a:ahLst/>
              <a:cxnLst/>
              <a:rect l="0" t="0" r="0" b="0"/>
              <a:pathLst>
                <a:path w="234951" h="25401">
                  <a:moveTo>
                    <a:pt x="0" y="0"/>
                  </a:moveTo>
                  <a:lnTo>
                    <a:pt x="0" y="0"/>
                  </a:lnTo>
                  <a:lnTo>
                    <a:pt x="28039" y="5070"/>
                  </a:lnTo>
                  <a:lnTo>
                    <a:pt x="72434" y="8839"/>
                  </a:lnTo>
                  <a:lnTo>
                    <a:pt x="101205" y="11537"/>
                  </a:lnTo>
                  <a:lnTo>
                    <a:pt x="133087" y="14747"/>
                  </a:lnTo>
                  <a:lnTo>
                    <a:pt x="167041" y="18298"/>
                  </a:lnTo>
                  <a:lnTo>
                    <a:pt x="2349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453"/>
            <p:cNvSpPr/>
            <p:nvPr>
              <p:custDataLst>
                <p:tags r:id="rId12"/>
              </p:custDataLst>
            </p:nvPr>
          </p:nvSpPr>
          <p:spPr>
            <a:xfrm>
              <a:off x="7321550" y="6187879"/>
              <a:ext cx="342901" cy="22422"/>
            </a:xfrm>
            <a:custGeom>
              <a:avLst/>
              <a:gdLst/>
              <a:ahLst/>
              <a:cxnLst/>
              <a:rect l="0" t="0" r="0" b="0"/>
              <a:pathLst>
                <a:path w="342901" h="224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32434" y="1275"/>
                  </a:lnTo>
                  <a:lnTo>
                    <a:pt x="74387" y="4321"/>
                  </a:lnTo>
                  <a:lnTo>
                    <a:pt x="100392" y="6121"/>
                  </a:lnTo>
                  <a:lnTo>
                    <a:pt x="129016" y="8027"/>
                  </a:lnTo>
                  <a:lnTo>
                    <a:pt x="159389" y="10002"/>
                  </a:lnTo>
                  <a:lnTo>
                    <a:pt x="190926" y="12025"/>
                  </a:lnTo>
                  <a:lnTo>
                    <a:pt x="221828" y="14079"/>
                  </a:lnTo>
                  <a:lnTo>
                    <a:pt x="252307" y="16154"/>
                  </a:lnTo>
                  <a:lnTo>
                    <a:pt x="282504" y="18243"/>
                  </a:lnTo>
                  <a:lnTo>
                    <a:pt x="342900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454"/>
            <p:cNvSpPr/>
            <p:nvPr>
              <p:custDataLst>
                <p:tags r:id="rId13"/>
              </p:custDataLst>
            </p:nvPr>
          </p:nvSpPr>
          <p:spPr>
            <a:xfrm>
              <a:off x="6883400" y="6000750"/>
              <a:ext cx="254001" cy="38101"/>
            </a:xfrm>
            <a:custGeom>
              <a:avLst/>
              <a:gdLst/>
              <a:ahLst/>
              <a:cxnLst/>
              <a:rect l="0" t="0" r="0" b="0"/>
              <a:pathLst>
                <a:path w="254001" h="38101">
                  <a:moveTo>
                    <a:pt x="0" y="38100"/>
                  </a:moveTo>
                  <a:lnTo>
                    <a:pt x="0" y="38100"/>
                  </a:lnTo>
                  <a:lnTo>
                    <a:pt x="33944" y="33030"/>
                  </a:lnTo>
                  <a:lnTo>
                    <a:pt x="69884" y="29261"/>
                  </a:lnTo>
                  <a:lnTo>
                    <a:pt x="111728" y="25235"/>
                  </a:lnTo>
                  <a:lnTo>
                    <a:pt x="156901" y="19682"/>
                  </a:lnTo>
                  <a:lnTo>
                    <a:pt x="180801" y="15238"/>
                  </a:lnTo>
                  <a:lnTo>
                    <a:pt x="221467" y="6773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455"/>
            <p:cNvSpPr/>
            <p:nvPr>
              <p:custDataLst>
                <p:tags r:id="rId14"/>
              </p:custDataLst>
            </p:nvPr>
          </p:nvSpPr>
          <p:spPr>
            <a:xfrm>
              <a:off x="6898791" y="5899149"/>
              <a:ext cx="200510" cy="6352"/>
            </a:xfrm>
            <a:custGeom>
              <a:avLst/>
              <a:gdLst/>
              <a:ahLst/>
              <a:cxnLst/>
              <a:rect l="0" t="0" r="0" b="0"/>
              <a:pathLst>
                <a:path w="200510" h="6352">
                  <a:moveTo>
                    <a:pt x="3659" y="1"/>
                  </a:moveTo>
                  <a:lnTo>
                    <a:pt x="3659" y="1"/>
                  </a:lnTo>
                  <a:lnTo>
                    <a:pt x="0" y="0"/>
                  </a:lnTo>
                  <a:lnTo>
                    <a:pt x="47327" y="0"/>
                  </a:lnTo>
                  <a:lnTo>
                    <a:pt x="82334" y="0"/>
                  </a:lnTo>
                  <a:lnTo>
                    <a:pt x="119058" y="0"/>
                  </a:lnTo>
                  <a:lnTo>
                    <a:pt x="152785" y="1883"/>
                  </a:lnTo>
                  <a:lnTo>
                    <a:pt x="200509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SMARTInkShape-3456"/>
          <p:cNvSpPr/>
          <p:nvPr>
            <p:custDataLst>
              <p:tags r:id="rId10"/>
            </p:custDataLst>
          </p:nvPr>
        </p:nvSpPr>
        <p:spPr>
          <a:xfrm>
            <a:off x="7531100" y="5740400"/>
            <a:ext cx="28354" cy="254001"/>
          </a:xfrm>
          <a:custGeom>
            <a:avLst/>
            <a:gdLst/>
            <a:ahLst/>
            <a:cxnLst/>
            <a:rect l="0" t="0" r="0" b="0"/>
            <a:pathLst>
              <a:path w="28354" h="254001">
                <a:moveTo>
                  <a:pt x="25400" y="0"/>
                </a:moveTo>
                <a:lnTo>
                  <a:pt x="25400" y="0"/>
                </a:lnTo>
                <a:lnTo>
                  <a:pt x="28353" y="34650"/>
                </a:lnTo>
                <a:lnTo>
                  <a:pt x="24125" y="73256"/>
                </a:lnTo>
                <a:lnTo>
                  <a:pt x="17542" y="118636"/>
                </a:lnTo>
                <a:lnTo>
                  <a:pt x="10619" y="165616"/>
                </a:lnTo>
                <a:lnTo>
                  <a:pt x="5189" y="210014"/>
                </a:lnTo>
                <a:lnTo>
                  <a:pt x="0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0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SMARTInkShape-Group42"/>
          <p:cNvGrpSpPr/>
          <p:nvPr/>
        </p:nvGrpSpPr>
        <p:grpSpPr>
          <a:xfrm>
            <a:off x="1104900" y="524917"/>
            <a:ext cx="654051" cy="662349"/>
            <a:chOff x="1104900" y="524917"/>
            <a:chExt cx="654051" cy="662349"/>
          </a:xfrm>
        </p:grpSpPr>
        <p:sp>
          <p:nvSpPr>
            <p:cNvPr id="3" name="SMARTInkShape-221"/>
            <p:cNvSpPr/>
            <p:nvPr>
              <p:custDataLst>
                <p:tags r:id="rId96"/>
              </p:custDataLst>
            </p:nvPr>
          </p:nvSpPr>
          <p:spPr>
            <a:xfrm>
              <a:off x="1104900" y="792504"/>
              <a:ext cx="113399" cy="394762"/>
            </a:xfrm>
            <a:custGeom>
              <a:avLst/>
              <a:gdLst/>
              <a:ahLst/>
              <a:cxnLst/>
              <a:rect l="0" t="0" r="0" b="0"/>
              <a:pathLst>
                <a:path w="113399" h="394762">
                  <a:moveTo>
                    <a:pt x="25400" y="96496"/>
                  </a:moveTo>
                  <a:lnTo>
                    <a:pt x="25400" y="96496"/>
                  </a:lnTo>
                  <a:lnTo>
                    <a:pt x="16562" y="96496"/>
                  </a:lnTo>
                  <a:lnTo>
                    <a:pt x="15274" y="97202"/>
                  </a:lnTo>
                  <a:lnTo>
                    <a:pt x="14416" y="98377"/>
                  </a:lnTo>
                  <a:lnTo>
                    <a:pt x="13844" y="99867"/>
                  </a:lnTo>
                  <a:lnTo>
                    <a:pt x="12851" y="140754"/>
                  </a:lnTo>
                  <a:lnTo>
                    <a:pt x="12745" y="184634"/>
                  </a:lnTo>
                  <a:lnTo>
                    <a:pt x="13425" y="221746"/>
                  </a:lnTo>
                  <a:lnTo>
                    <a:pt x="16080" y="266463"/>
                  </a:lnTo>
                  <a:lnTo>
                    <a:pt x="21493" y="307033"/>
                  </a:lnTo>
                  <a:lnTo>
                    <a:pt x="27897" y="341762"/>
                  </a:lnTo>
                  <a:lnTo>
                    <a:pt x="35876" y="385277"/>
                  </a:lnTo>
                  <a:lnTo>
                    <a:pt x="37441" y="394668"/>
                  </a:lnTo>
                  <a:lnTo>
                    <a:pt x="37660" y="394761"/>
                  </a:lnTo>
                  <a:lnTo>
                    <a:pt x="34279" y="347214"/>
                  </a:lnTo>
                  <a:lnTo>
                    <a:pt x="27935" y="303176"/>
                  </a:lnTo>
                  <a:lnTo>
                    <a:pt x="24268" y="276616"/>
                  </a:lnTo>
                  <a:lnTo>
                    <a:pt x="20412" y="248326"/>
                  </a:lnTo>
                  <a:lnTo>
                    <a:pt x="17136" y="219588"/>
                  </a:lnTo>
                  <a:lnTo>
                    <a:pt x="14246" y="190552"/>
                  </a:lnTo>
                  <a:lnTo>
                    <a:pt x="11614" y="161317"/>
                  </a:lnTo>
                  <a:lnTo>
                    <a:pt x="9154" y="135476"/>
                  </a:lnTo>
                  <a:lnTo>
                    <a:pt x="4539" y="89832"/>
                  </a:lnTo>
                  <a:lnTo>
                    <a:pt x="2017" y="55904"/>
                  </a:lnTo>
                  <a:lnTo>
                    <a:pt x="2308" y="30477"/>
                  </a:lnTo>
                  <a:lnTo>
                    <a:pt x="7140" y="12121"/>
                  </a:lnTo>
                  <a:lnTo>
                    <a:pt x="11110" y="6379"/>
                  </a:lnTo>
                  <a:lnTo>
                    <a:pt x="15873" y="2552"/>
                  </a:lnTo>
                  <a:lnTo>
                    <a:pt x="21166" y="0"/>
                  </a:lnTo>
                  <a:lnTo>
                    <a:pt x="38335" y="2809"/>
                  </a:lnTo>
                  <a:lnTo>
                    <a:pt x="60076" y="13229"/>
                  </a:lnTo>
                  <a:lnTo>
                    <a:pt x="83851" y="31972"/>
                  </a:lnTo>
                  <a:lnTo>
                    <a:pt x="101002" y="56294"/>
                  </a:lnTo>
                  <a:lnTo>
                    <a:pt x="111212" y="82862"/>
                  </a:lnTo>
                  <a:lnTo>
                    <a:pt x="113398" y="108781"/>
                  </a:lnTo>
                  <a:lnTo>
                    <a:pt x="106373" y="132530"/>
                  </a:lnTo>
                  <a:lnTo>
                    <a:pt x="92433" y="154139"/>
                  </a:lnTo>
                  <a:lnTo>
                    <a:pt x="52752" y="187244"/>
                  </a:lnTo>
                  <a:lnTo>
                    <a:pt x="43635" y="192978"/>
                  </a:lnTo>
                  <a:lnTo>
                    <a:pt x="25978" y="197468"/>
                  </a:lnTo>
                  <a:lnTo>
                    <a:pt x="17319" y="197677"/>
                  </a:lnTo>
                  <a:lnTo>
                    <a:pt x="11546" y="195700"/>
                  </a:lnTo>
                  <a:lnTo>
                    <a:pt x="7697" y="192265"/>
                  </a:lnTo>
                  <a:lnTo>
                    <a:pt x="0" y="179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22"/>
            <p:cNvSpPr/>
            <p:nvPr>
              <p:custDataLst>
                <p:tags r:id="rId97"/>
              </p:custDataLst>
            </p:nvPr>
          </p:nvSpPr>
          <p:spPr>
            <a:xfrm>
              <a:off x="1255416" y="564063"/>
              <a:ext cx="160635" cy="400531"/>
            </a:xfrm>
            <a:custGeom>
              <a:avLst/>
              <a:gdLst/>
              <a:ahLst/>
              <a:cxnLst/>
              <a:rect l="0" t="0" r="0" b="0"/>
              <a:pathLst>
                <a:path w="160635" h="400531">
                  <a:moveTo>
                    <a:pt x="135234" y="305887"/>
                  </a:moveTo>
                  <a:lnTo>
                    <a:pt x="135234" y="305887"/>
                  </a:lnTo>
                  <a:lnTo>
                    <a:pt x="128492" y="302516"/>
                  </a:lnTo>
                  <a:lnTo>
                    <a:pt x="123300" y="297098"/>
                  </a:lnTo>
                  <a:lnTo>
                    <a:pt x="120928" y="293678"/>
                  </a:lnTo>
                  <a:lnTo>
                    <a:pt x="113230" y="252084"/>
                  </a:lnTo>
                  <a:lnTo>
                    <a:pt x="101936" y="237525"/>
                  </a:lnTo>
                  <a:lnTo>
                    <a:pt x="93985" y="230679"/>
                  </a:lnTo>
                  <a:lnTo>
                    <a:pt x="85157" y="227526"/>
                  </a:lnTo>
                  <a:lnTo>
                    <a:pt x="65941" y="227786"/>
                  </a:lnTo>
                  <a:lnTo>
                    <a:pt x="45641" y="242012"/>
                  </a:lnTo>
                  <a:lnTo>
                    <a:pt x="26270" y="265504"/>
                  </a:lnTo>
                  <a:lnTo>
                    <a:pt x="5582" y="309757"/>
                  </a:lnTo>
                  <a:lnTo>
                    <a:pt x="0" y="339592"/>
                  </a:lnTo>
                  <a:lnTo>
                    <a:pt x="3163" y="363671"/>
                  </a:lnTo>
                  <a:lnTo>
                    <a:pt x="12330" y="382369"/>
                  </a:lnTo>
                  <a:lnTo>
                    <a:pt x="25812" y="395383"/>
                  </a:lnTo>
                  <a:lnTo>
                    <a:pt x="44974" y="400226"/>
                  </a:lnTo>
                  <a:lnTo>
                    <a:pt x="56011" y="400530"/>
                  </a:lnTo>
                  <a:lnTo>
                    <a:pt x="77681" y="389578"/>
                  </a:lnTo>
                  <a:lnTo>
                    <a:pt x="88399" y="380731"/>
                  </a:lnTo>
                  <a:lnTo>
                    <a:pt x="107833" y="350205"/>
                  </a:lnTo>
                  <a:lnTo>
                    <a:pt x="125173" y="306534"/>
                  </a:lnTo>
                  <a:lnTo>
                    <a:pt x="132760" y="278096"/>
                  </a:lnTo>
                  <a:lnTo>
                    <a:pt x="139934" y="247143"/>
                  </a:lnTo>
                  <a:lnTo>
                    <a:pt x="144718" y="212396"/>
                  </a:lnTo>
                  <a:lnTo>
                    <a:pt x="147906" y="175121"/>
                  </a:lnTo>
                  <a:lnTo>
                    <a:pt x="150032" y="136160"/>
                  </a:lnTo>
                  <a:lnTo>
                    <a:pt x="150744" y="103835"/>
                  </a:lnTo>
                  <a:lnTo>
                    <a:pt x="150513" y="75936"/>
                  </a:lnTo>
                  <a:lnTo>
                    <a:pt x="146964" y="33648"/>
                  </a:lnTo>
                  <a:lnTo>
                    <a:pt x="138330" y="12501"/>
                  </a:lnTo>
                  <a:lnTo>
                    <a:pt x="131201" y="2632"/>
                  </a:lnTo>
                  <a:lnTo>
                    <a:pt x="128312" y="0"/>
                  </a:lnTo>
                  <a:lnTo>
                    <a:pt x="124975" y="1774"/>
                  </a:lnTo>
                  <a:lnTo>
                    <a:pt x="117504" y="13151"/>
                  </a:lnTo>
                  <a:lnTo>
                    <a:pt x="108736" y="56246"/>
                  </a:lnTo>
                  <a:lnTo>
                    <a:pt x="107700" y="99450"/>
                  </a:lnTo>
                  <a:lnTo>
                    <a:pt x="108411" y="123812"/>
                  </a:lnTo>
                  <a:lnTo>
                    <a:pt x="110297" y="149226"/>
                  </a:lnTo>
                  <a:lnTo>
                    <a:pt x="112965" y="175341"/>
                  </a:lnTo>
                  <a:lnTo>
                    <a:pt x="116154" y="201923"/>
                  </a:lnTo>
                  <a:lnTo>
                    <a:pt x="125343" y="248392"/>
                  </a:lnTo>
                  <a:lnTo>
                    <a:pt x="136482" y="288095"/>
                  </a:lnTo>
                  <a:lnTo>
                    <a:pt x="152537" y="330013"/>
                  </a:lnTo>
                  <a:lnTo>
                    <a:pt x="160634" y="350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3"/>
            <p:cNvSpPr/>
            <p:nvPr>
              <p:custDataLst>
                <p:tags r:id="rId98"/>
              </p:custDataLst>
            </p:nvPr>
          </p:nvSpPr>
          <p:spPr>
            <a:xfrm>
              <a:off x="1452347" y="524917"/>
              <a:ext cx="173254" cy="445348"/>
            </a:xfrm>
            <a:custGeom>
              <a:avLst/>
              <a:gdLst/>
              <a:ahLst/>
              <a:cxnLst/>
              <a:rect l="0" t="0" r="0" b="0"/>
              <a:pathLst>
                <a:path w="173254" h="445348">
                  <a:moveTo>
                    <a:pt x="160553" y="52933"/>
                  </a:moveTo>
                  <a:lnTo>
                    <a:pt x="160553" y="52933"/>
                  </a:lnTo>
                  <a:lnTo>
                    <a:pt x="146247" y="10016"/>
                  </a:lnTo>
                  <a:lnTo>
                    <a:pt x="143255" y="5272"/>
                  </a:lnTo>
                  <a:lnTo>
                    <a:pt x="139848" y="2109"/>
                  </a:lnTo>
                  <a:lnTo>
                    <a:pt x="136167" y="0"/>
                  </a:lnTo>
                  <a:lnTo>
                    <a:pt x="132301" y="711"/>
                  </a:lnTo>
                  <a:lnTo>
                    <a:pt x="124243" y="7146"/>
                  </a:lnTo>
                  <a:lnTo>
                    <a:pt x="98138" y="45143"/>
                  </a:lnTo>
                  <a:lnTo>
                    <a:pt x="79736" y="92331"/>
                  </a:lnTo>
                  <a:lnTo>
                    <a:pt x="72188" y="135354"/>
                  </a:lnTo>
                  <a:lnTo>
                    <a:pt x="69893" y="159386"/>
                  </a:lnTo>
                  <a:lnTo>
                    <a:pt x="68363" y="184580"/>
                  </a:lnTo>
                  <a:lnTo>
                    <a:pt x="67343" y="210547"/>
                  </a:lnTo>
                  <a:lnTo>
                    <a:pt x="67368" y="237031"/>
                  </a:lnTo>
                  <a:lnTo>
                    <a:pt x="68091" y="263860"/>
                  </a:lnTo>
                  <a:lnTo>
                    <a:pt x="69278" y="290917"/>
                  </a:lnTo>
                  <a:lnTo>
                    <a:pt x="70775" y="316012"/>
                  </a:lnTo>
                  <a:lnTo>
                    <a:pt x="74320" y="362708"/>
                  </a:lnTo>
                  <a:lnTo>
                    <a:pt x="80129" y="397574"/>
                  </a:lnTo>
                  <a:lnTo>
                    <a:pt x="93674" y="442681"/>
                  </a:lnTo>
                  <a:lnTo>
                    <a:pt x="94801" y="444704"/>
                  </a:lnTo>
                  <a:lnTo>
                    <a:pt x="95551" y="445347"/>
                  </a:lnTo>
                  <a:lnTo>
                    <a:pt x="81159" y="401256"/>
                  </a:lnTo>
                  <a:lnTo>
                    <a:pt x="68822" y="373549"/>
                  </a:lnTo>
                  <a:lnTo>
                    <a:pt x="35921" y="332661"/>
                  </a:lnTo>
                  <a:lnTo>
                    <a:pt x="11992" y="313740"/>
                  </a:lnTo>
                  <a:lnTo>
                    <a:pt x="157" y="308277"/>
                  </a:lnTo>
                  <a:lnTo>
                    <a:pt x="0" y="307829"/>
                  </a:lnTo>
                  <a:lnTo>
                    <a:pt x="36800" y="289434"/>
                  </a:lnTo>
                  <a:lnTo>
                    <a:pt x="80847" y="267411"/>
                  </a:lnTo>
                  <a:lnTo>
                    <a:pt x="127764" y="244893"/>
                  </a:lnTo>
                  <a:lnTo>
                    <a:pt x="173253" y="22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4"/>
            <p:cNvSpPr/>
            <p:nvPr>
              <p:custDataLst>
                <p:tags r:id="rId99"/>
              </p:custDataLst>
            </p:nvPr>
          </p:nvSpPr>
          <p:spPr>
            <a:xfrm>
              <a:off x="1673029" y="742950"/>
              <a:ext cx="35122" cy="31751"/>
            </a:xfrm>
            <a:custGeom>
              <a:avLst/>
              <a:gdLst/>
              <a:ahLst/>
              <a:cxnLst/>
              <a:rect l="0" t="0" r="0" b="0"/>
              <a:pathLst>
                <a:path w="35122" h="317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4646" y="12209"/>
                  </a:lnTo>
                  <a:lnTo>
                    <a:pt x="3512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5"/>
            <p:cNvSpPr/>
            <p:nvPr>
              <p:custDataLst>
                <p:tags r:id="rId100"/>
              </p:custDataLst>
            </p:nvPr>
          </p:nvSpPr>
          <p:spPr>
            <a:xfrm>
              <a:off x="1744474" y="908050"/>
              <a:ext cx="14477" cy="10936"/>
            </a:xfrm>
            <a:custGeom>
              <a:avLst/>
              <a:gdLst/>
              <a:ahLst/>
              <a:cxnLst/>
              <a:rect l="0" t="0" r="0" b="0"/>
              <a:pathLst>
                <a:path w="14477" h="10936">
                  <a:moveTo>
                    <a:pt x="14476" y="0"/>
                  </a:moveTo>
                  <a:lnTo>
                    <a:pt x="14476" y="0"/>
                  </a:lnTo>
                  <a:lnTo>
                    <a:pt x="5042" y="8728"/>
                  </a:lnTo>
                  <a:lnTo>
                    <a:pt x="170" y="10935"/>
                  </a:lnTo>
                  <a:lnTo>
                    <a:pt x="0" y="10818"/>
                  </a:lnTo>
                  <a:lnTo>
                    <a:pt x="812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43"/>
          <p:cNvGrpSpPr/>
          <p:nvPr/>
        </p:nvGrpSpPr>
        <p:grpSpPr>
          <a:xfrm>
            <a:off x="2139950" y="522106"/>
            <a:ext cx="958851" cy="455795"/>
            <a:chOff x="2139950" y="522106"/>
            <a:chExt cx="958851" cy="455795"/>
          </a:xfrm>
        </p:grpSpPr>
        <p:sp>
          <p:nvSpPr>
            <p:cNvPr id="9" name="SMARTInkShape-226"/>
            <p:cNvSpPr/>
            <p:nvPr>
              <p:custDataLst>
                <p:tags r:id="rId90"/>
              </p:custDataLst>
            </p:nvPr>
          </p:nvSpPr>
          <p:spPr>
            <a:xfrm>
              <a:off x="2237264" y="522106"/>
              <a:ext cx="99537" cy="455795"/>
            </a:xfrm>
            <a:custGeom>
              <a:avLst/>
              <a:gdLst/>
              <a:ahLst/>
              <a:cxnLst/>
              <a:rect l="0" t="0" r="0" b="0"/>
              <a:pathLst>
                <a:path w="99537" h="455795">
                  <a:moveTo>
                    <a:pt x="99536" y="17644"/>
                  </a:moveTo>
                  <a:lnTo>
                    <a:pt x="99536" y="17644"/>
                  </a:lnTo>
                  <a:lnTo>
                    <a:pt x="96165" y="10902"/>
                  </a:lnTo>
                  <a:lnTo>
                    <a:pt x="90747" y="5710"/>
                  </a:lnTo>
                  <a:lnTo>
                    <a:pt x="83635" y="1757"/>
                  </a:lnTo>
                  <a:lnTo>
                    <a:pt x="75771" y="0"/>
                  </a:lnTo>
                  <a:lnTo>
                    <a:pt x="60039" y="2382"/>
                  </a:lnTo>
                  <a:lnTo>
                    <a:pt x="38601" y="17669"/>
                  </a:lnTo>
                  <a:lnTo>
                    <a:pt x="17746" y="53556"/>
                  </a:lnTo>
                  <a:lnTo>
                    <a:pt x="8387" y="89579"/>
                  </a:lnTo>
                  <a:lnTo>
                    <a:pt x="2581" y="131460"/>
                  </a:lnTo>
                  <a:lnTo>
                    <a:pt x="0" y="175944"/>
                  </a:lnTo>
                  <a:lnTo>
                    <a:pt x="723" y="200083"/>
                  </a:lnTo>
                  <a:lnTo>
                    <a:pt x="2616" y="225348"/>
                  </a:lnTo>
                  <a:lnTo>
                    <a:pt x="5289" y="251363"/>
                  </a:lnTo>
                  <a:lnTo>
                    <a:pt x="8483" y="276468"/>
                  </a:lnTo>
                  <a:lnTo>
                    <a:pt x="12023" y="300965"/>
                  </a:lnTo>
                  <a:lnTo>
                    <a:pt x="19013" y="346765"/>
                  </a:lnTo>
                  <a:lnTo>
                    <a:pt x="24472" y="385935"/>
                  </a:lnTo>
                  <a:lnTo>
                    <a:pt x="28141" y="426236"/>
                  </a:lnTo>
                  <a:lnTo>
                    <a:pt x="27118" y="441011"/>
                  </a:lnTo>
                  <a:lnTo>
                    <a:pt x="23336" y="455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7"/>
            <p:cNvSpPr/>
            <p:nvPr>
              <p:custDataLst>
                <p:tags r:id="rId91"/>
              </p:custDataLst>
            </p:nvPr>
          </p:nvSpPr>
          <p:spPr>
            <a:xfrm>
              <a:off x="2139950" y="774700"/>
              <a:ext cx="171451" cy="63501"/>
            </a:xfrm>
            <a:custGeom>
              <a:avLst/>
              <a:gdLst/>
              <a:ahLst/>
              <a:cxnLst/>
              <a:rect l="0" t="0" r="0" b="0"/>
              <a:pathLst>
                <a:path w="171451" h="63501">
                  <a:moveTo>
                    <a:pt x="0" y="63500"/>
                  </a:moveTo>
                  <a:lnTo>
                    <a:pt x="0" y="63500"/>
                  </a:lnTo>
                  <a:lnTo>
                    <a:pt x="6742" y="56758"/>
                  </a:lnTo>
                  <a:lnTo>
                    <a:pt x="49126" y="36768"/>
                  </a:lnTo>
                  <a:lnTo>
                    <a:pt x="84158" y="24808"/>
                  </a:lnTo>
                  <a:lnTo>
                    <a:pt x="119483" y="1431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8"/>
            <p:cNvSpPr/>
            <p:nvPr>
              <p:custDataLst>
                <p:tags r:id="rId92"/>
              </p:custDataLst>
            </p:nvPr>
          </p:nvSpPr>
          <p:spPr>
            <a:xfrm>
              <a:off x="2480616" y="547865"/>
              <a:ext cx="122885" cy="398286"/>
            </a:xfrm>
            <a:custGeom>
              <a:avLst/>
              <a:gdLst/>
              <a:ahLst/>
              <a:cxnLst/>
              <a:rect l="0" t="0" r="0" b="0"/>
              <a:pathLst>
                <a:path w="122885" h="398286">
                  <a:moveTo>
                    <a:pt x="122884" y="10935"/>
                  </a:moveTo>
                  <a:lnTo>
                    <a:pt x="122884" y="10935"/>
                  </a:lnTo>
                  <a:lnTo>
                    <a:pt x="108381" y="2207"/>
                  </a:lnTo>
                  <a:lnTo>
                    <a:pt x="99740" y="0"/>
                  </a:lnTo>
                  <a:lnTo>
                    <a:pt x="80200" y="2129"/>
                  </a:lnTo>
                  <a:lnTo>
                    <a:pt x="56536" y="17341"/>
                  </a:lnTo>
                  <a:lnTo>
                    <a:pt x="31651" y="56578"/>
                  </a:lnTo>
                  <a:lnTo>
                    <a:pt x="16719" y="99895"/>
                  </a:lnTo>
                  <a:lnTo>
                    <a:pt x="9774" y="125275"/>
                  </a:lnTo>
                  <a:lnTo>
                    <a:pt x="5144" y="152073"/>
                  </a:lnTo>
                  <a:lnTo>
                    <a:pt x="2057" y="179816"/>
                  </a:lnTo>
                  <a:lnTo>
                    <a:pt x="0" y="208189"/>
                  </a:lnTo>
                  <a:lnTo>
                    <a:pt x="39" y="234865"/>
                  </a:lnTo>
                  <a:lnTo>
                    <a:pt x="1476" y="260411"/>
                  </a:lnTo>
                  <a:lnTo>
                    <a:pt x="8953" y="306669"/>
                  </a:lnTo>
                  <a:lnTo>
                    <a:pt x="24035" y="343691"/>
                  </a:lnTo>
                  <a:lnTo>
                    <a:pt x="46260" y="369082"/>
                  </a:lnTo>
                  <a:lnTo>
                    <a:pt x="84784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29"/>
            <p:cNvSpPr/>
            <p:nvPr>
              <p:custDataLst>
                <p:tags r:id="rId93"/>
              </p:custDataLst>
            </p:nvPr>
          </p:nvSpPr>
          <p:spPr>
            <a:xfrm>
              <a:off x="2637942" y="698761"/>
              <a:ext cx="175109" cy="184336"/>
            </a:xfrm>
            <a:custGeom>
              <a:avLst/>
              <a:gdLst/>
              <a:ahLst/>
              <a:cxnLst/>
              <a:rect l="0" t="0" r="0" b="0"/>
              <a:pathLst>
                <a:path w="175109" h="184336">
                  <a:moveTo>
                    <a:pt x="3658" y="6089"/>
                  </a:moveTo>
                  <a:lnTo>
                    <a:pt x="3658" y="6089"/>
                  </a:lnTo>
                  <a:lnTo>
                    <a:pt x="287" y="2718"/>
                  </a:lnTo>
                  <a:lnTo>
                    <a:pt x="0" y="1725"/>
                  </a:lnTo>
                  <a:lnTo>
                    <a:pt x="514" y="1063"/>
                  </a:lnTo>
                  <a:lnTo>
                    <a:pt x="1562" y="622"/>
                  </a:lnTo>
                  <a:lnTo>
                    <a:pt x="9779" y="0"/>
                  </a:lnTo>
                  <a:lnTo>
                    <a:pt x="31264" y="3187"/>
                  </a:lnTo>
                  <a:lnTo>
                    <a:pt x="48148" y="12325"/>
                  </a:lnTo>
                  <a:lnTo>
                    <a:pt x="56601" y="18713"/>
                  </a:lnTo>
                  <a:lnTo>
                    <a:pt x="75240" y="47930"/>
                  </a:lnTo>
                  <a:lnTo>
                    <a:pt x="77570" y="73133"/>
                  </a:lnTo>
                  <a:lnTo>
                    <a:pt x="69067" y="115089"/>
                  </a:lnTo>
                  <a:lnTo>
                    <a:pt x="53142" y="153156"/>
                  </a:lnTo>
                  <a:lnTo>
                    <a:pt x="36900" y="176664"/>
                  </a:lnTo>
                  <a:lnTo>
                    <a:pt x="29015" y="183500"/>
                  </a:lnTo>
                  <a:lnTo>
                    <a:pt x="26913" y="184335"/>
                  </a:lnTo>
                  <a:lnTo>
                    <a:pt x="25511" y="184187"/>
                  </a:lnTo>
                  <a:lnTo>
                    <a:pt x="26909" y="160380"/>
                  </a:lnTo>
                  <a:lnTo>
                    <a:pt x="45276" y="115305"/>
                  </a:lnTo>
                  <a:lnTo>
                    <a:pt x="66319" y="75216"/>
                  </a:lnTo>
                  <a:lnTo>
                    <a:pt x="96051" y="32183"/>
                  </a:lnTo>
                  <a:lnTo>
                    <a:pt x="114794" y="9804"/>
                  </a:lnTo>
                  <a:lnTo>
                    <a:pt x="115143" y="10682"/>
                  </a:lnTo>
                  <a:lnTo>
                    <a:pt x="103989" y="54008"/>
                  </a:lnTo>
                  <a:lnTo>
                    <a:pt x="105980" y="88961"/>
                  </a:lnTo>
                  <a:lnTo>
                    <a:pt x="115898" y="120563"/>
                  </a:lnTo>
                  <a:lnTo>
                    <a:pt x="126215" y="136694"/>
                  </a:lnTo>
                  <a:lnTo>
                    <a:pt x="143500" y="147156"/>
                  </a:lnTo>
                  <a:lnTo>
                    <a:pt x="175108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0"/>
            <p:cNvSpPr/>
            <p:nvPr>
              <p:custDataLst>
                <p:tags r:id="rId94"/>
              </p:custDataLst>
            </p:nvPr>
          </p:nvSpPr>
          <p:spPr>
            <a:xfrm>
              <a:off x="2923692" y="533400"/>
              <a:ext cx="66118" cy="387351"/>
            </a:xfrm>
            <a:custGeom>
              <a:avLst/>
              <a:gdLst/>
              <a:ahLst/>
              <a:cxnLst/>
              <a:rect l="0" t="0" r="0" b="0"/>
              <a:pathLst>
                <a:path w="66118" h="387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2117"/>
                  </a:lnTo>
                  <a:lnTo>
                    <a:pt x="1562" y="10113"/>
                  </a:lnTo>
                  <a:lnTo>
                    <a:pt x="23522" y="49819"/>
                  </a:lnTo>
                  <a:lnTo>
                    <a:pt x="38827" y="81408"/>
                  </a:lnTo>
                  <a:lnTo>
                    <a:pt x="53155" y="120378"/>
                  </a:lnTo>
                  <a:lnTo>
                    <a:pt x="63757" y="163568"/>
                  </a:lnTo>
                  <a:lnTo>
                    <a:pt x="66117" y="208634"/>
                  </a:lnTo>
                  <a:lnTo>
                    <a:pt x="61051" y="254534"/>
                  </a:lnTo>
                  <a:lnTo>
                    <a:pt x="50332" y="300098"/>
                  </a:lnTo>
                  <a:lnTo>
                    <a:pt x="33809" y="343868"/>
                  </a:lnTo>
                  <a:lnTo>
                    <a:pt x="16358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1"/>
            <p:cNvSpPr/>
            <p:nvPr>
              <p:custDataLst>
                <p:tags r:id="rId95"/>
              </p:custDataLst>
            </p:nvPr>
          </p:nvSpPr>
          <p:spPr>
            <a:xfrm>
              <a:off x="3073400" y="8509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44"/>
          <p:cNvGrpSpPr/>
          <p:nvPr/>
        </p:nvGrpSpPr>
        <p:grpSpPr>
          <a:xfrm>
            <a:off x="2451216" y="1565337"/>
            <a:ext cx="615835" cy="523814"/>
            <a:chOff x="2451216" y="1565337"/>
            <a:chExt cx="615835" cy="523814"/>
          </a:xfrm>
        </p:grpSpPr>
        <p:sp>
          <p:nvSpPr>
            <p:cNvPr id="16" name="SMARTInkShape-232"/>
            <p:cNvSpPr/>
            <p:nvPr>
              <p:custDataLst>
                <p:tags r:id="rId87"/>
              </p:custDataLst>
            </p:nvPr>
          </p:nvSpPr>
          <p:spPr>
            <a:xfrm>
              <a:off x="2451216" y="1565337"/>
              <a:ext cx="115671" cy="491405"/>
            </a:xfrm>
            <a:custGeom>
              <a:avLst/>
              <a:gdLst/>
              <a:ahLst/>
              <a:cxnLst/>
              <a:rect l="0" t="0" r="0" b="0"/>
              <a:pathLst>
                <a:path w="115671" h="491405">
                  <a:moveTo>
                    <a:pt x="6234" y="98363"/>
                  </a:moveTo>
                  <a:lnTo>
                    <a:pt x="6234" y="98363"/>
                  </a:lnTo>
                  <a:lnTo>
                    <a:pt x="2863" y="98363"/>
                  </a:lnTo>
                  <a:lnTo>
                    <a:pt x="1870" y="100480"/>
                  </a:lnTo>
                  <a:lnTo>
                    <a:pt x="145" y="138362"/>
                  </a:lnTo>
                  <a:lnTo>
                    <a:pt x="0" y="170233"/>
                  </a:lnTo>
                  <a:lnTo>
                    <a:pt x="1347" y="210033"/>
                  </a:lnTo>
                  <a:lnTo>
                    <a:pt x="3681" y="233488"/>
                  </a:lnTo>
                  <a:lnTo>
                    <a:pt x="6649" y="258296"/>
                  </a:lnTo>
                  <a:lnTo>
                    <a:pt x="9333" y="284007"/>
                  </a:lnTo>
                  <a:lnTo>
                    <a:pt x="11828" y="310320"/>
                  </a:lnTo>
                  <a:lnTo>
                    <a:pt x="14196" y="337034"/>
                  </a:lnTo>
                  <a:lnTo>
                    <a:pt x="17186" y="361899"/>
                  </a:lnTo>
                  <a:lnTo>
                    <a:pt x="24272" y="408342"/>
                  </a:lnTo>
                  <a:lnTo>
                    <a:pt x="30244" y="444976"/>
                  </a:lnTo>
                  <a:lnTo>
                    <a:pt x="37304" y="491074"/>
                  </a:lnTo>
                  <a:lnTo>
                    <a:pt x="37531" y="491404"/>
                  </a:lnTo>
                  <a:lnTo>
                    <a:pt x="32825" y="452918"/>
                  </a:lnTo>
                  <a:lnTo>
                    <a:pt x="29106" y="413282"/>
                  </a:lnTo>
                  <a:lnTo>
                    <a:pt x="27126" y="387331"/>
                  </a:lnTo>
                  <a:lnTo>
                    <a:pt x="25101" y="358036"/>
                  </a:lnTo>
                  <a:lnTo>
                    <a:pt x="23045" y="326511"/>
                  </a:lnTo>
                  <a:lnTo>
                    <a:pt x="22380" y="294206"/>
                  </a:lnTo>
                  <a:lnTo>
                    <a:pt x="22643" y="261381"/>
                  </a:lnTo>
                  <a:lnTo>
                    <a:pt x="23523" y="228208"/>
                  </a:lnTo>
                  <a:lnTo>
                    <a:pt x="24110" y="197626"/>
                  </a:lnTo>
                  <a:lnTo>
                    <a:pt x="24501" y="168772"/>
                  </a:lnTo>
                  <a:lnTo>
                    <a:pt x="24762" y="141069"/>
                  </a:lnTo>
                  <a:lnTo>
                    <a:pt x="26934" y="95236"/>
                  </a:lnTo>
                  <a:lnTo>
                    <a:pt x="30251" y="58168"/>
                  </a:lnTo>
                  <a:lnTo>
                    <a:pt x="36790" y="20288"/>
                  </a:lnTo>
                  <a:lnTo>
                    <a:pt x="43568" y="7689"/>
                  </a:lnTo>
                  <a:lnTo>
                    <a:pt x="48057" y="4047"/>
                  </a:lnTo>
                  <a:lnTo>
                    <a:pt x="58689" y="0"/>
                  </a:lnTo>
                  <a:lnTo>
                    <a:pt x="65192" y="1744"/>
                  </a:lnTo>
                  <a:lnTo>
                    <a:pt x="79945" y="11206"/>
                  </a:lnTo>
                  <a:lnTo>
                    <a:pt x="104118" y="39142"/>
                  </a:lnTo>
                  <a:lnTo>
                    <a:pt x="113238" y="62165"/>
                  </a:lnTo>
                  <a:lnTo>
                    <a:pt x="115670" y="74231"/>
                  </a:lnTo>
                  <a:lnTo>
                    <a:pt x="112728" y="98926"/>
                  </a:lnTo>
                  <a:lnTo>
                    <a:pt x="102953" y="123308"/>
                  </a:lnTo>
                  <a:lnTo>
                    <a:pt x="76206" y="156162"/>
                  </a:lnTo>
                  <a:lnTo>
                    <a:pt x="40450" y="181262"/>
                  </a:lnTo>
                  <a:lnTo>
                    <a:pt x="6234" y="19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3"/>
            <p:cNvSpPr/>
            <p:nvPr>
              <p:custDataLst>
                <p:tags r:id="rId88"/>
              </p:custDataLst>
            </p:nvPr>
          </p:nvSpPr>
          <p:spPr>
            <a:xfrm>
              <a:off x="2590800" y="1765300"/>
              <a:ext cx="139701" cy="239234"/>
            </a:xfrm>
            <a:custGeom>
              <a:avLst/>
              <a:gdLst/>
              <a:ahLst/>
              <a:cxnLst/>
              <a:rect l="0" t="0" r="0" b="0"/>
              <a:pathLst>
                <a:path w="139701" h="239234">
                  <a:moveTo>
                    <a:pt x="0" y="114300"/>
                  </a:moveTo>
                  <a:lnTo>
                    <a:pt x="0" y="114300"/>
                  </a:lnTo>
                  <a:lnTo>
                    <a:pt x="705" y="103455"/>
                  </a:lnTo>
                  <a:lnTo>
                    <a:pt x="5775" y="87568"/>
                  </a:lnTo>
                  <a:lnTo>
                    <a:pt x="12209" y="75608"/>
                  </a:lnTo>
                  <a:lnTo>
                    <a:pt x="16606" y="71572"/>
                  </a:lnTo>
                  <a:lnTo>
                    <a:pt x="27136" y="67088"/>
                  </a:lnTo>
                  <a:lnTo>
                    <a:pt x="33613" y="68714"/>
                  </a:lnTo>
                  <a:lnTo>
                    <a:pt x="48335" y="78047"/>
                  </a:lnTo>
                  <a:lnTo>
                    <a:pt x="60523" y="99128"/>
                  </a:lnTo>
                  <a:lnTo>
                    <a:pt x="71555" y="142731"/>
                  </a:lnTo>
                  <a:lnTo>
                    <a:pt x="71061" y="187635"/>
                  </a:lnTo>
                  <a:lnTo>
                    <a:pt x="61977" y="222107"/>
                  </a:lnTo>
                  <a:lnTo>
                    <a:pt x="55062" y="235592"/>
                  </a:lnTo>
                  <a:lnTo>
                    <a:pt x="52231" y="238200"/>
                  </a:lnTo>
                  <a:lnTo>
                    <a:pt x="49637" y="239233"/>
                  </a:lnTo>
                  <a:lnTo>
                    <a:pt x="47202" y="237806"/>
                  </a:lnTo>
                  <a:lnTo>
                    <a:pt x="42616" y="230575"/>
                  </a:lnTo>
                  <a:lnTo>
                    <a:pt x="42809" y="194378"/>
                  </a:lnTo>
                  <a:lnTo>
                    <a:pt x="49365" y="149890"/>
                  </a:lnTo>
                  <a:lnTo>
                    <a:pt x="54077" y="123210"/>
                  </a:lnTo>
                  <a:lnTo>
                    <a:pt x="72482" y="78514"/>
                  </a:lnTo>
                  <a:lnTo>
                    <a:pt x="106848" y="3102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4"/>
            <p:cNvSpPr/>
            <p:nvPr>
              <p:custDataLst>
                <p:tags r:id="rId89"/>
              </p:custDataLst>
            </p:nvPr>
          </p:nvSpPr>
          <p:spPr>
            <a:xfrm>
              <a:off x="2899349" y="1575944"/>
              <a:ext cx="167702" cy="513207"/>
            </a:xfrm>
            <a:custGeom>
              <a:avLst/>
              <a:gdLst/>
              <a:ahLst/>
              <a:cxnLst/>
              <a:rect l="0" t="0" r="0" b="0"/>
              <a:pathLst>
                <a:path w="167702" h="513207">
                  <a:moveTo>
                    <a:pt x="167701" y="11556"/>
                  </a:moveTo>
                  <a:lnTo>
                    <a:pt x="167701" y="11556"/>
                  </a:lnTo>
                  <a:lnTo>
                    <a:pt x="158863" y="2718"/>
                  </a:lnTo>
                  <a:lnTo>
                    <a:pt x="152954" y="572"/>
                  </a:lnTo>
                  <a:lnTo>
                    <a:pt x="149403" y="0"/>
                  </a:lnTo>
                  <a:lnTo>
                    <a:pt x="139813" y="5009"/>
                  </a:lnTo>
                  <a:lnTo>
                    <a:pt x="95015" y="45789"/>
                  </a:lnTo>
                  <a:lnTo>
                    <a:pt x="71191" y="81569"/>
                  </a:lnTo>
                  <a:lnTo>
                    <a:pt x="58206" y="105503"/>
                  </a:lnTo>
                  <a:lnTo>
                    <a:pt x="44610" y="132749"/>
                  </a:lnTo>
                  <a:lnTo>
                    <a:pt x="30606" y="162201"/>
                  </a:lnTo>
                  <a:lnTo>
                    <a:pt x="19861" y="193125"/>
                  </a:lnTo>
                  <a:lnTo>
                    <a:pt x="11285" y="225030"/>
                  </a:lnTo>
                  <a:lnTo>
                    <a:pt x="4157" y="257588"/>
                  </a:lnTo>
                  <a:lnTo>
                    <a:pt x="816" y="288467"/>
                  </a:lnTo>
                  <a:lnTo>
                    <a:pt x="0" y="318224"/>
                  </a:lnTo>
                  <a:lnTo>
                    <a:pt x="867" y="347235"/>
                  </a:lnTo>
                  <a:lnTo>
                    <a:pt x="4973" y="373631"/>
                  </a:lnTo>
                  <a:lnTo>
                    <a:pt x="11237" y="398284"/>
                  </a:lnTo>
                  <a:lnTo>
                    <a:pt x="29723" y="442374"/>
                  </a:lnTo>
                  <a:lnTo>
                    <a:pt x="56753" y="478433"/>
                  </a:lnTo>
                  <a:lnTo>
                    <a:pt x="85151" y="513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45"/>
          <p:cNvGrpSpPr/>
          <p:nvPr/>
        </p:nvGrpSpPr>
        <p:grpSpPr>
          <a:xfrm>
            <a:off x="3965379" y="1652667"/>
            <a:ext cx="244672" cy="417434"/>
            <a:chOff x="3965379" y="1652667"/>
            <a:chExt cx="244672" cy="417434"/>
          </a:xfrm>
        </p:grpSpPr>
        <p:sp>
          <p:nvSpPr>
            <p:cNvPr id="20" name="SMARTInkShape-235"/>
            <p:cNvSpPr/>
            <p:nvPr>
              <p:custDataLst>
                <p:tags r:id="rId85"/>
              </p:custDataLst>
            </p:nvPr>
          </p:nvSpPr>
          <p:spPr>
            <a:xfrm>
              <a:off x="3965379" y="1695450"/>
              <a:ext cx="187522" cy="368301"/>
            </a:xfrm>
            <a:custGeom>
              <a:avLst/>
              <a:gdLst/>
              <a:ahLst/>
              <a:cxnLst/>
              <a:rect l="0" t="0" r="0" b="0"/>
              <a:pathLst>
                <a:path w="187522" h="3683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26044" y="45163"/>
                  </a:lnTo>
                  <a:lnTo>
                    <a:pt x="57831" y="89425"/>
                  </a:lnTo>
                  <a:lnTo>
                    <a:pt x="84255" y="126763"/>
                  </a:lnTo>
                  <a:lnTo>
                    <a:pt x="110580" y="166876"/>
                  </a:lnTo>
                  <a:lnTo>
                    <a:pt x="134981" y="208223"/>
                  </a:lnTo>
                  <a:lnTo>
                    <a:pt x="155233" y="250117"/>
                  </a:lnTo>
                  <a:lnTo>
                    <a:pt x="169878" y="288493"/>
                  </a:lnTo>
                  <a:lnTo>
                    <a:pt x="182293" y="334305"/>
                  </a:lnTo>
                  <a:lnTo>
                    <a:pt x="187521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6"/>
            <p:cNvSpPr/>
            <p:nvPr>
              <p:custDataLst>
                <p:tags r:id="rId86"/>
              </p:custDataLst>
            </p:nvPr>
          </p:nvSpPr>
          <p:spPr>
            <a:xfrm>
              <a:off x="3968750" y="1652667"/>
              <a:ext cx="241301" cy="417434"/>
            </a:xfrm>
            <a:custGeom>
              <a:avLst/>
              <a:gdLst/>
              <a:ahLst/>
              <a:cxnLst/>
              <a:rect l="0" t="0" r="0" b="0"/>
              <a:pathLst>
                <a:path w="241301" h="417434">
                  <a:moveTo>
                    <a:pt x="241300" y="23733"/>
                  </a:moveTo>
                  <a:lnTo>
                    <a:pt x="241300" y="23733"/>
                  </a:lnTo>
                  <a:lnTo>
                    <a:pt x="241300" y="0"/>
                  </a:lnTo>
                  <a:lnTo>
                    <a:pt x="241300" y="5569"/>
                  </a:lnTo>
                  <a:lnTo>
                    <a:pt x="223975" y="37418"/>
                  </a:lnTo>
                  <a:lnTo>
                    <a:pt x="192892" y="82900"/>
                  </a:lnTo>
                  <a:lnTo>
                    <a:pt x="166634" y="125524"/>
                  </a:lnTo>
                  <a:lnTo>
                    <a:pt x="150600" y="150154"/>
                  </a:lnTo>
                  <a:lnTo>
                    <a:pt x="132855" y="176453"/>
                  </a:lnTo>
                  <a:lnTo>
                    <a:pt x="113971" y="203863"/>
                  </a:lnTo>
                  <a:lnTo>
                    <a:pt x="96441" y="229897"/>
                  </a:lnTo>
                  <a:lnTo>
                    <a:pt x="79816" y="255015"/>
                  </a:lnTo>
                  <a:lnTo>
                    <a:pt x="50996" y="301503"/>
                  </a:lnTo>
                  <a:lnTo>
                    <a:pt x="31131" y="340979"/>
                  </a:lnTo>
                  <a:lnTo>
                    <a:pt x="14790" y="381453"/>
                  </a:lnTo>
                  <a:lnTo>
                    <a:pt x="0" y="417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46"/>
          <p:cNvGrpSpPr/>
          <p:nvPr/>
        </p:nvGrpSpPr>
        <p:grpSpPr>
          <a:xfrm>
            <a:off x="4572883" y="1728083"/>
            <a:ext cx="240418" cy="277635"/>
            <a:chOff x="4572883" y="1728083"/>
            <a:chExt cx="240418" cy="277635"/>
          </a:xfrm>
        </p:grpSpPr>
        <p:sp>
          <p:nvSpPr>
            <p:cNvPr id="23" name="SMARTInkShape-237"/>
            <p:cNvSpPr/>
            <p:nvPr>
              <p:custDataLst>
                <p:tags r:id="rId83"/>
              </p:custDataLst>
            </p:nvPr>
          </p:nvSpPr>
          <p:spPr>
            <a:xfrm>
              <a:off x="4593998" y="1728083"/>
              <a:ext cx="219303" cy="176918"/>
            </a:xfrm>
            <a:custGeom>
              <a:avLst/>
              <a:gdLst/>
              <a:ahLst/>
              <a:cxnLst/>
              <a:rect l="0" t="0" r="0" b="0"/>
              <a:pathLst>
                <a:path w="219303" h="176918">
                  <a:moveTo>
                    <a:pt x="193902" y="5467"/>
                  </a:moveTo>
                  <a:lnTo>
                    <a:pt x="193902" y="5467"/>
                  </a:lnTo>
                  <a:lnTo>
                    <a:pt x="197273" y="2096"/>
                  </a:lnTo>
                  <a:lnTo>
                    <a:pt x="197560" y="1103"/>
                  </a:lnTo>
                  <a:lnTo>
                    <a:pt x="197046" y="441"/>
                  </a:lnTo>
                  <a:lnTo>
                    <a:pt x="195998" y="0"/>
                  </a:lnTo>
                  <a:lnTo>
                    <a:pt x="187781" y="2750"/>
                  </a:lnTo>
                  <a:lnTo>
                    <a:pt x="145603" y="30983"/>
                  </a:lnTo>
                  <a:lnTo>
                    <a:pt x="113169" y="52791"/>
                  </a:lnTo>
                  <a:lnTo>
                    <a:pt x="79469" y="76594"/>
                  </a:lnTo>
                  <a:lnTo>
                    <a:pt x="36289" y="111914"/>
                  </a:lnTo>
                  <a:lnTo>
                    <a:pt x="3156" y="145340"/>
                  </a:lnTo>
                  <a:lnTo>
                    <a:pt x="416" y="150927"/>
                  </a:lnTo>
                  <a:lnTo>
                    <a:pt x="0" y="156063"/>
                  </a:lnTo>
                  <a:lnTo>
                    <a:pt x="1134" y="160897"/>
                  </a:lnTo>
                  <a:lnTo>
                    <a:pt x="4006" y="164826"/>
                  </a:lnTo>
                  <a:lnTo>
                    <a:pt x="12843" y="171073"/>
                  </a:lnTo>
                  <a:lnTo>
                    <a:pt x="46573" y="175186"/>
                  </a:lnTo>
                  <a:lnTo>
                    <a:pt x="80210" y="176147"/>
                  </a:lnTo>
                  <a:lnTo>
                    <a:pt x="118678" y="175869"/>
                  </a:lnTo>
                  <a:lnTo>
                    <a:pt x="159293" y="173394"/>
                  </a:lnTo>
                  <a:lnTo>
                    <a:pt x="205253" y="175489"/>
                  </a:lnTo>
                  <a:lnTo>
                    <a:pt x="219302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8"/>
            <p:cNvSpPr/>
            <p:nvPr>
              <p:custDataLst>
                <p:tags r:id="rId84"/>
              </p:custDataLst>
            </p:nvPr>
          </p:nvSpPr>
          <p:spPr>
            <a:xfrm>
              <a:off x="4572883" y="1987550"/>
              <a:ext cx="145168" cy="18168"/>
            </a:xfrm>
            <a:custGeom>
              <a:avLst/>
              <a:gdLst/>
              <a:ahLst/>
              <a:cxnLst/>
              <a:rect l="0" t="0" r="0" b="0"/>
              <a:pathLst>
                <a:path w="145168" h="18168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43178" y="10145"/>
                  </a:lnTo>
                  <a:lnTo>
                    <a:pt x="77261" y="4509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239"/>
          <p:cNvSpPr/>
          <p:nvPr>
            <p:custDataLst>
              <p:tags r:id="rId1"/>
            </p:custDataLst>
          </p:nvPr>
        </p:nvSpPr>
        <p:spPr>
          <a:xfrm>
            <a:off x="5092960" y="1577492"/>
            <a:ext cx="147147" cy="400593"/>
          </a:xfrm>
          <a:custGeom>
            <a:avLst/>
            <a:gdLst/>
            <a:ahLst/>
            <a:cxnLst/>
            <a:rect l="0" t="0" r="0" b="0"/>
            <a:pathLst>
              <a:path w="147147" h="400593">
                <a:moveTo>
                  <a:pt x="25140" y="3658"/>
                </a:moveTo>
                <a:lnTo>
                  <a:pt x="25140" y="3658"/>
                </a:lnTo>
                <a:lnTo>
                  <a:pt x="25140" y="0"/>
                </a:lnTo>
                <a:lnTo>
                  <a:pt x="25845" y="35778"/>
                </a:lnTo>
                <a:lnTo>
                  <a:pt x="28511" y="66617"/>
                </a:lnTo>
                <a:lnTo>
                  <a:pt x="28284" y="107134"/>
                </a:lnTo>
                <a:lnTo>
                  <a:pt x="27236" y="129792"/>
                </a:lnTo>
                <a:lnTo>
                  <a:pt x="25831" y="154775"/>
                </a:lnTo>
                <a:lnTo>
                  <a:pt x="24190" y="181308"/>
                </a:lnTo>
                <a:lnTo>
                  <a:pt x="22390" y="208875"/>
                </a:lnTo>
                <a:lnTo>
                  <a:pt x="19073" y="235719"/>
                </a:lnTo>
                <a:lnTo>
                  <a:pt x="14746" y="262082"/>
                </a:lnTo>
                <a:lnTo>
                  <a:pt x="9744" y="288124"/>
                </a:lnTo>
                <a:lnTo>
                  <a:pt x="4186" y="332111"/>
                </a:lnTo>
                <a:lnTo>
                  <a:pt x="1057" y="379202"/>
                </a:lnTo>
                <a:lnTo>
                  <a:pt x="0" y="400592"/>
                </a:lnTo>
                <a:lnTo>
                  <a:pt x="5566" y="385061"/>
                </a:lnTo>
                <a:lnTo>
                  <a:pt x="17067" y="349343"/>
                </a:lnTo>
                <a:lnTo>
                  <a:pt x="37016" y="302698"/>
                </a:lnTo>
                <a:lnTo>
                  <a:pt x="56645" y="271552"/>
                </a:lnTo>
                <a:lnTo>
                  <a:pt x="69481" y="260775"/>
                </a:lnTo>
                <a:lnTo>
                  <a:pt x="82242" y="255516"/>
                </a:lnTo>
                <a:lnTo>
                  <a:pt x="88607" y="254113"/>
                </a:lnTo>
                <a:lnTo>
                  <a:pt x="103207" y="256318"/>
                </a:lnTo>
                <a:lnTo>
                  <a:pt x="111051" y="258881"/>
                </a:lnTo>
                <a:lnTo>
                  <a:pt x="125411" y="269255"/>
                </a:lnTo>
                <a:lnTo>
                  <a:pt x="137438" y="283979"/>
                </a:lnTo>
                <a:lnTo>
                  <a:pt x="145135" y="302282"/>
                </a:lnTo>
                <a:lnTo>
                  <a:pt x="147146" y="320295"/>
                </a:lnTo>
                <a:lnTo>
                  <a:pt x="146693" y="329049"/>
                </a:lnTo>
                <a:lnTo>
                  <a:pt x="140547" y="344421"/>
                </a:lnTo>
                <a:lnTo>
                  <a:pt x="135944" y="351483"/>
                </a:lnTo>
                <a:lnTo>
                  <a:pt x="119543" y="363093"/>
                </a:lnTo>
                <a:lnTo>
                  <a:pt x="74518" y="382044"/>
                </a:lnTo>
                <a:lnTo>
                  <a:pt x="18790" y="3910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48"/>
          <p:cNvGrpSpPr/>
          <p:nvPr/>
        </p:nvGrpSpPr>
        <p:grpSpPr>
          <a:xfrm>
            <a:off x="3556000" y="1780979"/>
            <a:ext cx="215901" cy="272864"/>
            <a:chOff x="3556000" y="1780979"/>
            <a:chExt cx="215901" cy="272864"/>
          </a:xfrm>
        </p:grpSpPr>
        <p:sp>
          <p:nvSpPr>
            <p:cNvPr id="27" name="SMARTInkShape-240"/>
            <p:cNvSpPr/>
            <p:nvPr>
              <p:custDataLst>
                <p:tags r:id="rId81"/>
              </p:custDataLst>
            </p:nvPr>
          </p:nvSpPr>
          <p:spPr>
            <a:xfrm>
              <a:off x="3558062" y="1780979"/>
              <a:ext cx="213839" cy="174822"/>
            </a:xfrm>
            <a:custGeom>
              <a:avLst/>
              <a:gdLst/>
              <a:ahLst/>
              <a:cxnLst/>
              <a:rect l="0" t="0" r="0" b="0"/>
              <a:pathLst>
                <a:path w="213839" h="174822">
                  <a:moveTo>
                    <a:pt x="213838" y="3371"/>
                  </a:moveTo>
                  <a:lnTo>
                    <a:pt x="213838" y="3371"/>
                  </a:lnTo>
                  <a:lnTo>
                    <a:pt x="210467" y="3371"/>
                  </a:lnTo>
                  <a:lnTo>
                    <a:pt x="206930" y="1490"/>
                  </a:lnTo>
                  <a:lnTo>
                    <a:pt x="205000" y="0"/>
                  </a:lnTo>
                  <a:lnTo>
                    <a:pt x="197210" y="226"/>
                  </a:lnTo>
                  <a:lnTo>
                    <a:pt x="185987" y="4090"/>
                  </a:lnTo>
                  <a:lnTo>
                    <a:pt x="140877" y="36444"/>
                  </a:lnTo>
                  <a:lnTo>
                    <a:pt x="101595" y="69144"/>
                  </a:lnTo>
                  <a:lnTo>
                    <a:pt x="58677" y="105644"/>
                  </a:lnTo>
                  <a:lnTo>
                    <a:pt x="13594" y="144354"/>
                  </a:lnTo>
                  <a:lnTo>
                    <a:pt x="2577" y="161403"/>
                  </a:lnTo>
                  <a:lnTo>
                    <a:pt x="0" y="168387"/>
                  </a:lnTo>
                  <a:lnTo>
                    <a:pt x="2135" y="170532"/>
                  </a:lnTo>
                  <a:lnTo>
                    <a:pt x="12032" y="172915"/>
                  </a:lnTo>
                  <a:lnTo>
                    <a:pt x="58003" y="173739"/>
                  </a:lnTo>
                  <a:lnTo>
                    <a:pt x="90956" y="171282"/>
                  </a:lnTo>
                  <a:lnTo>
                    <a:pt x="124886" y="169721"/>
                  </a:lnTo>
                  <a:lnTo>
                    <a:pt x="168197" y="170723"/>
                  </a:lnTo>
                  <a:lnTo>
                    <a:pt x="201138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1"/>
            <p:cNvSpPr/>
            <p:nvPr>
              <p:custDataLst>
                <p:tags r:id="rId82"/>
              </p:custDataLst>
            </p:nvPr>
          </p:nvSpPr>
          <p:spPr>
            <a:xfrm>
              <a:off x="3556000" y="2025650"/>
              <a:ext cx="165101" cy="28193"/>
            </a:xfrm>
            <a:custGeom>
              <a:avLst/>
              <a:gdLst/>
              <a:ahLst/>
              <a:cxnLst/>
              <a:rect l="0" t="0" r="0" b="0"/>
              <a:pathLst>
                <a:path w="165101" h="28193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9434"/>
                  </a:lnTo>
                  <a:lnTo>
                    <a:pt x="6742" y="14306"/>
                  </a:lnTo>
                  <a:lnTo>
                    <a:pt x="21047" y="21015"/>
                  </a:lnTo>
                  <a:lnTo>
                    <a:pt x="65123" y="28192"/>
                  </a:lnTo>
                  <a:lnTo>
                    <a:pt x="106941" y="25835"/>
                  </a:lnTo>
                  <a:lnTo>
                    <a:pt x="1651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242"/>
          <p:cNvSpPr/>
          <p:nvPr>
            <p:custDataLst>
              <p:tags r:id="rId2"/>
            </p:custDataLst>
          </p:nvPr>
        </p:nvSpPr>
        <p:spPr>
          <a:xfrm>
            <a:off x="3097091" y="1808325"/>
            <a:ext cx="185860" cy="191341"/>
          </a:xfrm>
          <a:custGeom>
            <a:avLst/>
            <a:gdLst/>
            <a:ahLst/>
            <a:cxnLst/>
            <a:rect l="0" t="0" r="0" b="0"/>
            <a:pathLst>
              <a:path w="185860" h="191341">
                <a:moveTo>
                  <a:pt x="173159" y="58575"/>
                </a:moveTo>
                <a:lnTo>
                  <a:pt x="173159" y="58575"/>
                </a:lnTo>
                <a:lnTo>
                  <a:pt x="173159" y="37527"/>
                </a:lnTo>
                <a:lnTo>
                  <a:pt x="166417" y="19883"/>
                </a:lnTo>
                <a:lnTo>
                  <a:pt x="157463" y="11275"/>
                </a:lnTo>
                <a:lnTo>
                  <a:pt x="134467" y="0"/>
                </a:lnTo>
                <a:lnTo>
                  <a:pt x="118333" y="1027"/>
                </a:lnTo>
                <a:lnTo>
                  <a:pt x="85653" y="13301"/>
                </a:lnTo>
                <a:lnTo>
                  <a:pt x="60184" y="28575"/>
                </a:lnTo>
                <a:lnTo>
                  <a:pt x="27423" y="61681"/>
                </a:lnTo>
                <a:lnTo>
                  <a:pt x="11021" y="88413"/>
                </a:lnTo>
                <a:lnTo>
                  <a:pt x="0" y="131229"/>
                </a:lnTo>
                <a:lnTo>
                  <a:pt x="3066" y="154836"/>
                </a:lnTo>
                <a:lnTo>
                  <a:pt x="6847" y="165082"/>
                </a:lnTo>
                <a:lnTo>
                  <a:pt x="22337" y="180230"/>
                </a:lnTo>
                <a:lnTo>
                  <a:pt x="32395" y="186245"/>
                </a:lnTo>
                <a:lnTo>
                  <a:pt x="54858" y="191047"/>
                </a:lnTo>
                <a:lnTo>
                  <a:pt x="66775" y="191340"/>
                </a:lnTo>
                <a:lnTo>
                  <a:pt x="89424" y="184139"/>
                </a:lnTo>
                <a:lnTo>
                  <a:pt x="109838" y="170120"/>
                </a:lnTo>
                <a:lnTo>
                  <a:pt x="125966" y="149778"/>
                </a:lnTo>
                <a:lnTo>
                  <a:pt x="134545" y="122864"/>
                </a:lnTo>
                <a:lnTo>
                  <a:pt x="139375" y="79740"/>
                </a:lnTo>
                <a:lnTo>
                  <a:pt x="141007" y="47469"/>
                </a:lnTo>
                <a:lnTo>
                  <a:pt x="140435" y="46232"/>
                </a:lnTo>
                <a:lnTo>
                  <a:pt x="139349" y="46818"/>
                </a:lnTo>
                <a:lnTo>
                  <a:pt x="137919" y="48621"/>
                </a:lnTo>
                <a:lnTo>
                  <a:pt x="139277" y="71383"/>
                </a:lnTo>
                <a:lnTo>
                  <a:pt x="147519" y="104938"/>
                </a:lnTo>
                <a:lnTo>
                  <a:pt x="185859" y="1601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Shape-243"/>
          <p:cNvSpPr/>
          <p:nvPr>
            <p:custDataLst>
              <p:tags r:id="rId3"/>
            </p:custDataLst>
          </p:nvPr>
        </p:nvSpPr>
        <p:spPr>
          <a:xfrm>
            <a:off x="5391150" y="1513992"/>
            <a:ext cx="134414" cy="606909"/>
          </a:xfrm>
          <a:custGeom>
            <a:avLst/>
            <a:gdLst/>
            <a:ahLst/>
            <a:cxnLst/>
            <a:rect l="0" t="0" r="0" b="0"/>
            <a:pathLst>
              <a:path w="134414" h="606909">
                <a:moveTo>
                  <a:pt x="63500" y="3658"/>
                </a:moveTo>
                <a:lnTo>
                  <a:pt x="63500" y="3658"/>
                </a:lnTo>
                <a:lnTo>
                  <a:pt x="63500" y="287"/>
                </a:lnTo>
                <a:lnTo>
                  <a:pt x="64205" y="0"/>
                </a:lnTo>
                <a:lnTo>
                  <a:pt x="66871" y="1562"/>
                </a:lnTo>
                <a:lnTo>
                  <a:pt x="80106" y="21275"/>
                </a:lnTo>
                <a:lnTo>
                  <a:pt x="96407" y="59835"/>
                </a:lnTo>
                <a:lnTo>
                  <a:pt x="108464" y="100592"/>
                </a:lnTo>
                <a:lnTo>
                  <a:pt x="113937" y="125431"/>
                </a:lnTo>
                <a:lnTo>
                  <a:pt x="118997" y="152573"/>
                </a:lnTo>
                <a:lnTo>
                  <a:pt x="123781" y="181251"/>
                </a:lnTo>
                <a:lnTo>
                  <a:pt x="127676" y="211659"/>
                </a:lnTo>
                <a:lnTo>
                  <a:pt x="130978" y="243220"/>
                </a:lnTo>
                <a:lnTo>
                  <a:pt x="133885" y="275549"/>
                </a:lnTo>
                <a:lnTo>
                  <a:pt x="134413" y="308391"/>
                </a:lnTo>
                <a:lnTo>
                  <a:pt x="133353" y="341574"/>
                </a:lnTo>
                <a:lnTo>
                  <a:pt x="131235" y="374986"/>
                </a:lnTo>
                <a:lnTo>
                  <a:pt x="126296" y="406432"/>
                </a:lnTo>
                <a:lnTo>
                  <a:pt x="119475" y="436568"/>
                </a:lnTo>
                <a:lnTo>
                  <a:pt x="111400" y="465832"/>
                </a:lnTo>
                <a:lnTo>
                  <a:pt x="100372" y="491690"/>
                </a:lnTo>
                <a:lnTo>
                  <a:pt x="73068" y="537355"/>
                </a:lnTo>
                <a:lnTo>
                  <a:pt x="29332" y="581910"/>
                </a:lnTo>
                <a:lnTo>
                  <a:pt x="0" y="6069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51"/>
          <p:cNvGrpSpPr/>
          <p:nvPr/>
        </p:nvGrpSpPr>
        <p:grpSpPr>
          <a:xfrm>
            <a:off x="5949950" y="1791092"/>
            <a:ext cx="241301" cy="145659"/>
            <a:chOff x="5949950" y="1791092"/>
            <a:chExt cx="241301" cy="145659"/>
          </a:xfrm>
        </p:grpSpPr>
        <p:sp>
          <p:nvSpPr>
            <p:cNvPr id="32" name="SMARTInkShape-244"/>
            <p:cNvSpPr/>
            <p:nvPr>
              <p:custDataLst>
                <p:tags r:id="rId79"/>
              </p:custDataLst>
            </p:nvPr>
          </p:nvSpPr>
          <p:spPr>
            <a:xfrm>
              <a:off x="6007100" y="1791092"/>
              <a:ext cx="184151" cy="12309"/>
            </a:xfrm>
            <a:custGeom>
              <a:avLst/>
              <a:gdLst/>
              <a:ahLst/>
              <a:cxnLst/>
              <a:rect l="0" t="0" r="0" b="0"/>
              <a:pathLst>
                <a:path w="184151" h="12309">
                  <a:moveTo>
                    <a:pt x="0" y="5958"/>
                  </a:moveTo>
                  <a:lnTo>
                    <a:pt x="0" y="5958"/>
                  </a:lnTo>
                  <a:lnTo>
                    <a:pt x="17325" y="1594"/>
                  </a:lnTo>
                  <a:lnTo>
                    <a:pt x="61199" y="0"/>
                  </a:lnTo>
                  <a:lnTo>
                    <a:pt x="104681" y="1606"/>
                  </a:lnTo>
                  <a:lnTo>
                    <a:pt x="147669" y="6550"/>
                  </a:lnTo>
                  <a:lnTo>
                    <a:pt x="184150" y="1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5"/>
            <p:cNvSpPr/>
            <p:nvPr>
              <p:custDataLst>
                <p:tags r:id="rId80"/>
              </p:custDataLst>
            </p:nvPr>
          </p:nvSpPr>
          <p:spPr>
            <a:xfrm>
              <a:off x="5949950" y="191135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43326" y="25400"/>
                  </a:lnTo>
                  <a:lnTo>
                    <a:pt x="73584" y="24694"/>
                  </a:lnTo>
                  <a:lnTo>
                    <a:pt x="115253" y="22029"/>
                  </a:lnTo>
                  <a:lnTo>
                    <a:pt x="138925" y="18919"/>
                  </a:lnTo>
                  <a:lnTo>
                    <a:pt x="163877" y="14730"/>
                  </a:lnTo>
                  <a:lnTo>
                    <a:pt x="206890" y="654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2"/>
          <p:cNvGrpSpPr/>
          <p:nvPr/>
        </p:nvGrpSpPr>
        <p:grpSpPr>
          <a:xfrm>
            <a:off x="6791978" y="889883"/>
            <a:ext cx="643873" cy="1901532"/>
            <a:chOff x="6791978" y="889883"/>
            <a:chExt cx="643873" cy="1901532"/>
          </a:xfrm>
        </p:grpSpPr>
        <p:sp>
          <p:nvSpPr>
            <p:cNvPr id="35" name="SMARTInkShape-246"/>
            <p:cNvSpPr/>
            <p:nvPr>
              <p:custDataLst>
                <p:tags r:id="rId75"/>
              </p:custDataLst>
            </p:nvPr>
          </p:nvSpPr>
          <p:spPr>
            <a:xfrm>
              <a:off x="6807200" y="1335400"/>
              <a:ext cx="260351" cy="1033151"/>
            </a:xfrm>
            <a:custGeom>
              <a:avLst/>
              <a:gdLst/>
              <a:ahLst/>
              <a:cxnLst/>
              <a:rect l="0" t="0" r="0" b="0"/>
              <a:pathLst>
                <a:path w="260351" h="1033151">
                  <a:moveTo>
                    <a:pt x="260350" y="42550"/>
                  </a:moveTo>
                  <a:lnTo>
                    <a:pt x="260350" y="42550"/>
                  </a:lnTo>
                  <a:lnTo>
                    <a:pt x="248141" y="16035"/>
                  </a:lnTo>
                  <a:lnTo>
                    <a:pt x="238696" y="7717"/>
                  </a:lnTo>
                  <a:lnTo>
                    <a:pt x="226737" y="2374"/>
                  </a:lnTo>
                  <a:lnTo>
                    <a:pt x="212014" y="0"/>
                  </a:lnTo>
                  <a:lnTo>
                    <a:pt x="181117" y="5405"/>
                  </a:lnTo>
                  <a:lnTo>
                    <a:pt x="145152" y="26056"/>
                  </a:lnTo>
                  <a:lnTo>
                    <a:pt x="111054" y="61260"/>
                  </a:lnTo>
                  <a:lnTo>
                    <a:pt x="81980" y="106341"/>
                  </a:lnTo>
                  <a:lnTo>
                    <a:pt x="67950" y="144515"/>
                  </a:lnTo>
                  <a:lnTo>
                    <a:pt x="59834" y="187351"/>
                  </a:lnTo>
                  <a:lnTo>
                    <a:pt x="60930" y="232260"/>
                  </a:lnTo>
                  <a:lnTo>
                    <a:pt x="63197" y="256512"/>
                  </a:lnTo>
                  <a:lnTo>
                    <a:pt x="66120" y="281853"/>
                  </a:lnTo>
                  <a:lnTo>
                    <a:pt x="69480" y="307918"/>
                  </a:lnTo>
                  <a:lnTo>
                    <a:pt x="75248" y="335173"/>
                  </a:lnTo>
                  <a:lnTo>
                    <a:pt x="82621" y="363221"/>
                  </a:lnTo>
                  <a:lnTo>
                    <a:pt x="91063" y="391797"/>
                  </a:lnTo>
                  <a:lnTo>
                    <a:pt x="100925" y="422137"/>
                  </a:lnTo>
                  <a:lnTo>
                    <a:pt x="111733" y="453652"/>
                  </a:lnTo>
                  <a:lnTo>
                    <a:pt x="123172" y="485952"/>
                  </a:lnTo>
                  <a:lnTo>
                    <a:pt x="135737" y="518068"/>
                  </a:lnTo>
                  <a:lnTo>
                    <a:pt x="149052" y="550062"/>
                  </a:lnTo>
                  <a:lnTo>
                    <a:pt x="162868" y="581975"/>
                  </a:lnTo>
                  <a:lnTo>
                    <a:pt x="174195" y="613833"/>
                  </a:lnTo>
                  <a:lnTo>
                    <a:pt x="183863" y="645655"/>
                  </a:lnTo>
                  <a:lnTo>
                    <a:pt x="192425" y="677453"/>
                  </a:lnTo>
                  <a:lnTo>
                    <a:pt x="196722" y="707825"/>
                  </a:lnTo>
                  <a:lnTo>
                    <a:pt x="198176" y="737244"/>
                  </a:lnTo>
                  <a:lnTo>
                    <a:pt x="197734" y="766029"/>
                  </a:lnTo>
                  <a:lnTo>
                    <a:pt x="191794" y="792981"/>
                  </a:lnTo>
                  <a:lnTo>
                    <a:pt x="182191" y="818709"/>
                  </a:lnTo>
                  <a:lnTo>
                    <a:pt x="170144" y="843623"/>
                  </a:lnTo>
                  <a:lnTo>
                    <a:pt x="141706" y="890119"/>
                  </a:lnTo>
                  <a:lnTo>
                    <a:pt x="110253" y="932186"/>
                  </a:lnTo>
                  <a:lnTo>
                    <a:pt x="77459" y="967346"/>
                  </a:lnTo>
                  <a:lnTo>
                    <a:pt x="30634" y="1008165"/>
                  </a:lnTo>
                  <a:lnTo>
                    <a:pt x="0" y="1033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47"/>
            <p:cNvSpPr/>
            <p:nvPr>
              <p:custDataLst>
                <p:tags r:id="rId76"/>
              </p:custDataLst>
            </p:nvPr>
          </p:nvSpPr>
          <p:spPr>
            <a:xfrm>
              <a:off x="6791978" y="2605690"/>
              <a:ext cx="167623" cy="185725"/>
            </a:xfrm>
            <a:custGeom>
              <a:avLst/>
              <a:gdLst/>
              <a:ahLst/>
              <a:cxnLst/>
              <a:rect l="0" t="0" r="0" b="0"/>
              <a:pathLst>
                <a:path w="167623" h="185725">
                  <a:moveTo>
                    <a:pt x="91422" y="35910"/>
                  </a:moveTo>
                  <a:lnTo>
                    <a:pt x="91422" y="35910"/>
                  </a:lnTo>
                  <a:lnTo>
                    <a:pt x="67554" y="8899"/>
                  </a:lnTo>
                  <a:lnTo>
                    <a:pt x="58236" y="2738"/>
                  </a:lnTo>
                  <a:lnTo>
                    <a:pt x="49391" y="0"/>
                  </a:lnTo>
                  <a:lnTo>
                    <a:pt x="44351" y="1387"/>
                  </a:lnTo>
                  <a:lnTo>
                    <a:pt x="33108" y="8572"/>
                  </a:lnTo>
                  <a:lnTo>
                    <a:pt x="18248" y="34630"/>
                  </a:lnTo>
                  <a:lnTo>
                    <a:pt x="5654" y="82067"/>
                  </a:lnTo>
                  <a:lnTo>
                    <a:pt x="0" y="122415"/>
                  </a:lnTo>
                  <a:lnTo>
                    <a:pt x="2872" y="156634"/>
                  </a:lnTo>
                  <a:lnTo>
                    <a:pt x="8793" y="175878"/>
                  </a:lnTo>
                  <a:lnTo>
                    <a:pt x="12346" y="181433"/>
                  </a:lnTo>
                  <a:lnTo>
                    <a:pt x="16127" y="184431"/>
                  </a:lnTo>
                  <a:lnTo>
                    <a:pt x="20059" y="185724"/>
                  </a:lnTo>
                  <a:lnTo>
                    <a:pt x="31953" y="179635"/>
                  </a:lnTo>
                  <a:lnTo>
                    <a:pt x="39076" y="174060"/>
                  </a:lnTo>
                  <a:lnTo>
                    <a:pt x="55842" y="145988"/>
                  </a:lnTo>
                  <a:lnTo>
                    <a:pt x="69747" y="107488"/>
                  </a:lnTo>
                  <a:lnTo>
                    <a:pt x="78196" y="60299"/>
                  </a:lnTo>
                  <a:lnTo>
                    <a:pt x="78489" y="57333"/>
                  </a:lnTo>
                  <a:lnTo>
                    <a:pt x="80825" y="91969"/>
                  </a:lnTo>
                  <a:lnTo>
                    <a:pt x="88828" y="111390"/>
                  </a:lnTo>
                  <a:lnTo>
                    <a:pt x="111977" y="138786"/>
                  </a:lnTo>
                  <a:lnTo>
                    <a:pt x="133013" y="148660"/>
                  </a:lnTo>
                  <a:lnTo>
                    <a:pt x="167622" y="156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8"/>
            <p:cNvSpPr/>
            <p:nvPr>
              <p:custDataLst>
                <p:tags r:id="rId77"/>
              </p:custDataLst>
            </p:nvPr>
          </p:nvSpPr>
          <p:spPr>
            <a:xfrm>
              <a:off x="6835655" y="889883"/>
              <a:ext cx="109562" cy="359925"/>
            </a:xfrm>
            <a:custGeom>
              <a:avLst/>
              <a:gdLst/>
              <a:ahLst/>
              <a:cxnLst/>
              <a:rect l="0" t="0" r="0" b="0"/>
              <a:pathLst>
                <a:path w="109562" h="359925">
                  <a:moveTo>
                    <a:pt x="28695" y="5467"/>
                  </a:moveTo>
                  <a:lnTo>
                    <a:pt x="28695" y="5467"/>
                  </a:lnTo>
                  <a:lnTo>
                    <a:pt x="28695" y="2096"/>
                  </a:lnTo>
                  <a:lnTo>
                    <a:pt x="27989" y="1103"/>
                  </a:lnTo>
                  <a:lnTo>
                    <a:pt x="26813" y="441"/>
                  </a:lnTo>
                  <a:lnTo>
                    <a:pt x="25324" y="0"/>
                  </a:lnTo>
                  <a:lnTo>
                    <a:pt x="23227" y="36459"/>
                  </a:lnTo>
                  <a:lnTo>
                    <a:pt x="22737" y="71453"/>
                  </a:lnTo>
                  <a:lnTo>
                    <a:pt x="22519" y="109583"/>
                  </a:lnTo>
                  <a:lnTo>
                    <a:pt x="22422" y="152400"/>
                  </a:lnTo>
                  <a:lnTo>
                    <a:pt x="20497" y="197300"/>
                  </a:lnTo>
                  <a:lnTo>
                    <a:pt x="17996" y="241715"/>
                  </a:lnTo>
                  <a:lnTo>
                    <a:pt x="16883" y="282622"/>
                  </a:lnTo>
                  <a:lnTo>
                    <a:pt x="9516" y="327868"/>
                  </a:lnTo>
                  <a:lnTo>
                    <a:pt x="3818" y="357436"/>
                  </a:lnTo>
                  <a:lnTo>
                    <a:pt x="2232" y="359352"/>
                  </a:lnTo>
                  <a:lnTo>
                    <a:pt x="470" y="359924"/>
                  </a:lnTo>
                  <a:lnTo>
                    <a:pt x="0" y="357482"/>
                  </a:lnTo>
                  <a:lnTo>
                    <a:pt x="9464" y="312129"/>
                  </a:lnTo>
                  <a:lnTo>
                    <a:pt x="16855" y="280050"/>
                  </a:lnTo>
                  <a:lnTo>
                    <a:pt x="28949" y="235697"/>
                  </a:lnTo>
                  <a:lnTo>
                    <a:pt x="37274" y="217153"/>
                  </a:lnTo>
                  <a:lnTo>
                    <a:pt x="45678" y="208911"/>
                  </a:lnTo>
                  <a:lnTo>
                    <a:pt x="49894" y="207418"/>
                  </a:lnTo>
                  <a:lnTo>
                    <a:pt x="58343" y="207642"/>
                  </a:lnTo>
                  <a:lnTo>
                    <a:pt x="74404" y="215105"/>
                  </a:lnTo>
                  <a:lnTo>
                    <a:pt x="92569" y="236367"/>
                  </a:lnTo>
                  <a:lnTo>
                    <a:pt x="107984" y="265009"/>
                  </a:lnTo>
                  <a:lnTo>
                    <a:pt x="109561" y="283567"/>
                  </a:lnTo>
                  <a:lnTo>
                    <a:pt x="104852" y="300517"/>
                  </a:lnTo>
                  <a:lnTo>
                    <a:pt x="95703" y="315106"/>
                  </a:lnTo>
                  <a:lnTo>
                    <a:pt x="75282" y="331848"/>
                  </a:lnTo>
                  <a:lnTo>
                    <a:pt x="59512" y="337497"/>
                  </a:lnTo>
                  <a:lnTo>
                    <a:pt x="3295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9"/>
            <p:cNvSpPr/>
            <p:nvPr>
              <p:custDataLst>
                <p:tags r:id="rId78"/>
              </p:custDataLst>
            </p:nvPr>
          </p:nvSpPr>
          <p:spPr>
            <a:xfrm>
              <a:off x="7271633" y="1841500"/>
              <a:ext cx="164218" cy="57151"/>
            </a:xfrm>
            <a:custGeom>
              <a:avLst/>
              <a:gdLst/>
              <a:ahLst/>
              <a:cxnLst/>
              <a:rect l="0" t="0" r="0" b="0"/>
              <a:pathLst>
                <a:path w="164218" h="57151">
                  <a:moveTo>
                    <a:pt x="5467" y="57150"/>
                  </a:moveTo>
                  <a:lnTo>
                    <a:pt x="5467" y="57150"/>
                  </a:lnTo>
                  <a:lnTo>
                    <a:pt x="2096" y="57150"/>
                  </a:lnTo>
                  <a:lnTo>
                    <a:pt x="1103" y="56444"/>
                  </a:lnTo>
                  <a:lnTo>
                    <a:pt x="441" y="55269"/>
                  </a:lnTo>
                  <a:lnTo>
                    <a:pt x="0" y="53779"/>
                  </a:lnTo>
                  <a:lnTo>
                    <a:pt x="44211" y="32521"/>
                  </a:lnTo>
                  <a:lnTo>
                    <a:pt x="75367" y="22450"/>
                  </a:lnTo>
                  <a:lnTo>
                    <a:pt x="109912" y="13271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53"/>
          <p:cNvGrpSpPr/>
          <p:nvPr/>
        </p:nvGrpSpPr>
        <p:grpSpPr>
          <a:xfrm>
            <a:off x="7354521" y="1511300"/>
            <a:ext cx="788675" cy="539751"/>
            <a:chOff x="7354521" y="1511300"/>
            <a:chExt cx="788675" cy="539751"/>
          </a:xfrm>
        </p:grpSpPr>
        <p:sp>
          <p:nvSpPr>
            <p:cNvPr id="40" name="SMARTInkShape-250"/>
            <p:cNvSpPr/>
            <p:nvPr>
              <p:custDataLst>
                <p:tags r:id="rId70"/>
              </p:custDataLst>
            </p:nvPr>
          </p:nvSpPr>
          <p:spPr>
            <a:xfrm>
              <a:off x="7354521" y="1536311"/>
              <a:ext cx="138480" cy="514740"/>
            </a:xfrm>
            <a:custGeom>
              <a:avLst/>
              <a:gdLst/>
              <a:ahLst/>
              <a:cxnLst/>
              <a:rect l="0" t="0" r="0" b="0"/>
              <a:pathLst>
                <a:path w="138480" h="514740">
                  <a:moveTo>
                    <a:pt x="138479" y="57539"/>
                  </a:moveTo>
                  <a:lnTo>
                    <a:pt x="138479" y="57539"/>
                  </a:lnTo>
                  <a:lnTo>
                    <a:pt x="135108" y="47426"/>
                  </a:lnTo>
                  <a:lnTo>
                    <a:pt x="135334" y="36817"/>
                  </a:lnTo>
                  <a:lnTo>
                    <a:pt x="136382" y="31024"/>
                  </a:lnTo>
                  <a:lnTo>
                    <a:pt x="135671" y="25751"/>
                  </a:lnTo>
                  <a:lnTo>
                    <a:pt x="123988" y="2779"/>
                  </a:lnTo>
                  <a:lnTo>
                    <a:pt x="119646" y="572"/>
                  </a:lnTo>
                  <a:lnTo>
                    <a:pt x="107296" y="0"/>
                  </a:lnTo>
                  <a:lnTo>
                    <a:pt x="84476" y="3644"/>
                  </a:lnTo>
                  <a:lnTo>
                    <a:pt x="59840" y="19306"/>
                  </a:lnTo>
                  <a:lnTo>
                    <a:pt x="38037" y="48562"/>
                  </a:lnTo>
                  <a:lnTo>
                    <a:pt x="18172" y="90784"/>
                  </a:lnTo>
                  <a:lnTo>
                    <a:pt x="10926" y="126407"/>
                  </a:lnTo>
                  <a:lnTo>
                    <a:pt x="6999" y="166464"/>
                  </a:lnTo>
                  <a:lnTo>
                    <a:pt x="2902" y="210137"/>
                  </a:lnTo>
                  <a:lnTo>
                    <a:pt x="611" y="257299"/>
                  </a:lnTo>
                  <a:lnTo>
                    <a:pt x="0" y="281729"/>
                  </a:lnTo>
                  <a:lnTo>
                    <a:pt x="299" y="305777"/>
                  </a:lnTo>
                  <a:lnTo>
                    <a:pt x="2511" y="353193"/>
                  </a:lnTo>
                  <a:lnTo>
                    <a:pt x="5847" y="396374"/>
                  </a:lnTo>
                  <a:lnTo>
                    <a:pt x="8976" y="435321"/>
                  </a:lnTo>
                  <a:lnTo>
                    <a:pt x="10737" y="481487"/>
                  </a:lnTo>
                  <a:lnTo>
                    <a:pt x="11479" y="514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1"/>
            <p:cNvSpPr/>
            <p:nvPr>
              <p:custDataLst>
                <p:tags r:id="rId71"/>
              </p:custDataLst>
            </p:nvPr>
          </p:nvSpPr>
          <p:spPr>
            <a:xfrm>
              <a:off x="7670121" y="1539392"/>
              <a:ext cx="159430" cy="460859"/>
            </a:xfrm>
            <a:custGeom>
              <a:avLst/>
              <a:gdLst/>
              <a:ahLst/>
              <a:cxnLst/>
              <a:rect l="0" t="0" r="0" b="0"/>
              <a:pathLst>
                <a:path w="159430" h="460859">
                  <a:moveTo>
                    <a:pt x="159429" y="3658"/>
                  </a:moveTo>
                  <a:lnTo>
                    <a:pt x="159429" y="3658"/>
                  </a:lnTo>
                  <a:lnTo>
                    <a:pt x="152687" y="287"/>
                  </a:lnTo>
                  <a:lnTo>
                    <a:pt x="149995" y="0"/>
                  </a:lnTo>
                  <a:lnTo>
                    <a:pt x="145123" y="1562"/>
                  </a:lnTo>
                  <a:lnTo>
                    <a:pt x="101440" y="25986"/>
                  </a:lnTo>
                  <a:lnTo>
                    <a:pt x="81445" y="43215"/>
                  </a:lnTo>
                  <a:lnTo>
                    <a:pt x="55027" y="82798"/>
                  </a:lnTo>
                  <a:lnTo>
                    <a:pt x="40355" y="118794"/>
                  </a:lnTo>
                  <a:lnTo>
                    <a:pt x="24898" y="160193"/>
                  </a:lnTo>
                  <a:lnTo>
                    <a:pt x="10737" y="205168"/>
                  </a:lnTo>
                  <a:lnTo>
                    <a:pt x="5973" y="229015"/>
                  </a:lnTo>
                  <a:lnTo>
                    <a:pt x="210" y="275972"/>
                  </a:lnTo>
                  <a:lnTo>
                    <a:pt x="0" y="318009"/>
                  </a:lnTo>
                  <a:lnTo>
                    <a:pt x="6022" y="354095"/>
                  </a:lnTo>
                  <a:lnTo>
                    <a:pt x="17165" y="385891"/>
                  </a:lnTo>
                  <a:lnTo>
                    <a:pt x="43271" y="425475"/>
                  </a:lnTo>
                  <a:lnTo>
                    <a:pt x="83229" y="46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2"/>
            <p:cNvSpPr/>
            <p:nvPr>
              <p:custDataLst>
                <p:tags r:id="rId72"/>
              </p:custDataLst>
            </p:nvPr>
          </p:nvSpPr>
          <p:spPr>
            <a:xfrm>
              <a:off x="7916822" y="1565079"/>
              <a:ext cx="71479" cy="383651"/>
            </a:xfrm>
            <a:custGeom>
              <a:avLst/>
              <a:gdLst/>
              <a:ahLst/>
              <a:cxnLst/>
              <a:rect l="0" t="0" r="0" b="0"/>
              <a:pathLst>
                <a:path w="71479" h="383651">
                  <a:moveTo>
                    <a:pt x="52428" y="3371"/>
                  </a:moveTo>
                  <a:lnTo>
                    <a:pt x="52428" y="3371"/>
                  </a:lnTo>
                  <a:lnTo>
                    <a:pt x="52428" y="0"/>
                  </a:lnTo>
                  <a:lnTo>
                    <a:pt x="48665" y="3989"/>
                  </a:lnTo>
                  <a:lnTo>
                    <a:pt x="45686" y="8017"/>
                  </a:lnTo>
                  <a:lnTo>
                    <a:pt x="34752" y="40652"/>
                  </a:lnTo>
                  <a:lnTo>
                    <a:pt x="30460" y="72152"/>
                  </a:lnTo>
                  <a:lnTo>
                    <a:pt x="27143" y="109434"/>
                  </a:lnTo>
                  <a:lnTo>
                    <a:pt x="20964" y="154227"/>
                  </a:lnTo>
                  <a:lnTo>
                    <a:pt x="15396" y="198594"/>
                  </a:lnTo>
                  <a:lnTo>
                    <a:pt x="11275" y="241126"/>
                  </a:lnTo>
                  <a:lnTo>
                    <a:pt x="9443" y="281195"/>
                  </a:lnTo>
                  <a:lnTo>
                    <a:pt x="4867" y="316408"/>
                  </a:lnTo>
                  <a:lnTo>
                    <a:pt x="0" y="356473"/>
                  </a:lnTo>
                  <a:lnTo>
                    <a:pt x="544" y="365772"/>
                  </a:lnTo>
                  <a:lnTo>
                    <a:pt x="3727" y="372677"/>
                  </a:lnTo>
                  <a:lnTo>
                    <a:pt x="14791" y="382231"/>
                  </a:lnTo>
                  <a:lnTo>
                    <a:pt x="20987" y="383650"/>
                  </a:lnTo>
                  <a:lnTo>
                    <a:pt x="33515" y="381463"/>
                  </a:lnTo>
                  <a:lnTo>
                    <a:pt x="71478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3"/>
            <p:cNvSpPr/>
            <p:nvPr>
              <p:custDataLst>
                <p:tags r:id="rId73"/>
              </p:custDataLst>
            </p:nvPr>
          </p:nvSpPr>
          <p:spPr>
            <a:xfrm>
              <a:off x="7805387" y="1758950"/>
              <a:ext cx="170214" cy="44451"/>
            </a:xfrm>
            <a:custGeom>
              <a:avLst/>
              <a:gdLst/>
              <a:ahLst/>
              <a:cxnLst/>
              <a:rect l="0" t="0" r="0" b="0"/>
              <a:pathLst>
                <a:path w="170214" h="44451">
                  <a:moveTo>
                    <a:pt x="49563" y="44450"/>
                  </a:moveTo>
                  <a:lnTo>
                    <a:pt x="49563" y="44450"/>
                  </a:lnTo>
                  <a:lnTo>
                    <a:pt x="2606" y="38688"/>
                  </a:lnTo>
                  <a:lnTo>
                    <a:pt x="0" y="38361"/>
                  </a:lnTo>
                  <a:lnTo>
                    <a:pt x="46323" y="28064"/>
                  </a:lnTo>
                  <a:lnTo>
                    <a:pt x="93749" y="17412"/>
                  </a:lnTo>
                  <a:lnTo>
                    <a:pt x="136228" y="7739"/>
                  </a:lnTo>
                  <a:lnTo>
                    <a:pt x="170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4"/>
            <p:cNvSpPr/>
            <p:nvPr>
              <p:custDataLst>
                <p:tags r:id="rId74"/>
              </p:custDataLst>
            </p:nvPr>
          </p:nvSpPr>
          <p:spPr>
            <a:xfrm>
              <a:off x="8051800" y="1511300"/>
              <a:ext cx="91396" cy="457201"/>
            </a:xfrm>
            <a:custGeom>
              <a:avLst/>
              <a:gdLst/>
              <a:ahLst/>
              <a:cxnLst/>
              <a:rect l="0" t="0" r="0" b="0"/>
              <a:pathLst>
                <a:path w="91396" h="45720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72730" y="10113"/>
                  </a:lnTo>
                  <a:lnTo>
                    <a:pt x="83011" y="39999"/>
                  </a:lnTo>
                  <a:lnTo>
                    <a:pt x="88164" y="73752"/>
                  </a:lnTo>
                  <a:lnTo>
                    <a:pt x="91395" y="117445"/>
                  </a:lnTo>
                  <a:lnTo>
                    <a:pt x="91268" y="143914"/>
                  </a:lnTo>
                  <a:lnTo>
                    <a:pt x="90479" y="172142"/>
                  </a:lnTo>
                  <a:lnTo>
                    <a:pt x="87836" y="202250"/>
                  </a:lnTo>
                  <a:lnTo>
                    <a:pt x="83957" y="233612"/>
                  </a:lnTo>
                  <a:lnTo>
                    <a:pt x="79255" y="265808"/>
                  </a:lnTo>
                  <a:lnTo>
                    <a:pt x="71886" y="296444"/>
                  </a:lnTo>
                  <a:lnTo>
                    <a:pt x="62741" y="326040"/>
                  </a:lnTo>
                  <a:lnTo>
                    <a:pt x="52411" y="354944"/>
                  </a:lnTo>
                  <a:lnTo>
                    <a:pt x="31525" y="400229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54"/>
          <p:cNvGrpSpPr/>
          <p:nvPr/>
        </p:nvGrpSpPr>
        <p:grpSpPr>
          <a:xfrm>
            <a:off x="8510241" y="1539047"/>
            <a:ext cx="443260" cy="496522"/>
            <a:chOff x="8510241" y="1539047"/>
            <a:chExt cx="443260" cy="496522"/>
          </a:xfrm>
        </p:grpSpPr>
        <p:sp>
          <p:nvSpPr>
            <p:cNvPr id="46" name="SMARTInkShape-255"/>
            <p:cNvSpPr/>
            <p:nvPr>
              <p:custDataLst>
                <p:tags r:id="rId68"/>
              </p:custDataLst>
            </p:nvPr>
          </p:nvSpPr>
          <p:spPr>
            <a:xfrm>
              <a:off x="8510241" y="1539047"/>
              <a:ext cx="443260" cy="496522"/>
            </a:xfrm>
            <a:custGeom>
              <a:avLst/>
              <a:gdLst/>
              <a:ahLst/>
              <a:cxnLst/>
              <a:rect l="0" t="0" r="0" b="0"/>
              <a:pathLst>
                <a:path w="443260" h="496522">
                  <a:moveTo>
                    <a:pt x="144809" y="359603"/>
                  </a:moveTo>
                  <a:lnTo>
                    <a:pt x="144809" y="359603"/>
                  </a:lnTo>
                  <a:lnTo>
                    <a:pt x="141438" y="349490"/>
                  </a:lnTo>
                  <a:lnTo>
                    <a:pt x="137623" y="345805"/>
                  </a:lnTo>
                  <a:lnTo>
                    <a:pt x="125857" y="339830"/>
                  </a:lnTo>
                  <a:lnTo>
                    <a:pt x="86513" y="342612"/>
                  </a:lnTo>
                  <a:lnTo>
                    <a:pt x="60103" y="356285"/>
                  </a:lnTo>
                  <a:lnTo>
                    <a:pt x="27283" y="389664"/>
                  </a:lnTo>
                  <a:lnTo>
                    <a:pt x="5330" y="427071"/>
                  </a:lnTo>
                  <a:lnTo>
                    <a:pt x="1023" y="438448"/>
                  </a:lnTo>
                  <a:lnTo>
                    <a:pt x="0" y="460497"/>
                  </a:lnTo>
                  <a:lnTo>
                    <a:pt x="1703" y="471316"/>
                  </a:lnTo>
                  <a:lnTo>
                    <a:pt x="6366" y="479234"/>
                  </a:lnTo>
                  <a:lnTo>
                    <a:pt x="20955" y="489913"/>
                  </a:lnTo>
                  <a:lnTo>
                    <a:pt x="59114" y="496521"/>
                  </a:lnTo>
                  <a:lnTo>
                    <a:pt x="86261" y="488659"/>
                  </a:lnTo>
                  <a:lnTo>
                    <a:pt x="112437" y="470583"/>
                  </a:lnTo>
                  <a:lnTo>
                    <a:pt x="138183" y="441383"/>
                  </a:lnTo>
                  <a:lnTo>
                    <a:pt x="159974" y="399713"/>
                  </a:lnTo>
                  <a:lnTo>
                    <a:pt x="169735" y="375759"/>
                  </a:lnTo>
                  <a:lnTo>
                    <a:pt x="176948" y="346385"/>
                  </a:lnTo>
                  <a:lnTo>
                    <a:pt x="182463" y="313397"/>
                  </a:lnTo>
                  <a:lnTo>
                    <a:pt x="186845" y="277998"/>
                  </a:lnTo>
                  <a:lnTo>
                    <a:pt x="190471" y="241700"/>
                  </a:lnTo>
                  <a:lnTo>
                    <a:pt x="193595" y="204801"/>
                  </a:lnTo>
                  <a:lnTo>
                    <a:pt x="196383" y="167502"/>
                  </a:lnTo>
                  <a:lnTo>
                    <a:pt x="198241" y="137697"/>
                  </a:lnTo>
                  <a:lnTo>
                    <a:pt x="200306" y="91409"/>
                  </a:lnTo>
                  <a:lnTo>
                    <a:pt x="197462" y="65663"/>
                  </a:lnTo>
                  <a:lnTo>
                    <a:pt x="194728" y="57810"/>
                  </a:lnTo>
                  <a:lnTo>
                    <a:pt x="190788" y="54691"/>
                  </a:lnTo>
                  <a:lnTo>
                    <a:pt x="186044" y="54728"/>
                  </a:lnTo>
                  <a:lnTo>
                    <a:pt x="180766" y="56870"/>
                  </a:lnTo>
                  <a:lnTo>
                    <a:pt x="171138" y="74301"/>
                  </a:lnTo>
                  <a:lnTo>
                    <a:pt x="162861" y="103685"/>
                  </a:lnTo>
                  <a:lnTo>
                    <a:pt x="156830" y="144967"/>
                  </a:lnTo>
                  <a:lnTo>
                    <a:pt x="154235" y="169946"/>
                  </a:lnTo>
                  <a:lnTo>
                    <a:pt x="151798" y="197182"/>
                  </a:lnTo>
                  <a:lnTo>
                    <a:pt x="149468" y="225922"/>
                  </a:lnTo>
                  <a:lnTo>
                    <a:pt x="148620" y="253549"/>
                  </a:lnTo>
                  <a:lnTo>
                    <a:pt x="148761" y="280434"/>
                  </a:lnTo>
                  <a:lnTo>
                    <a:pt x="149561" y="306823"/>
                  </a:lnTo>
                  <a:lnTo>
                    <a:pt x="154212" y="351197"/>
                  </a:lnTo>
                  <a:lnTo>
                    <a:pt x="161688" y="388323"/>
                  </a:lnTo>
                  <a:lnTo>
                    <a:pt x="172066" y="418934"/>
                  </a:lnTo>
                  <a:lnTo>
                    <a:pt x="185616" y="437243"/>
                  </a:lnTo>
                  <a:lnTo>
                    <a:pt x="193180" y="443113"/>
                  </a:lnTo>
                  <a:lnTo>
                    <a:pt x="201751" y="444909"/>
                  </a:lnTo>
                  <a:lnTo>
                    <a:pt x="220682" y="441261"/>
                  </a:lnTo>
                  <a:lnTo>
                    <a:pt x="254543" y="413823"/>
                  </a:lnTo>
                  <a:lnTo>
                    <a:pt x="280834" y="380643"/>
                  </a:lnTo>
                  <a:lnTo>
                    <a:pt x="309687" y="335088"/>
                  </a:lnTo>
                  <a:lnTo>
                    <a:pt x="325282" y="305159"/>
                  </a:lnTo>
                  <a:lnTo>
                    <a:pt x="341325" y="272507"/>
                  </a:lnTo>
                  <a:lnTo>
                    <a:pt x="356253" y="237334"/>
                  </a:lnTo>
                  <a:lnTo>
                    <a:pt x="370438" y="200479"/>
                  </a:lnTo>
                  <a:lnTo>
                    <a:pt x="384129" y="162504"/>
                  </a:lnTo>
                  <a:lnTo>
                    <a:pt x="395372" y="130131"/>
                  </a:lnTo>
                  <a:lnTo>
                    <a:pt x="404985" y="101494"/>
                  </a:lnTo>
                  <a:lnTo>
                    <a:pt x="419898" y="55093"/>
                  </a:lnTo>
                  <a:lnTo>
                    <a:pt x="430144" y="15221"/>
                  </a:lnTo>
                  <a:lnTo>
                    <a:pt x="429576" y="7954"/>
                  </a:lnTo>
                  <a:lnTo>
                    <a:pt x="427787" y="2404"/>
                  </a:lnTo>
                  <a:lnTo>
                    <a:pt x="425888" y="114"/>
                  </a:lnTo>
                  <a:lnTo>
                    <a:pt x="423918" y="0"/>
                  </a:lnTo>
                  <a:lnTo>
                    <a:pt x="421898" y="1334"/>
                  </a:lnTo>
                  <a:lnTo>
                    <a:pt x="398379" y="46854"/>
                  </a:lnTo>
                  <a:lnTo>
                    <a:pt x="382860" y="87959"/>
                  </a:lnTo>
                  <a:lnTo>
                    <a:pt x="368436" y="134450"/>
                  </a:lnTo>
                  <a:lnTo>
                    <a:pt x="361627" y="158701"/>
                  </a:lnTo>
                  <a:lnTo>
                    <a:pt x="354971" y="183335"/>
                  </a:lnTo>
                  <a:lnTo>
                    <a:pt x="348417" y="208224"/>
                  </a:lnTo>
                  <a:lnTo>
                    <a:pt x="341930" y="233284"/>
                  </a:lnTo>
                  <a:lnTo>
                    <a:pt x="334725" y="279943"/>
                  </a:lnTo>
                  <a:lnTo>
                    <a:pt x="332933" y="322787"/>
                  </a:lnTo>
                  <a:lnTo>
                    <a:pt x="336840" y="360644"/>
                  </a:lnTo>
                  <a:lnTo>
                    <a:pt x="346973" y="403577"/>
                  </a:lnTo>
                  <a:lnTo>
                    <a:pt x="358913" y="428528"/>
                  </a:lnTo>
                  <a:lnTo>
                    <a:pt x="365155" y="433070"/>
                  </a:lnTo>
                  <a:lnTo>
                    <a:pt x="381500" y="438116"/>
                  </a:lnTo>
                  <a:lnTo>
                    <a:pt x="407164" y="437586"/>
                  </a:lnTo>
                  <a:lnTo>
                    <a:pt x="422278" y="429069"/>
                  </a:lnTo>
                  <a:lnTo>
                    <a:pt x="433934" y="416582"/>
                  </a:lnTo>
                  <a:lnTo>
                    <a:pt x="443259" y="391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6"/>
            <p:cNvSpPr/>
            <p:nvPr>
              <p:custDataLst>
                <p:tags r:id="rId69"/>
              </p:custDataLst>
            </p:nvPr>
          </p:nvSpPr>
          <p:spPr>
            <a:xfrm>
              <a:off x="8749908" y="1714500"/>
              <a:ext cx="184543" cy="19051"/>
            </a:xfrm>
            <a:custGeom>
              <a:avLst/>
              <a:gdLst/>
              <a:ahLst/>
              <a:cxnLst/>
              <a:rect l="0" t="0" r="0" b="0"/>
              <a:pathLst>
                <a:path w="184543" h="19051">
                  <a:moveTo>
                    <a:pt x="6742" y="19050"/>
                  </a:moveTo>
                  <a:lnTo>
                    <a:pt x="6742" y="19050"/>
                  </a:lnTo>
                  <a:lnTo>
                    <a:pt x="0" y="15679"/>
                  </a:lnTo>
                  <a:lnTo>
                    <a:pt x="1542" y="13980"/>
                  </a:lnTo>
                  <a:lnTo>
                    <a:pt x="24094" y="8219"/>
                  </a:lnTo>
                  <a:lnTo>
                    <a:pt x="55611" y="4123"/>
                  </a:lnTo>
                  <a:lnTo>
                    <a:pt x="102545" y="1832"/>
                  </a:lnTo>
                  <a:lnTo>
                    <a:pt x="148099" y="814"/>
                  </a:lnTo>
                  <a:lnTo>
                    <a:pt x="184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55"/>
          <p:cNvGrpSpPr/>
          <p:nvPr/>
        </p:nvGrpSpPr>
        <p:grpSpPr>
          <a:xfrm>
            <a:off x="2330450" y="3249548"/>
            <a:ext cx="279401" cy="474781"/>
            <a:chOff x="2330450" y="3249548"/>
            <a:chExt cx="279401" cy="474781"/>
          </a:xfrm>
        </p:grpSpPr>
        <p:sp>
          <p:nvSpPr>
            <p:cNvPr id="49" name="SMARTInkShape-257"/>
            <p:cNvSpPr/>
            <p:nvPr>
              <p:custDataLst>
                <p:tags r:id="rId66"/>
              </p:custDataLst>
            </p:nvPr>
          </p:nvSpPr>
          <p:spPr>
            <a:xfrm>
              <a:off x="2330450" y="3249548"/>
              <a:ext cx="124004" cy="474781"/>
            </a:xfrm>
            <a:custGeom>
              <a:avLst/>
              <a:gdLst/>
              <a:ahLst/>
              <a:cxnLst/>
              <a:rect l="0" t="0" r="0" b="0"/>
              <a:pathLst>
                <a:path w="124004" h="474781">
                  <a:moveTo>
                    <a:pt x="31750" y="160402"/>
                  </a:moveTo>
                  <a:lnTo>
                    <a:pt x="31750" y="160402"/>
                  </a:lnTo>
                  <a:lnTo>
                    <a:pt x="35121" y="197030"/>
                  </a:lnTo>
                  <a:lnTo>
                    <a:pt x="37217" y="238439"/>
                  </a:lnTo>
                  <a:lnTo>
                    <a:pt x="39589" y="271991"/>
                  </a:lnTo>
                  <a:lnTo>
                    <a:pt x="42290" y="308775"/>
                  </a:lnTo>
                  <a:lnTo>
                    <a:pt x="43490" y="348642"/>
                  </a:lnTo>
                  <a:lnTo>
                    <a:pt x="45905" y="386116"/>
                  </a:lnTo>
                  <a:lnTo>
                    <a:pt x="49350" y="433303"/>
                  </a:lnTo>
                  <a:lnTo>
                    <a:pt x="50715" y="474780"/>
                  </a:lnTo>
                  <a:lnTo>
                    <a:pt x="44033" y="463493"/>
                  </a:lnTo>
                  <a:lnTo>
                    <a:pt x="36487" y="432162"/>
                  </a:lnTo>
                  <a:lnTo>
                    <a:pt x="31974" y="396190"/>
                  </a:lnTo>
                  <a:lnTo>
                    <a:pt x="27616" y="350569"/>
                  </a:lnTo>
                  <a:lnTo>
                    <a:pt x="25466" y="324575"/>
                  </a:lnTo>
                  <a:lnTo>
                    <a:pt x="23327" y="297367"/>
                  </a:lnTo>
                  <a:lnTo>
                    <a:pt x="22607" y="270056"/>
                  </a:lnTo>
                  <a:lnTo>
                    <a:pt x="22833" y="242677"/>
                  </a:lnTo>
                  <a:lnTo>
                    <a:pt x="23688" y="215252"/>
                  </a:lnTo>
                  <a:lnTo>
                    <a:pt x="26376" y="189913"/>
                  </a:lnTo>
                  <a:lnTo>
                    <a:pt x="35006" y="142944"/>
                  </a:lnTo>
                  <a:lnTo>
                    <a:pt x="42134" y="102313"/>
                  </a:lnTo>
                  <a:lnTo>
                    <a:pt x="48359" y="67557"/>
                  </a:lnTo>
                  <a:lnTo>
                    <a:pt x="63854" y="20262"/>
                  </a:lnTo>
                  <a:lnTo>
                    <a:pt x="72124" y="6396"/>
                  </a:lnTo>
                  <a:lnTo>
                    <a:pt x="80503" y="233"/>
                  </a:lnTo>
                  <a:lnTo>
                    <a:pt x="84713" y="0"/>
                  </a:lnTo>
                  <a:lnTo>
                    <a:pt x="93154" y="3505"/>
                  </a:lnTo>
                  <a:lnTo>
                    <a:pt x="109210" y="26895"/>
                  </a:lnTo>
                  <a:lnTo>
                    <a:pt x="124003" y="70750"/>
                  </a:lnTo>
                  <a:lnTo>
                    <a:pt x="123839" y="117219"/>
                  </a:lnTo>
                  <a:lnTo>
                    <a:pt x="114541" y="141679"/>
                  </a:lnTo>
                  <a:lnTo>
                    <a:pt x="85576" y="180379"/>
                  </a:lnTo>
                  <a:lnTo>
                    <a:pt x="54284" y="199874"/>
                  </a:lnTo>
                  <a:lnTo>
                    <a:pt x="0" y="19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58"/>
            <p:cNvSpPr/>
            <p:nvPr>
              <p:custDataLst>
                <p:tags r:id="rId67"/>
              </p:custDataLst>
            </p:nvPr>
          </p:nvSpPr>
          <p:spPr>
            <a:xfrm>
              <a:off x="2444750" y="3492500"/>
              <a:ext cx="165101" cy="192925"/>
            </a:xfrm>
            <a:custGeom>
              <a:avLst/>
              <a:gdLst/>
              <a:ahLst/>
              <a:cxnLst/>
              <a:rect l="0" t="0" r="0" b="0"/>
              <a:pathLst>
                <a:path w="165101" h="192925">
                  <a:moveTo>
                    <a:pt x="0" y="38100"/>
                  </a:moveTo>
                  <a:lnTo>
                    <a:pt x="0" y="38100"/>
                  </a:lnTo>
                  <a:lnTo>
                    <a:pt x="0" y="29262"/>
                  </a:lnTo>
                  <a:lnTo>
                    <a:pt x="2822" y="27975"/>
                  </a:lnTo>
                  <a:lnTo>
                    <a:pt x="13484" y="26545"/>
                  </a:lnTo>
                  <a:lnTo>
                    <a:pt x="25749" y="31553"/>
                  </a:lnTo>
                  <a:lnTo>
                    <a:pt x="54240" y="55386"/>
                  </a:lnTo>
                  <a:lnTo>
                    <a:pt x="75338" y="82419"/>
                  </a:lnTo>
                  <a:lnTo>
                    <a:pt x="88252" y="116143"/>
                  </a:lnTo>
                  <a:lnTo>
                    <a:pt x="89805" y="152946"/>
                  </a:lnTo>
                  <a:lnTo>
                    <a:pt x="82426" y="180548"/>
                  </a:lnTo>
                  <a:lnTo>
                    <a:pt x="78940" y="185982"/>
                  </a:lnTo>
                  <a:lnTo>
                    <a:pt x="71303" y="192020"/>
                  </a:lnTo>
                  <a:lnTo>
                    <a:pt x="67291" y="192924"/>
                  </a:lnTo>
                  <a:lnTo>
                    <a:pt x="59070" y="192048"/>
                  </a:lnTo>
                  <a:lnTo>
                    <a:pt x="55608" y="187299"/>
                  </a:lnTo>
                  <a:lnTo>
                    <a:pt x="49879" y="170733"/>
                  </a:lnTo>
                  <a:lnTo>
                    <a:pt x="46059" y="124122"/>
                  </a:lnTo>
                  <a:lnTo>
                    <a:pt x="50809" y="91384"/>
                  </a:lnTo>
                  <a:lnTo>
                    <a:pt x="55039" y="75739"/>
                  </a:lnTo>
                  <a:lnTo>
                    <a:pt x="71029" y="50830"/>
                  </a:lnTo>
                  <a:lnTo>
                    <a:pt x="101949" y="24703"/>
                  </a:lnTo>
                  <a:lnTo>
                    <a:pt x="133454" y="990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6"/>
          <p:cNvGrpSpPr/>
          <p:nvPr/>
        </p:nvGrpSpPr>
        <p:grpSpPr>
          <a:xfrm>
            <a:off x="2825620" y="3292356"/>
            <a:ext cx="501781" cy="447795"/>
            <a:chOff x="2825620" y="3292356"/>
            <a:chExt cx="501781" cy="447795"/>
          </a:xfrm>
        </p:grpSpPr>
        <p:sp>
          <p:nvSpPr>
            <p:cNvPr id="52" name="SMARTInkShape-259"/>
            <p:cNvSpPr/>
            <p:nvPr>
              <p:custDataLst>
                <p:tags r:id="rId63"/>
              </p:custDataLst>
            </p:nvPr>
          </p:nvSpPr>
          <p:spPr>
            <a:xfrm>
              <a:off x="2825620" y="3292356"/>
              <a:ext cx="114431" cy="447795"/>
            </a:xfrm>
            <a:custGeom>
              <a:avLst/>
              <a:gdLst/>
              <a:ahLst/>
              <a:cxnLst/>
              <a:rect l="0" t="0" r="0" b="0"/>
              <a:pathLst>
                <a:path w="114431" h="447795">
                  <a:moveTo>
                    <a:pt x="101730" y="9644"/>
                  </a:moveTo>
                  <a:lnTo>
                    <a:pt x="101730" y="9644"/>
                  </a:lnTo>
                  <a:lnTo>
                    <a:pt x="101730" y="4177"/>
                  </a:lnTo>
                  <a:lnTo>
                    <a:pt x="101024" y="3882"/>
                  </a:lnTo>
                  <a:lnTo>
                    <a:pt x="92941" y="1529"/>
                  </a:lnTo>
                  <a:lnTo>
                    <a:pt x="89521" y="0"/>
                  </a:lnTo>
                  <a:lnTo>
                    <a:pt x="81957" y="184"/>
                  </a:lnTo>
                  <a:lnTo>
                    <a:pt x="72481" y="4028"/>
                  </a:lnTo>
                  <a:lnTo>
                    <a:pt x="51985" y="18799"/>
                  </a:lnTo>
                  <a:lnTo>
                    <a:pt x="32192" y="42852"/>
                  </a:lnTo>
                  <a:lnTo>
                    <a:pt x="13628" y="81023"/>
                  </a:lnTo>
                  <a:lnTo>
                    <a:pt x="3542" y="111689"/>
                  </a:lnTo>
                  <a:lnTo>
                    <a:pt x="0" y="147895"/>
                  </a:lnTo>
                  <a:lnTo>
                    <a:pt x="777" y="189622"/>
                  </a:lnTo>
                  <a:lnTo>
                    <a:pt x="1973" y="213590"/>
                  </a:lnTo>
                  <a:lnTo>
                    <a:pt x="3475" y="238741"/>
                  </a:lnTo>
                  <a:lnTo>
                    <a:pt x="10789" y="285502"/>
                  </a:lnTo>
                  <a:lnTo>
                    <a:pt x="21801" y="327686"/>
                  </a:lnTo>
                  <a:lnTo>
                    <a:pt x="36102" y="362898"/>
                  </a:lnTo>
                  <a:lnTo>
                    <a:pt x="63392" y="403746"/>
                  </a:lnTo>
                  <a:lnTo>
                    <a:pt x="114430" y="447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60"/>
            <p:cNvSpPr/>
            <p:nvPr>
              <p:custDataLst>
                <p:tags r:id="rId64"/>
              </p:custDataLst>
            </p:nvPr>
          </p:nvSpPr>
          <p:spPr>
            <a:xfrm>
              <a:off x="3118733" y="3410028"/>
              <a:ext cx="204304" cy="242691"/>
            </a:xfrm>
            <a:custGeom>
              <a:avLst/>
              <a:gdLst/>
              <a:ahLst/>
              <a:cxnLst/>
              <a:rect l="0" t="0" r="0" b="0"/>
              <a:pathLst>
                <a:path w="204304" h="242691">
                  <a:moveTo>
                    <a:pt x="5467" y="6272"/>
                  </a:moveTo>
                  <a:lnTo>
                    <a:pt x="5467" y="6272"/>
                  </a:lnTo>
                  <a:lnTo>
                    <a:pt x="5467" y="2901"/>
                  </a:lnTo>
                  <a:lnTo>
                    <a:pt x="4761" y="1908"/>
                  </a:lnTo>
                  <a:lnTo>
                    <a:pt x="2096" y="805"/>
                  </a:lnTo>
                  <a:lnTo>
                    <a:pt x="0" y="184"/>
                  </a:lnTo>
                  <a:lnTo>
                    <a:pt x="2750" y="0"/>
                  </a:lnTo>
                  <a:lnTo>
                    <a:pt x="33018" y="38653"/>
                  </a:lnTo>
                  <a:lnTo>
                    <a:pt x="65136" y="81953"/>
                  </a:lnTo>
                  <a:lnTo>
                    <a:pt x="104834" y="128258"/>
                  </a:lnTo>
                  <a:lnTo>
                    <a:pt x="144505" y="169886"/>
                  </a:lnTo>
                  <a:lnTo>
                    <a:pt x="183581" y="214693"/>
                  </a:lnTo>
                  <a:lnTo>
                    <a:pt x="204237" y="242365"/>
                  </a:lnTo>
                  <a:lnTo>
                    <a:pt x="204303" y="242690"/>
                  </a:lnTo>
                  <a:lnTo>
                    <a:pt x="202317" y="241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1"/>
            <p:cNvSpPr/>
            <p:nvPr>
              <p:custDataLst>
                <p:tags r:id="rId65"/>
              </p:custDataLst>
            </p:nvPr>
          </p:nvSpPr>
          <p:spPr>
            <a:xfrm>
              <a:off x="3145118" y="3340983"/>
              <a:ext cx="182283" cy="354718"/>
            </a:xfrm>
            <a:custGeom>
              <a:avLst/>
              <a:gdLst/>
              <a:ahLst/>
              <a:cxnLst/>
              <a:rect l="0" t="0" r="0" b="0"/>
              <a:pathLst>
                <a:path w="182283" h="354718">
                  <a:moveTo>
                    <a:pt x="182282" y="5467"/>
                  </a:moveTo>
                  <a:lnTo>
                    <a:pt x="182282" y="5467"/>
                  </a:lnTo>
                  <a:lnTo>
                    <a:pt x="178911" y="2096"/>
                  </a:lnTo>
                  <a:lnTo>
                    <a:pt x="175375" y="441"/>
                  </a:lnTo>
                  <a:lnTo>
                    <a:pt x="173444" y="0"/>
                  </a:lnTo>
                  <a:lnTo>
                    <a:pt x="163984" y="2749"/>
                  </a:lnTo>
                  <a:lnTo>
                    <a:pt x="148874" y="14775"/>
                  </a:lnTo>
                  <a:lnTo>
                    <a:pt x="128462" y="50762"/>
                  </a:lnTo>
                  <a:lnTo>
                    <a:pt x="106677" y="98380"/>
                  </a:lnTo>
                  <a:lnTo>
                    <a:pt x="90589" y="134251"/>
                  </a:lnTo>
                  <a:lnTo>
                    <a:pt x="72150" y="167597"/>
                  </a:lnTo>
                  <a:lnTo>
                    <a:pt x="43817" y="214137"/>
                  </a:lnTo>
                  <a:lnTo>
                    <a:pt x="21311" y="255443"/>
                  </a:lnTo>
                  <a:lnTo>
                    <a:pt x="4435" y="301005"/>
                  </a:lnTo>
                  <a:lnTo>
                    <a:pt x="0" y="326572"/>
                  </a:lnTo>
                  <a:lnTo>
                    <a:pt x="4482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7"/>
          <p:cNvGrpSpPr/>
          <p:nvPr/>
        </p:nvGrpSpPr>
        <p:grpSpPr>
          <a:xfrm>
            <a:off x="3581662" y="3309233"/>
            <a:ext cx="514089" cy="380118"/>
            <a:chOff x="3581662" y="3309233"/>
            <a:chExt cx="514089" cy="380118"/>
          </a:xfrm>
        </p:grpSpPr>
        <p:sp>
          <p:nvSpPr>
            <p:cNvPr id="56" name="SMARTInkShape-262"/>
            <p:cNvSpPr/>
            <p:nvPr>
              <p:custDataLst>
                <p:tags r:id="rId60"/>
              </p:custDataLst>
            </p:nvPr>
          </p:nvSpPr>
          <p:spPr>
            <a:xfrm>
              <a:off x="3596934" y="3410289"/>
              <a:ext cx="130517" cy="226090"/>
            </a:xfrm>
            <a:custGeom>
              <a:avLst/>
              <a:gdLst/>
              <a:ahLst/>
              <a:cxnLst/>
              <a:rect l="0" t="0" r="0" b="0"/>
              <a:pathLst>
                <a:path w="130517" h="226090">
                  <a:moveTo>
                    <a:pt x="117816" y="12361"/>
                  </a:moveTo>
                  <a:lnTo>
                    <a:pt x="117816" y="12361"/>
                  </a:lnTo>
                  <a:lnTo>
                    <a:pt x="114445" y="8990"/>
                  </a:lnTo>
                  <a:lnTo>
                    <a:pt x="112790" y="5454"/>
                  </a:lnTo>
                  <a:lnTo>
                    <a:pt x="112349" y="3523"/>
                  </a:lnTo>
                  <a:lnTo>
                    <a:pt x="111349" y="2235"/>
                  </a:lnTo>
                  <a:lnTo>
                    <a:pt x="108356" y="805"/>
                  </a:lnTo>
                  <a:lnTo>
                    <a:pt x="95963" y="0"/>
                  </a:lnTo>
                  <a:lnTo>
                    <a:pt x="78886" y="3132"/>
                  </a:lnTo>
                  <a:lnTo>
                    <a:pt x="60420" y="11900"/>
                  </a:lnTo>
                  <a:lnTo>
                    <a:pt x="34801" y="33547"/>
                  </a:lnTo>
                  <a:lnTo>
                    <a:pt x="14980" y="62304"/>
                  </a:lnTo>
                  <a:lnTo>
                    <a:pt x="3542" y="93168"/>
                  </a:lnTo>
                  <a:lnTo>
                    <a:pt x="0" y="125416"/>
                  </a:lnTo>
                  <a:lnTo>
                    <a:pt x="542" y="159974"/>
                  </a:lnTo>
                  <a:lnTo>
                    <a:pt x="12042" y="191330"/>
                  </a:lnTo>
                  <a:lnTo>
                    <a:pt x="20475" y="206908"/>
                  </a:lnTo>
                  <a:lnTo>
                    <a:pt x="34572" y="217124"/>
                  </a:lnTo>
                  <a:lnTo>
                    <a:pt x="52596" y="223311"/>
                  </a:lnTo>
                  <a:lnTo>
                    <a:pt x="81166" y="226089"/>
                  </a:lnTo>
                  <a:lnTo>
                    <a:pt x="103664" y="222051"/>
                  </a:lnTo>
                  <a:lnTo>
                    <a:pt x="130516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3"/>
            <p:cNvSpPr/>
            <p:nvPr>
              <p:custDataLst>
                <p:tags r:id="rId61"/>
              </p:custDataLst>
            </p:nvPr>
          </p:nvSpPr>
          <p:spPr>
            <a:xfrm>
              <a:off x="3581662" y="3524250"/>
              <a:ext cx="126739" cy="19051"/>
            </a:xfrm>
            <a:custGeom>
              <a:avLst/>
              <a:gdLst/>
              <a:ahLst/>
              <a:cxnLst/>
              <a:rect l="0" t="0" r="0" b="0"/>
              <a:pathLst>
                <a:path w="126739" h="19051">
                  <a:moveTo>
                    <a:pt x="6088" y="19050"/>
                  </a:moveTo>
                  <a:lnTo>
                    <a:pt x="6088" y="19050"/>
                  </a:lnTo>
                  <a:lnTo>
                    <a:pt x="0" y="19050"/>
                  </a:lnTo>
                  <a:lnTo>
                    <a:pt x="3187" y="15679"/>
                  </a:lnTo>
                  <a:lnTo>
                    <a:pt x="15341" y="10212"/>
                  </a:lnTo>
                  <a:lnTo>
                    <a:pt x="55240" y="4977"/>
                  </a:lnTo>
                  <a:lnTo>
                    <a:pt x="102267" y="983"/>
                  </a:lnTo>
                  <a:lnTo>
                    <a:pt x="126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4"/>
            <p:cNvSpPr/>
            <p:nvPr>
              <p:custDataLst>
                <p:tags r:id="rId62"/>
              </p:custDataLst>
            </p:nvPr>
          </p:nvSpPr>
          <p:spPr>
            <a:xfrm>
              <a:off x="3967994" y="3309233"/>
              <a:ext cx="127757" cy="380118"/>
            </a:xfrm>
            <a:custGeom>
              <a:avLst/>
              <a:gdLst/>
              <a:ahLst/>
              <a:cxnLst/>
              <a:rect l="0" t="0" r="0" b="0"/>
              <a:pathLst>
                <a:path w="127757" h="380118">
                  <a:moveTo>
                    <a:pt x="108706" y="5467"/>
                  </a:moveTo>
                  <a:lnTo>
                    <a:pt x="108706" y="5467"/>
                  </a:lnTo>
                  <a:lnTo>
                    <a:pt x="98567" y="1103"/>
                  </a:lnTo>
                  <a:lnTo>
                    <a:pt x="91029" y="0"/>
                  </a:lnTo>
                  <a:lnTo>
                    <a:pt x="75481" y="2749"/>
                  </a:lnTo>
                  <a:lnTo>
                    <a:pt x="57469" y="11403"/>
                  </a:lnTo>
                  <a:lnTo>
                    <a:pt x="38727" y="36388"/>
                  </a:lnTo>
                  <a:lnTo>
                    <a:pt x="23139" y="77345"/>
                  </a:lnTo>
                  <a:lnTo>
                    <a:pt x="13997" y="116435"/>
                  </a:lnTo>
                  <a:lnTo>
                    <a:pt x="5935" y="160619"/>
                  </a:lnTo>
                  <a:lnTo>
                    <a:pt x="0" y="203775"/>
                  </a:lnTo>
                  <a:lnTo>
                    <a:pt x="2537" y="242712"/>
                  </a:lnTo>
                  <a:lnTo>
                    <a:pt x="11425" y="278126"/>
                  </a:lnTo>
                  <a:lnTo>
                    <a:pt x="33707" y="323713"/>
                  </a:lnTo>
                  <a:lnTo>
                    <a:pt x="54912" y="346112"/>
                  </a:lnTo>
                  <a:lnTo>
                    <a:pt x="97392" y="367846"/>
                  </a:lnTo>
                  <a:lnTo>
                    <a:pt x="127756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58"/>
          <p:cNvGrpSpPr/>
          <p:nvPr/>
        </p:nvGrpSpPr>
        <p:grpSpPr>
          <a:xfrm>
            <a:off x="4229100" y="3417777"/>
            <a:ext cx="405521" cy="277924"/>
            <a:chOff x="4229100" y="3417777"/>
            <a:chExt cx="405521" cy="277924"/>
          </a:xfrm>
        </p:grpSpPr>
        <p:sp>
          <p:nvSpPr>
            <p:cNvPr id="60" name="SMARTInkShape-265"/>
            <p:cNvSpPr/>
            <p:nvPr>
              <p:custDataLst>
                <p:tags r:id="rId58"/>
              </p:custDataLst>
            </p:nvPr>
          </p:nvSpPr>
          <p:spPr>
            <a:xfrm>
              <a:off x="4229100" y="3417777"/>
              <a:ext cx="215901" cy="190378"/>
            </a:xfrm>
            <a:custGeom>
              <a:avLst/>
              <a:gdLst/>
              <a:ahLst/>
              <a:cxnLst/>
              <a:rect l="0" t="0" r="0" b="0"/>
              <a:pathLst>
                <a:path w="215901" h="190378">
                  <a:moveTo>
                    <a:pt x="0" y="17573"/>
                  </a:moveTo>
                  <a:lnTo>
                    <a:pt x="0" y="17573"/>
                  </a:lnTo>
                  <a:lnTo>
                    <a:pt x="0" y="14202"/>
                  </a:lnTo>
                  <a:lnTo>
                    <a:pt x="705" y="13209"/>
                  </a:lnTo>
                  <a:lnTo>
                    <a:pt x="3371" y="12106"/>
                  </a:lnTo>
                  <a:lnTo>
                    <a:pt x="48905" y="11257"/>
                  </a:lnTo>
                  <a:lnTo>
                    <a:pt x="53770" y="11245"/>
                  </a:lnTo>
                  <a:lnTo>
                    <a:pt x="70730" y="17972"/>
                  </a:lnTo>
                  <a:lnTo>
                    <a:pt x="85790" y="32272"/>
                  </a:lnTo>
                  <a:lnTo>
                    <a:pt x="95817" y="56657"/>
                  </a:lnTo>
                  <a:lnTo>
                    <a:pt x="99887" y="89596"/>
                  </a:lnTo>
                  <a:lnTo>
                    <a:pt x="94350" y="126167"/>
                  </a:lnTo>
                  <a:lnTo>
                    <a:pt x="79837" y="164900"/>
                  </a:lnTo>
                  <a:lnTo>
                    <a:pt x="62559" y="188938"/>
                  </a:lnTo>
                  <a:lnTo>
                    <a:pt x="59345" y="190377"/>
                  </a:lnTo>
                  <a:lnTo>
                    <a:pt x="52010" y="190095"/>
                  </a:lnTo>
                  <a:lnTo>
                    <a:pt x="48785" y="188327"/>
                  </a:lnTo>
                  <a:lnTo>
                    <a:pt x="36275" y="174811"/>
                  </a:lnTo>
                  <a:lnTo>
                    <a:pt x="35472" y="171787"/>
                  </a:lnTo>
                  <a:lnTo>
                    <a:pt x="36462" y="164665"/>
                  </a:lnTo>
                  <a:lnTo>
                    <a:pt x="44356" y="149350"/>
                  </a:lnTo>
                  <a:lnTo>
                    <a:pt x="85587" y="107217"/>
                  </a:lnTo>
                  <a:lnTo>
                    <a:pt x="127121" y="69795"/>
                  </a:lnTo>
                  <a:lnTo>
                    <a:pt x="154149" y="43254"/>
                  </a:lnTo>
                  <a:lnTo>
                    <a:pt x="167301" y="19040"/>
                  </a:lnTo>
                  <a:lnTo>
                    <a:pt x="169606" y="11640"/>
                  </a:lnTo>
                  <a:lnTo>
                    <a:pt x="169515" y="8679"/>
                  </a:lnTo>
                  <a:lnTo>
                    <a:pt x="167532" y="3507"/>
                  </a:lnTo>
                  <a:lnTo>
                    <a:pt x="166016" y="1846"/>
                  </a:lnTo>
                  <a:lnTo>
                    <a:pt x="162449" y="0"/>
                  </a:lnTo>
                  <a:lnTo>
                    <a:pt x="160511" y="1624"/>
                  </a:lnTo>
                  <a:lnTo>
                    <a:pt x="139122" y="45965"/>
                  </a:lnTo>
                  <a:lnTo>
                    <a:pt x="133093" y="64764"/>
                  </a:lnTo>
                  <a:lnTo>
                    <a:pt x="132765" y="82526"/>
                  </a:lnTo>
                  <a:lnTo>
                    <a:pt x="139919" y="105022"/>
                  </a:lnTo>
                  <a:lnTo>
                    <a:pt x="154346" y="121722"/>
                  </a:lnTo>
                  <a:lnTo>
                    <a:pt x="175397" y="132237"/>
                  </a:lnTo>
                  <a:lnTo>
                    <a:pt x="191314" y="133681"/>
                  </a:lnTo>
                  <a:lnTo>
                    <a:pt x="215900" y="131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66"/>
            <p:cNvSpPr/>
            <p:nvPr>
              <p:custDataLst>
                <p:tags r:id="rId59"/>
              </p:custDataLst>
            </p:nvPr>
          </p:nvSpPr>
          <p:spPr>
            <a:xfrm>
              <a:off x="4578350" y="3562350"/>
              <a:ext cx="56271" cy="133351"/>
            </a:xfrm>
            <a:custGeom>
              <a:avLst/>
              <a:gdLst/>
              <a:ahLst/>
              <a:cxnLst/>
              <a:rect l="0" t="0" r="0" b="0"/>
              <a:pathLst>
                <a:path w="56271" h="1333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52681" y="6907"/>
                  </a:lnTo>
                  <a:lnTo>
                    <a:pt x="54171" y="8838"/>
                  </a:lnTo>
                  <a:lnTo>
                    <a:pt x="55826" y="14747"/>
                  </a:lnTo>
                  <a:lnTo>
                    <a:pt x="56270" y="44275"/>
                  </a:lnTo>
                  <a:lnTo>
                    <a:pt x="48327" y="76584"/>
                  </a:lnTo>
                  <a:lnTo>
                    <a:pt x="44918" y="8492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59"/>
          <p:cNvGrpSpPr/>
          <p:nvPr/>
        </p:nvGrpSpPr>
        <p:grpSpPr>
          <a:xfrm>
            <a:off x="4865219" y="3195350"/>
            <a:ext cx="1240087" cy="506701"/>
            <a:chOff x="4865219" y="3195350"/>
            <a:chExt cx="1240087" cy="506701"/>
          </a:xfrm>
        </p:grpSpPr>
        <p:sp>
          <p:nvSpPr>
            <p:cNvPr id="63" name="SMARTInkShape-267"/>
            <p:cNvSpPr/>
            <p:nvPr>
              <p:custDataLst>
                <p:tags r:id="rId51"/>
              </p:custDataLst>
            </p:nvPr>
          </p:nvSpPr>
          <p:spPr>
            <a:xfrm>
              <a:off x="4865219" y="3417522"/>
              <a:ext cx="163982" cy="166980"/>
            </a:xfrm>
            <a:custGeom>
              <a:avLst/>
              <a:gdLst/>
              <a:ahLst/>
              <a:cxnLst/>
              <a:rect l="0" t="0" r="0" b="0"/>
              <a:pathLst>
                <a:path w="163982" h="166980">
                  <a:moveTo>
                    <a:pt x="11581" y="17828"/>
                  </a:moveTo>
                  <a:lnTo>
                    <a:pt x="11581" y="17828"/>
                  </a:lnTo>
                  <a:lnTo>
                    <a:pt x="8210" y="14457"/>
                  </a:lnTo>
                  <a:lnTo>
                    <a:pt x="7923" y="12758"/>
                  </a:lnTo>
                  <a:lnTo>
                    <a:pt x="8436" y="10921"/>
                  </a:lnTo>
                  <a:lnTo>
                    <a:pt x="14331" y="2901"/>
                  </a:lnTo>
                  <a:lnTo>
                    <a:pt x="23857" y="610"/>
                  </a:lnTo>
                  <a:lnTo>
                    <a:pt x="30348" y="0"/>
                  </a:lnTo>
                  <a:lnTo>
                    <a:pt x="52968" y="5882"/>
                  </a:lnTo>
                  <a:lnTo>
                    <a:pt x="65488" y="14635"/>
                  </a:lnTo>
                  <a:lnTo>
                    <a:pt x="70802" y="19933"/>
                  </a:lnTo>
                  <a:lnTo>
                    <a:pt x="81653" y="44243"/>
                  </a:lnTo>
                  <a:lnTo>
                    <a:pt x="85965" y="73789"/>
                  </a:lnTo>
                  <a:lnTo>
                    <a:pt x="77566" y="98203"/>
                  </a:lnTo>
                  <a:lnTo>
                    <a:pt x="50172" y="140635"/>
                  </a:lnTo>
                  <a:lnTo>
                    <a:pt x="30776" y="159264"/>
                  </a:lnTo>
                  <a:lnTo>
                    <a:pt x="17996" y="165355"/>
                  </a:lnTo>
                  <a:lnTo>
                    <a:pt x="11624" y="166979"/>
                  </a:lnTo>
                  <a:lnTo>
                    <a:pt x="7376" y="166651"/>
                  </a:lnTo>
                  <a:lnTo>
                    <a:pt x="4544" y="165021"/>
                  </a:lnTo>
                  <a:lnTo>
                    <a:pt x="2656" y="162523"/>
                  </a:lnTo>
                  <a:lnTo>
                    <a:pt x="559" y="155985"/>
                  </a:lnTo>
                  <a:lnTo>
                    <a:pt x="0" y="152266"/>
                  </a:lnTo>
                  <a:lnTo>
                    <a:pt x="5022" y="140608"/>
                  </a:lnTo>
                  <a:lnTo>
                    <a:pt x="28865" y="110127"/>
                  </a:lnTo>
                  <a:lnTo>
                    <a:pt x="70891" y="72566"/>
                  </a:lnTo>
                  <a:lnTo>
                    <a:pt x="112432" y="41001"/>
                  </a:lnTo>
                  <a:lnTo>
                    <a:pt x="133282" y="22029"/>
                  </a:lnTo>
                  <a:lnTo>
                    <a:pt x="133637" y="20629"/>
                  </a:lnTo>
                  <a:lnTo>
                    <a:pt x="133168" y="19695"/>
                  </a:lnTo>
                  <a:lnTo>
                    <a:pt x="132150" y="19073"/>
                  </a:lnTo>
                  <a:lnTo>
                    <a:pt x="129138" y="18381"/>
                  </a:lnTo>
                  <a:lnTo>
                    <a:pt x="123565" y="23718"/>
                  </a:lnTo>
                  <a:lnTo>
                    <a:pt x="117091" y="33851"/>
                  </a:lnTo>
                  <a:lnTo>
                    <a:pt x="104950" y="71461"/>
                  </a:lnTo>
                  <a:lnTo>
                    <a:pt x="106230" y="87997"/>
                  </a:lnTo>
                  <a:lnTo>
                    <a:pt x="109386" y="105458"/>
                  </a:lnTo>
                  <a:lnTo>
                    <a:pt x="108437" y="124978"/>
                  </a:lnTo>
                  <a:lnTo>
                    <a:pt x="111429" y="132301"/>
                  </a:lnTo>
                  <a:lnTo>
                    <a:pt x="116952" y="137888"/>
                  </a:lnTo>
                  <a:lnTo>
                    <a:pt x="131790" y="145271"/>
                  </a:lnTo>
                  <a:lnTo>
                    <a:pt x="163981" y="15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68"/>
            <p:cNvSpPr/>
            <p:nvPr>
              <p:custDataLst>
                <p:tags r:id="rId52"/>
              </p:custDataLst>
            </p:nvPr>
          </p:nvSpPr>
          <p:spPr>
            <a:xfrm>
              <a:off x="5152829" y="3505200"/>
              <a:ext cx="174822" cy="6351"/>
            </a:xfrm>
            <a:custGeom>
              <a:avLst/>
              <a:gdLst/>
              <a:ahLst/>
              <a:cxnLst/>
              <a:rect l="0" t="0" r="0" b="0"/>
              <a:pathLst>
                <a:path w="1748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8016" y="2979"/>
                  </a:lnTo>
                  <a:lnTo>
                    <a:pt x="49967" y="1294"/>
                  </a:lnTo>
                  <a:lnTo>
                    <a:pt x="90712" y="4538"/>
                  </a:lnTo>
                  <a:lnTo>
                    <a:pt x="129203" y="5108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69"/>
            <p:cNvSpPr/>
            <p:nvPr>
              <p:custDataLst>
                <p:tags r:id="rId53"/>
              </p:custDataLst>
            </p:nvPr>
          </p:nvSpPr>
          <p:spPr>
            <a:xfrm>
              <a:off x="5231076" y="3429000"/>
              <a:ext cx="20375" cy="133351"/>
            </a:xfrm>
            <a:custGeom>
              <a:avLst/>
              <a:gdLst/>
              <a:ahLst/>
              <a:cxnLst/>
              <a:rect l="0" t="0" r="0" b="0"/>
              <a:pathLst>
                <a:path w="20375" h="133351">
                  <a:moveTo>
                    <a:pt x="20374" y="0"/>
                  </a:moveTo>
                  <a:lnTo>
                    <a:pt x="20374" y="0"/>
                  </a:lnTo>
                  <a:lnTo>
                    <a:pt x="9439" y="0"/>
                  </a:lnTo>
                  <a:lnTo>
                    <a:pt x="1455" y="3371"/>
                  </a:lnTo>
                  <a:lnTo>
                    <a:pt x="0" y="6481"/>
                  </a:lnTo>
                  <a:lnTo>
                    <a:pt x="1115" y="48808"/>
                  </a:lnTo>
                  <a:lnTo>
                    <a:pt x="1296" y="96407"/>
                  </a:lnTo>
                  <a:lnTo>
                    <a:pt x="767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0"/>
            <p:cNvSpPr/>
            <p:nvPr>
              <p:custDataLst>
                <p:tags r:id="rId54"/>
              </p:custDataLst>
            </p:nvPr>
          </p:nvSpPr>
          <p:spPr>
            <a:xfrm>
              <a:off x="5468186" y="3302576"/>
              <a:ext cx="214943" cy="292474"/>
            </a:xfrm>
            <a:custGeom>
              <a:avLst/>
              <a:gdLst/>
              <a:ahLst/>
              <a:cxnLst/>
              <a:rect l="0" t="0" r="0" b="0"/>
              <a:pathLst>
                <a:path w="214943" h="292474">
                  <a:moveTo>
                    <a:pt x="88064" y="189924"/>
                  </a:moveTo>
                  <a:lnTo>
                    <a:pt x="88064" y="189924"/>
                  </a:lnTo>
                  <a:lnTo>
                    <a:pt x="67083" y="170825"/>
                  </a:lnTo>
                  <a:lnTo>
                    <a:pt x="57623" y="166391"/>
                  </a:lnTo>
                  <a:lnTo>
                    <a:pt x="55070" y="165768"/>
                  </a:lnTo>
                  <a:lnTo>
                    <a:pt x="46589" y="168840"/>
                  </a:lnTo>
                  <a:lnTo>
                    <a:pt x="35764" y="176320"/>
                  </a:lnTo>
                  <a:lnTo>
                    <a:pt x="18476" y="197103"/>
                  </a:lnTo>
                  <a:lnTo>
                    <a:pt x="5513" y="224585"/>
                  </a:lnTo>
                  <a:lnTo>
                    <a:pt x="0" y="264696"/>
                  </a:lnTo>
                  <a:lnTo>
                    <a:pt x="2783" y="281380"/>
                  </a:lnTo>
                  <a:lnTo>
                    <a:pt x="5810" y="285467"/>
                  </a:lnTo>
                  <a:lnTo>
                    <a:pt x="14818" y="291889"/>
                  </a:lnTo>
                  <a:lnTo>
                    <a:pt x="20889" y="292473"/>
                  </a:lnTo>
                  <a:lnTo>
                    <a:pt x="35161" y="289359"/>
                  </a:lnTo>
                  <a:lnTo>
                    <a:pt x="49029" y="277626"/>
                  </a:lnTo>
                  <a:lnTo>
                    <a:pt x="81921" y="234608"/>
                  </a:lnTo>
                  <a:lnTo>
                    <a:pt x="92389" y="201552"/>
                  </a:lnTo>
                  <a:lnTo>
                    <a:pt x="97042" y="163342"/>
                  </a:lnTo>
                  <a:lnTo>
                    <a:pt x="99109" y="122841"/>
                  </a:lnTo>
                  <a:lnTo>
                    <a:pt x="103792" y="88848"/>
                  </a:lnTo>
                  <a:lnTo>
                    <a:pt x="108717" y="49674"/>
                  </a:lnTo>
                  <a:lnTo>
                    <a:pt x="106619" y="13149"/>
                  </a:lnTo>
                  <a:lnTo>
                    <a:pt x="101034" y="0"/>
                  </a:lnTo>
                  <a:lnTo>
                    <a:pt x="97036" y="25867"/>
                  </a:lnTo>
                  <a:lnTo>
                    <a:pt x="89836" y="63992"/>
                  </a:lnTo>
                  <a:lnTo>
                    <a:pt x="88589" y="100243"/>
                  </a:lnTo>
                  <a:lnTo>
                    <a:pt x="91590" y="142263"/>
                  </a:lnTo>
                  <a:lnTo>
                    <a:pt x="90207" y="185994"/>
                  </a:lnTo>
                  <a:lnTo>
                    <a:pt x="92070" y="223488"/>
                  </a:lnTo>
                  <a:lnTo>
                    <a:pt x="100461" y="253570"/>
                  </a:lnTo>
                  <a:lnTo>
                    <a:pt x="109801" y="265954"/>
                  </a:lnTo>
                  <a:lnTo>
                    <a:pt x="120302" y="273103"/>
                  </a:lnTo>
                  <a:lnTo>
                    <a:pt x="129674" y="276281"/>
                  </a:lnTo>
                  <a:lnTo>
                    <a:pt x="134148" y="275718"/>
                  </a:lnTo>
                  <a:lnTo>
                    <a:pt x="142883" y="271329"/>
                  </a:lnTo>
                  <a:lnTo>
                    <a:pt x="159105" y="254182"/>
                  </a:lnTo>
                  <a:lnTo>
                    <a:pt x="182843" y="209306"/>
                  </a:lnTo>
                  <a:lnTo>
                    <a:pt x="199972" y="168771"/>
                  </a:lnTo>
                  <a:lnTo>
                    <a:pt x="214444" y="138241"/>
                  </a:lnTo>
                  <a:lnTo>
                    <a:pt x="214788" y="135909"/>
                  </a:lnTo>
                  <a:lnTo>
                    <a:pt x="214942" y="137225"/>
                  </a:lnTo>
                  <a:lnTo>
                    <a:pt x="207220" y="162899"/>
                  </a:lnTo>
                  <a:lnTo>
                    <a:pt x="204522" y="168035"/>
                  </a:lnTo>
                  <a:lnTo>
                    <a:pt x="202364" y="177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1"/>
            <p:cNvSpPr/>
            <p:nvPr>
              <p:custDataLst>
                <p:tags r:id="rId55"/>
              </p:custDataLst>
            </p:nvPr>
          </p:nvSpPr>
          <p:spPr>
            <a:xfrm>
              <a:off x="5613400" y="3403600"/>
              <a:ext cx="184151" cy="159938"/>
            </a:xfrm>
            <a:custGeom>
              <a:avLst/>
              <a:gdLst/>
              <a:ahLst/>
              <a:cxnLst/>
              <a:rect l="0" t="0" r="0" b="0"/>
              <a:pathLst>
                <a:path w="184151" h="159938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830" y="3371"/>
                  </a:lnTo>
                  <a:lnTo>
                    <a:pt x="27320" y="15580"/>
                  </a:lnTo>
                  <a:lnTo>
                    <a:pt x="41648" y="35974"/>
                  </a:lnTo>
                  <a:lnTo>
                    <a:pt x="51459" y="59891"/>
                  </a:lnTo>
                  <a:lnTo>
                    <a:pt x="55464" y="84851"/>
                  </a:lnTo>
                  <a:lnTo>
                    <a:pt x="53279" y="113492"/>
                  </a:lnTo>
                  <a:lnTo>
                    <a:pt x="44792" y="137579"/>
                  </a:lnTo>
                  <a:lnTo>
                    <a:pt x="37311" y="147694"/>
                  </a:lnTo>
                  <a:lnTo>
                    <a:pt x="28577" y="154542"/>
                  </a:lnTo>
                  <a:lnTo>
                    <a:pt x="17639" y="159937"/>
                  </a:lnTo>
                  <a:lnTo>
                    <a:pt x="13876" y="159541"/>
                  </a:lnTo>
                  <a:lnTo>
                    <a:pt x="11367" y="157161"/>
                  </a:lnTo>
                  <a:lnTo>
                    <a:pt x="9694" y="153457"/>
                  </a:lnTo>
                  <a:lnTo>
                    <a:pt x="9718" y="143697"/>
                  </a:lnTo>
                  <a:lnTo>
                    <a:pt x="12786" y="132304"/>
                  </a:lnTo>
                  <a:lnTo>
                    <a:pt x="18853" y="120185"/>
                  </a:lnTo>
                  <a:lnTo>
                    <a:pt x="60178" y="82509"/>
                  </a:lnTo>
                  <a:lnTo>
                    <a:pt x="106776" y="49914"/>
                  </a:lnTo>
                  <a:lnTo>
                    <a:pt x="135725" y="10675"/>
                  </a:lnTo>
                  <a:lnTo>
                    <a:pt x="137933" y="5215"/>
                  </a:lnTo>
                  <a:lnTo>
                    <a:pt x="137816" y="3477"/>
                  </a:lnTo>
                  <a:lnTo>
                    <a:pt x="137033" y="2318"/>
                  </a:lnTo>
                  <a:lnTo>
                    <a:pt x="135805" y="1545"/>
                  </a:lnTo>
                  <a:lnTo>
                    <a:pt x="123964" y="458"/>
                  </a:lnTo>
                  <a:lnTo>
                    <a:pt x="114832" y="3966"/>
                  </a:lnTo>
                  <a:lnTo>
                    <a:pt x="110422" y="6878"/>
                  </a:lnTo>
                  <a:lnTo>
                    <a:pt x="103639" y="15757"/>
                  </a:lnTo>
                  <a:lnTo>
                    <a:pt x="98979" y="27464"/>
                  </a:lnTo>
                  <a:lnTo>
                    <a:pt x="95741" y="66167"/>
                  </a:lnTo>
                  <a:lnTo>
                    <a:pt x="99231" y="80913"/>
                  </a:lnTo>
                  <a:lnTo>
                    <a:pt x="106897" y="94523"/>
                  </a:lnTo>
                  <a:lnTo>
                    <a:pt x="119712" y="107627"/>
                  </a:lnTo>
                  <a:lnTo>
                    <a:pt x="142793" y="120162"/>
                  </a:lnTo>
                  <a:lnTo>
                    <a:pt x="1841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2"/>
            <p:cNvSpPr/>
            <p:nvPr>
              <p:custDataLst>
                <p:tags r:id="rId56"/>
              </p:custDataLst>
            </p:nvPr>
          </p:nvSpPr>
          <p:spPr>
            <a:xfrm>
              <a:off x="5835650" y="3324029"/>
              <a:ext cx="88286" cy="279621"/>
            </a:xfrm>
            <a:custGeom>
              <a:avLst/>
              <a:gdLst/>
              <a:ahLst/>
              <a:cxnLst/>
              <a:rect l="0" t="0" r="0" b="0"/>
              <a:pathLst>
                <a:path w="88286" h="279621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4" y="227"/>
                  </a:lnTo>
                  <a:lnTo>
                    <a:pt x="17675" y="1275"/>
                  </a:lnTo>
                  <a:lnTo>
                    <a:pt x="33224" y="22976"/>
                  </a:lnTo>
                  <a:lnTo>
                    <a:pt x="54607" y="62958"/>
                  </a:lnTo>
                  <a:lnTo>
                    <a:pt x="68720" y="96177"/>
                  </a:lnTo>
                  <a:lnTo>
                    <a:pt x="80637" y="132107"/>
                  </a:lnTo>
                  <a:lnTo>
                    <a:pt x="88285" y="169243"/>
                  </a:lnTo>
                  <a:lnTo>
                    <a:pt x="86510" y="201269"/>
                  </a:lnTo>
                  <a:lnTo>
                    <a:pt x="77960" y="228909"/>
                  </a:lnTo>
                  <a:lnTo>
                    <a:pt x="57985" y="262187"/>
                  </a:lnTo>
                  <a:lnTo>
                    <a:pt x="44821" y="276209"/>
                  </a:lnTo>
                  <a:lnTo>
                    <a:pt x="39052" y="279102"/>
                  </a:lnTo>
                  <a:lnTo>
                    <a:pt x="33796" y="279620"/>
                  </a:lnTo>
                  <a:lnTo>
                    <a:pt x="1905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3"/>
            <p:cNvSpPr/>
            <p:nvPr>
              <p:custDataLst>
                <p:tags r:id="rId57"/>
              </p:custDataLst>
            </p:nvPr>
          </p:nvSpPr>
          <p:spPr>
            <a:xfrm>
              <a:off x="5962650" y="3195350"/>
              <a:ext cx="142656" cy="506701"/>
            </a:xfrm>
            <a:custGeom>
              <a:avLst/>
              <a:gdLst/>
              <a:ahLst/>
              <a:cxnLst/>
              <a:rect l="0" t="0" r="0" b="0"/>
              <a:pathLst>
                <a:path w="142656" h="506701">
                  <a:moveTo>
                    <a:pt x="63500" y="24100"/>
                  </a:moveTo>
                  <a:lnTo>
                    <a:pt x="63500" y="24100"/>
                  </a:lnTo>
                  <a:lnTo>
                    <a:pt x="63500" y="9795"/>
                  </a:lnTo>
                  <a:lnTo>
                    <a:pt x="65381" y="5277"/>
                  </a:lnTo>
                  <a:lnTo>
                    <a:pt x="66871" y="3085"/>
                  </a:lnTo>
                  <a:lnTo>
                    <a:pt x="70407" y="649"/>
                  </a:lnTo>
                  <a:lnTo>
                    <a:pt x="72339" y="0"/>
                  </a:lnTo>
                  <a:lnTo>
                    <a:pt x="88540" y="12569"/>
                  </a:lnTo>
                  <a:lnTo>
                    <a:pt x="111215" y="47651"/>
                  </a:lnTo>
                  <a:lnTo>
                    <a:pt x="125628" y="87248"/>
                  </a:lnTo>
                  <a:lnTo>
                    <a:pt x="132435" y="110649"/>
                  </a:lnTo>
                  <a:lnTo>
                    <a:pt x="136973" y="137538"/>
                  </a:lnTo>
                  <a:lnTo>
                    <a:pt x="139998" y="166753"/>
                  </a:lnTo>
                  <a:lnTo>
                    <a:pt x="142016" y="197518"/>
                  </a:lnTo>
                  <a:lnTo>
                    <a:pt x="142655" y="228612"/>
                  </a:lnTo>
                  <a:lnTo>
                    <a:pt x="142375" y="259925"/>
                  </a:lnTo>
                  <a:lnTo>
                    <a:pt x="141483" y="291384"/>
                  </a:lnTo>
                  <a:lnTo>
                    <a:pt x="138066" y="320117"/>
                  </a:lnTo>
                  <a:lnTo>
                    <a:pt x="132966" y="347033"/>
                  </a:lnTo>
                  <a:lnTo>
                    <a:pt x="117657" y="394109"/>
                  </a:lnTo>
                  <a:lnTo>
                    <a:pt x="94390" y="429143"/>
                  </a:lnTo>
                  <a:lnTo>
                    <a:pt x="53524" y="472666"/>
                  </a:lnTo>
                  <a:lnTo>
                    <a:pt x="0" y="50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60"/>
          <p:cNvGrpSpPr/>
          <p:nvPr/>
        </p:nvGrpSpPr>
        <p:grpSpPr>
          <a:xfrm>
            <a:off x="6816529" y="3568700"/>
            <a:ext cx="200222" cy="124022"/>
            <a:chOff x="6816529" y="3568700"/>
            <a:chExt cx="200222" cy="124022"/>
          </a:xfrm>
        </p:grpSpPr>
        <p:sp>
          <p:nvSpPr>
            <p:cNvPr id="71" name="SMARTInkShape-274"/>
            <p:cNvSpPr/>
            <p:nvPr>
              <p:custDataLst>
                <p:tags r:id="rId49"/>
              </p:custDataLst>
            </p:nvPr>
          </p:nvSpPr>
          <p:spPr>
            <a:xfrm>
              <a:off x="6860691" y="3568700"/>
              <a:ext cx="143360" cy="6351"/>
            </a:xfrm>
            <a:custGeom>
              <a:avLst/>
              <a:gdLst/>
              <a:ahLst/>
              <a:cxnLst/>
              <a:rect l="0" t="0" r="0" b="0"/>
              <a:pathLst>
                <a:path w="14336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37321" y="6350"/>
                  </a:lnTo>
                  <a:lnTo>
                    <a:pt x="79818" y="6350"/>
                  </a:lnTo>
                  <a:lnTo>
                    <a:pt x="122184" y="2979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5"/>
            <p:cNvSpPr/>
            <p:nvPr>
              <p:custDataLst>
                <p:tags r:id="rId50"/>
              </p:custDataLst>
            </p:nvPr>
          </p:nvSpPr>
          <p:spPr>
            <a:xfrm>
              <a:off x="6816529" y="3670300"/>
              <a:ext cx="200222" cy="22422"/>
            </a:xfrm>
            <a:custGeom>
              <a:avLst/>
              <a:gdLst/>
              <a:ahLst/>
              <a:cxnLst/>
              <a:rect l="0" t="0" r="0" b="0"/>
              <a:pathLst>
                <a:path w="200222" h="22422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9755"/>
                  </a:lnTo>
                  <a:lnTo>
                    <a:pt x="4645" y="22421"/>
                  </a:lnTo>
                  <a:lnTo>
                    <a:pt x="51115" y="18100"/>
                  </a:lnTo>
                  <a:lnTo>
                    <a:pt x="83152" y="14394"/>
                  </a:lnTo>
                  <a:lnTo>
                    <a:pt x="116204" y="10396"/>
                  </a:lnTo>
                  <a:lnTo>
                    <a:pt x="149709" y="6267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61"/>
          <p:cNvGrpSpPr/>
          <p:nvPr/>
        </p:nvGrpSpPr>
        <p:grpSpPr>
          <a:xfrm>
            <a:off x="7497925" y="2962788"/>
            <a:ext cx="1766726" cy="1244352"/>
            <a:chOff x="7497925" y="2962788"/>
            <a:chExt cx="1766726" cy="1244352"/>
          </a:xfrm>
        </p:grpSpPr>
        <p:sp>
          <p:nvSpPr>
            <p:cNvPr id="74" name="SMARTInkShape-276"/>
            <p:cNvSpPr/>
            <p:nvPr>
              <p:custDataLst>
                <p:tags r:id="rId35"/>
              </p:custDataLst>
            </p:nvPr>
          </p:nvSpPr>
          <p:spPr>
            <a:xfrm>
              <a:off x="7599778" y="3366721"/>
              <a:ext cx="153573" cy="557580"/>
            </a:xfrm>
            <a:custGeom>
              <a:avLst/>
              <a:gdLst/>
              <a:ahLst/>
              <a:cxnLst/>
              <a:rect l="0" t="0" r="0" b="0"/>
              <a:pathLst>
                <a:path w="153573" h="557580">
                  <a:moveTo>
                    <a:pt x="153572" y="17829"/>
                  </a:moveTo>
                  <a:lnTo>
                    <a:pt x="153572" y="17829"/>
                  </a:lnTo>
                  <a:lnTo>
                    <a:pt x="108791" y="2902"/>
                  </a:lnTo>
                  <a:lnTo>
                    <a:pt x="93345" y="0"/>
                  </a:lnTo>
                  <a:lnTo>
                    <a:pt x="76460" y="2512"/>
                  </a:lnTo>
                  <a:lnTo>
                    <a:pt x="66147" y="11492"/>
                  </a:lnTo>
                  <a:lnTo>
                    <a:pt x="41288" y="50365"/>
                  </a:lnTo>
                  <a:lnTo>
                    <a:pt x="24191" y="94654"/>
                  </a:lnTo>
                  <a:lnTo>
                    <a:pt x="10187" y="140153"/>
                  </a:lnTo>
                  <a:lnTo>
                    <a:pt x="3297" y="171914"/>
                  </a:lnTo>
                  <a:lnTo>
                    <a:pt x="0" y="204844"/>
                  </a:lnTo>
                  <a:lnTo>
                    <a:pt x="3237" y="238295"/>
                  </a:lnTo>
                  <a:lnTo>
                    <a:pt x="12994" y="285490"/>
                  </a:lnTo>
                  <a:lnTo>
                    <a:pt x="31565" y="330753"/>
                  </a:lnTo>
                  <a:lnTo>
                    <a:pt x="51569" y="368702"/>
                  </a:lnTo>
                  <a:lnTo>
                    <a:pt x="66447" y="413835"/>
                  </a:lnTo>
                  <a:lnTo>
                    <a:pt x="68237" y="457140"/>
                  </a:lnTo>
                  <a:lnTo>
                    <a:pt x="64140" y="474134"/>
                  </a:lnTo>
                  <a:lnTo>
                    <a:pt x="38365" y="520781"/>
                  </a:lnTo>
                  <a:lnTo>
                    <a:pt x="7522" y="557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7"/>
            <p:cNvSpPr/>
            <p:nvPr>
              <p:custDataLst>
                <p:tags r:id="rId36"/>
              </p:custDataLst>
            </p:nvPr>
          </p:nvSpPr>
          <p:spPr>
            <a:xfrm>
              <a:off x="7497925" y="4079842"/>
              <a:ext cx="172876" cy="127298"/>
            </a:xfrm>
            <a:custGeom>
              <a:avLst/>
              <a:gdLst/>
              <a:ahLst/>
              <a:cxnLst/>
              <a:rect l="0" t="0" r="0" b="0"/>
              <a:pathLst>
                <a:path w="172876" h="127298">
                  <a:moveTo>
                    <a:pt x="39525" y="9558"/>
                  </a:moveTo>
                  <a:lnTo>
                    <a:pt x="39525" y="9558"/>
                  </a:lnTo>
                  <a:lnTo>
                    <a:pt x="69378" y="9558"/>
                  </a:lnTo>
                  <a:lnTo>
                    <a:pt x="72833" y="10969"/>
                  </a:lnTo>
                  <a:lnTo>
                    <a:pt x="78552" y="16300"/>
                  </a:lnTo>
                  <a:lnTo>
                    <a:pt x="85738" y="27235"/>
                  </a:lnTo>
                  <a:lnTo>
                    <a:pt x="86405" y="39051"/>
                  </a:lnTo>
                  <a:lnTo>
                    <a:pt x="77713" y="73004"/>
                  </a:lnTo>
                  <a:lnTo>
                    <a:pt x="56327" y="99932"/>
                  </a:lnTo>
                  <a:lnTo>
                    <a:pt x="34390" y="119042"/>
                  </a:lnTo>
                  <a:lnTo>
                    <a:pt x="21015" y="125246"/>
                  </a:lnTo>
                  <a:lnTo>
                    <a:pt x="9426" y="127297"/>
                  </a:lnTo>
                  <a:lnTo>
                    <a:pt x="1923" y="125857"/>
                  </a:lnTo>
                  <a:lnTo>
                    <a:pt x="346" y="124485"/>
                  </a:lnTo>
                  <a:lnTo>
                    <a:pt x="0" y="122865"/>
                  </a:lnTo>
                  <a:lnTo>
                    <a:pt x="2203" y="117772"/>
                  </a:lnTo>
                  <a:lnTo>
                    <a:pt x="13492" y="102299"/>
                  </a:lnTo>
                  <a:lnTo>
                    <a:pt x="49722" y="74025"/>
                  </a:lnTo>
                  <a:lnTo>
                    <a:pt x="85114" y="54294"/>
                  </a:lnTo>
                  <a:lnTo>
                    <a:pt x="132416" y="28070"/>
                  </a:lnTo>
                  <a:lnTo>
                    <a:pt x="151715" y="18414"/>
                  </a:lnTo>
                  <a:lnTo>
                    <a:pt x="164435" y="5489"/>
                  </a:lnTo>
                  <a:lnTo>
                    <a:pt x="164426" y="4023"/>
                  </a:lnTo>
                  <a:lnTo>
                    <a:pt x="162535" y="513"/>
                  </a:lnTo>
                  <a:lnTo>
                    <a:pt x="160337" y="0"/>
                  </a:lnTo>
                  <a:lnTo>
                    <a:pt x="154132" y="1312"/>
                  </a:lnTo>
                  <a:lnTo>
                    <a:pt x="146671" y="8010"/>
                  </a:lnTo>
                  <a:lnTo>
                    <a:pt x="142706" y="12759"/>
                  </a:lnTo>
                  <a:lnTo>
                    <a:pt x="130383" y="43040"/>
                  </a:lnTo>
                  <a:lnTo>
                    <a:pt x="127907" y="73179"/>
                  </a:lnTo>
                  <a:lnTo>
                    <a:pt x="131957" y="85577"/>
                  </a:lnTo>
                  <a:lnTo>
                    <a:pt x="135013" y="89870"/>
                  </a:lnTo>
                  <a:lnTo>
                    <a:pt x="140579" y="91322"/>
                  </a:lnTo>
                  <a:lnTo>
                    <a:pt x="172875" y="8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8"/>
            <p:cNvSpPr/>
            <p:nvPr>
              <p:custDataLst>
                <p:tags r:id="rId37"/>
              </p:custDataLst>
            </p:nvPr>
          </p:nvSpPr>
          <p:spPr>
            <a:xfrm>
              <a:off x="7499350" y="3132607"/>
              <a:ext cx="171346" cy="152015"/>
            </a:xfrm>
            <a:custGeom>
              <a:avLst/>
              <a:gdLst/>
              <a:ahLst/>
              <a:cxnLst/>
              <a:rect l="0" t="0" r="0" b="0"/>
              <a:pathLst>
                <a:path w="171346" h="152015">
                  <a:moveTo>
                    <a:pt x="0" y="36043"/>
                  </a:moveTo>
                  <a:lnTo>
                    <a:pt x="0" y="36043"/>
                  </a:lnTo>
                  <a:lnTo>
                    <a:pt x="5775" y="30973"/>
                  </a:lnTo>
                  <a:lnTo>
                    <a:pt x="15901" y="25917"/>
                  </a:lnTo>
                  <a:lnTo>
                    <a:pt x="42868" y="23682"/>
                  </a:lnTo>
                  <a:lnTo>
                    <a:pt x="54566" y="27257"/>
                  </a:lnTo>
                  <a:lnTo>
                    <a:pt x="64468" y="34255"/>
                  </a:lnTo>
                  <a:lnTo>
                    <a:pt x="73573" y="44420"/>
                  </a:lnTo>
                  <a:lnTo>
                    <a:pt x="78560" y="57876"/>
                  </a:lnTo>
                  <a:lnTo>
                    <a:pt x="79890" y="65414"/>
                  </a:lnTo>
                  <a:lnTo>
                    <a:pt x="75723" y="83199"/>
                  </a:lnTo>
                  <a:lnTo>
                    <a:pt x="55802" y="119989"/>
                  </a:lnTo>
                  <a:lnTo>
                    <a:pt x="32189" y="143590"/>
                  </a:lnTo>
                  <a:lnTo>
                    <a:pt x="19101" y="151791"/>
                  </a:lnTo>
                  <a:lnTo>
                    <a:pt x="16967" y="152014"/>
                  </a:lnTo>
                  <a:lnTo>
                    <a:pt x="15545" y="151457"/>
                  </a:lnTo>
                  <a:lnTo>
                    <a:pt x="15845" y="143312"/>
                  </a:lnTo>
                  <a:lnTo>
                    <a:pt x="16914" y="137189"/>
                  </a:lnTo>
                  <a:lnTo>
                    <a:pt x="25626" y="124741"/>
                  </a:lnTo>
                  <a:lnTo>
                    <a:pt x="72388" y="83027"/>
                  </a:lnTo>
                  <a:lnTo>
                    <a:pt x="119270" y="45821"/>
                  </a:lnTo>
                  <a:lnTo>
                    <a:pt x="166451" y="8357"/>
                  </a:lnTo>
                  <a:lnTo>
                    <a:pt x="170235" y="4886"/>
                  </a:lnTo>
                  <a:lnTo>
                    <a:pt x="171345" y="2571"/>
                  </a:lnTo>
                  <a:lnTo>
                    <a:pt x="170675" y="1028"/>
                  </a:lnTo>
                  <a:lnTo>
                    <a:pt x="168817" y="0"/>
                  </a:lnTo>
                  <a:lnTo>
                    <a:pt x="166166" y="726"/>
                  </a:lnTo>
                  <a:lnTo>
                    <a:pt x="159459" y="5295"/>
                  </a:lnTo>
                  <a:lnTo>
                    <a:pt x="134489" y="37569"/>
                  </a:lnTo>
                  <a:lnTo>
                    <a:pt x="126801" y="52949"/>
                  </a:lnTo>
                  <a:lnTo>
                    <a:pt x="123384" y="66840"/>
                  </a:lnTo>
                  <a:lnTo>
                    <a:pt x="123746" y="78188"/>
                  </a:lnTo>
                  <a:lnTo>
                    <a:pt x="126259" y="86524"/>
                  </a:lnTo>
                  <a:lnTo>
                    <a:pt x="127917" y="88747"/>
                  </a:lnTo>
                  <a:lnTo>
                    <a:pt x="129729" y="90229"/>
                  </a:lnTo>
                  <a:lnTo>
                    <a:pt x="158750" y="93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9"/>
            <p:cNvSpPr/>
            <p:nvPr>
              <p:custDataLst>
                <p:tags r:id="rId38"/>
              </p:custDataLst>
            </p:nvPr>
          </p:nvSpPr>
          <p:spPr>
            <a:xfrm>
              <a:off x="7747883" y="3162300"/>
              <a:ext cx="100718" cy="19051"/>
            </a:xfrm>
            <a:custGeom>
              <a:avLst/>
              <a:gdLst/>
              <a:ahLst/>
              <a:cxnLst/>
              <a:rect l="0" t="0" r="0" b="0"/>
              <a:pathLst>
                <a:path w="1007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6120" y="15679"/>
                  </a:lnTo>
                  <a:lnTo>
                    <a:pt x="52136" y="9590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80"/>
            <p:cNvSpPr/>
            <p:nvPr>
              <p:custDataLst>
                <p:tags r:id="rId39"/>
              </p:custDataLst>
            </p:nvPr>
          </p:nvSpPr>
          <p:spPr>
            <a:xfrm>
              <a:off x="7785100" y="31051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59" y="3371"/>
                  </a:lnTo>
                  <a:lnTo>
                    <a:pt x="11259" y="8789"/>
                  </a:lnTo>
                  <a:lnTo>
                    <a:pt x="18082" y="51706"/>
                  </a:lnTo>
                  <a:lnTo>
                    <a:pt x="18763" y="91442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81"/>
            <p:cNvSpPr/>
            <p:nvPr>
              <p:custDataLst>
                <p:tags r:id="rId40"/>
              </p:custDataLst>
            </p:nvPr>
          </p:nvSpPr>
          <p:spPr>
            <a:xfrm>
              <a:off x="7887939" y="2962788"/>
              <a:ext cx="297212" cy="298781"/>
            </a:xfrm>
            <a:custGeom>
              <a:avLst/>
              <a:gdLst/>
              <a:ahLst/>
              <a:cxnLst/>
              <a:rect l="0" t="0" r="0" b="0"/>
              <a:pathLst>
                <a:path w="297212" h="298781">
                  <a:moveTo>
                    <a:pt x="125761" y="199512"/>
                  </a:moveTo>
                  <a:lnTo>
                    <a:pt x="125761" y="199512"/>
                  </a:lnTo>
                  <a:lnTo>
                    <a:pt x="125760" y="194045"/>
                  </a:lnTo>
                  <a:lnTo>
                    <a:pt x="125056" y="193750"/>
                  </a:lnTo>
                  <a:lnTo>
                    <a:pt x="86415" y="193185"/>
                  </a:lnTo>
                  <a:lnTo>
                    <a:pt x="57031" y="199911"/>
                  </a:lnTo>
                  <a:lnTo>
                    <a:pt x="21272" y="219895"/>
                  </a:lnTo>
                  <a:lnTo>
                    <a:pt x="6649" y="231855"/>
                  </a:lnTo>
                  <a:lnTo>
                    <a:pt x="2608" y="238712"/>
                  </a:lnTo>
                  <a:lnTo>
                    <a:pt x="0" y="253858"/>
                  </a:lnTo>
                  <a:lnTo>
                    <a:pt x="5870" y="278252"/>
                  </a:lnTo>
                  <a:lnTo>
                    <a:pt x="14620" y="289306"/>
                  </a:lnTo>
                  <a:lnTo>
                    <a:pt x="25564" y="295865"/>
                  </a:lnTo>
                  <a:lnTo>
                    <a:pt x="37485" y="298780"/>
                  </a:lnTo>
                  <a:lnTo>
                    <a:pt x="51720" y="294431"/>
                  </a:lnTo>
                  <a:lnTo>
                    <a:pt x="67453" y="284032"/>
                  </a:lnTo>
                  <a:lnTo>
                    <a:pt x="91472" y="256932"/>
                  </a:lnTo>
                  <a:lnTo>
                    <a:pt x="112308" y="214723"/>
                  </a:lnTo>
                  <a:lnTo>
                    <a:pt x="125425" y="173111"/>
                  </a:lnTo>
                  <a:lnTo>
                    <a:pt x="131182" y="148044"/>
                  </a:lnTo>
                  <a:lnTo>
                    <a:pt x="136430" y="120751"/>
                  </a:lnTo>
                  <a:lnTo>
                    <a:pt x="141341" y="91971"/>
                  </a:lnTo>
                  <a:lnTo>
                    <a:pt x="146796" y="50586"/>
                  </a:lnTo>
                  <a:lnTo>
                    <a:pt x="149880" y="4609"/>
                  </a:lnTo>
                  <a:lnTo>
                    <a:pt x="148896" y="1843"/>
                  </a:lnTo>
                  <a:lnTo>
                    <a:pt x="147533" y="0"/>
                  </a:lnTo>
                  <a:lnTo>
                    <a:pt x="145215" y="887"/>
                  </a:lnTo>
                  <a:lnTo>
                    <a:pt x="138876" y="7518"/>
                  </a:lnTo>
                  <a:lnTo>
                    <a:pt x="127373" y="33263"/>
                  </a:lnTo>
                  <a:lnTo>
                    <a:pt x="118399" y="77816"/>
                  </a:lnTo>
                  <a:lnTo>
                    <a:pt x="115433" y="112969"/>
                  </a:lnTo>
                  <a:lnTo>
                    <a:pt x="114115" y="148348"/>
                  </a:lnTo>
                  <a:lnTo>
                    <a:pt x="113373" y="193916"/>
                  </a:lnTo>
                  <a:lnTo>
                    <a:pt x="115004" y="230026"/>
                  </a:lnTo>
                  <a:lnTo>
                    <a:pt x="116472" y="234671"/>
                  </a:lnTo>
                  <a:lnTo>
                    <a:pt x="118158" y="237062"/>
                  </a:lnTo>
                  <a:lnTo>
                    <a:pt x="119986" y="237951"/>
                  </a:lnTo>
                  <a:lnTo>
                    <a:pt x="121912" y="237838"/>
                  </a:lnTo>
                  <a:lnTo>
                    <a:pt x="131362" y="224195"/>
                  </a:lnTo>
                  <a:lnTo>
                    <a:pt x="146315" y="181134"/>
                  </a:lnTo>
                  <a:lnTo>
                    <a:pt x="161107" y="149767"/>
                  </a:lnTo>
                  <a:lnTo>
                    <a:pt x="165693" y="145653"/>
                  </a:lnTo>
                  <a:lnTo>
                    <a:pt x="170085" y="143825"/>
                  </a:lnTo>
                  <a:lnTo>
                    <a:pt x="185394" y="142651"/>
                  </a:lnTo>
                  <a:lnTo>
                    <a:pt x="192951" y="144372"/>
                  </a:lnTo>
                  <a:lnTo>
                    <a:pt x="195954" y="145819"/>
                  </a:lnTo>
                  <a:lnTo>
                    <a:pt x="201173" y="154952"/>
                  </a:lnTo>
                  <a:lnTo>
                    <a:pt x="210271" y="187182"/>
                  </a:lnTo>
                  <a:lnTo>
                    <a:pt x="209989" y="217183"/>
                  </a:lnTo>
                  <a:lnTo>
                    <a:pt x="199208" y="251738"/>
                  </a:lnTo>
                  <a:lnTo>
                    <a:pt x="194153" y="261058"/>
                  </a:lnTo>
                  <a:lnTo>
                    <a:pt x="191111" y="263826"/>
                  </a:lnTo>
                  <a:lnTo>
                    <a:pt x="183968" y="266901"/>
                  </a:lnTo>
                  <a:lnTo>
                    <a:pt x="181499" y="265605"/>
                  </a:lnTo>
                  <a:lnTo>
                    <a:pt x="179854" y="262624"/>
                  </a:lnTo>
                  <a:lnTo>
                    <a:pt x="178756" y="258520"/>
                  </a:lnTo>
                  <a:lnTo>
                    <a:pt x="183954" y="232518"/>
                  </a:lnTo>
                  <a:lnTo>
                    <a:pt x="203421" y="187217"/>
                  </a:lnTo>
                  <a:lnTo>
                    <a:pt x="222149" y="159259"/>
                  </a:lnTo>
                  <a:lnTo>
                    <a:pt x="269098" y="113289"/>
                  </a:lnTo>
                  <a:lnTo>
                    <a:pt x="270003" y="112397"/>
                  </a:lnTo>
                  <a:lnTo>
                    <a:pt x="259443" y="126349"/>
                  </a:lnTo>
                  <a:lnTo>
                    <a:pt x="251370" y="150004"/>
                  </a:lnTo>
                  <a:lnTo>
                    <a:pt x="251250" y="175984"/>
                  </a:lnTo>
                  <a:lnTo>
                    <a:pt x="255684" y="198185"/>
                  </a:lnTo>
                  <a:lnTo>
                    <a:pt x="264838" y="214798"/>
                  </a:lnTo>
                  <a:lnTo>
                    <a:pt x="269984" y="218169"/>
                  </a:lnTo>
                  <a:lnTo>
                    <a:pt x="297211" y="224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82"/>
            <p:cNvSpPr/>
            <p:nvPr>
              <p:custDataLst>
                <p:tags r:id="rId41"/>
              </p:custDataLst>
            </p:nvPr>
          </p:nvSpPr>
          <p:spPr>
            <a:xfrm>
              <a:off x="8113520" y="3479304"/>
              <a:ext cx="147831" cy="343397"/>
            </a:xfrm>
            <a:custGeom>
              <a:avLst/>
              <a:gdLst/>
              <a:ahLst/>
              <a:cxnLst/>
              <a:rect l="0" t="0" r="0" b="0"/>
              <a:pathLst>
                <a:path w="147831" h="343397">
                  <a:moveTo>
                    <a:pt x="147830" y="13196"/>
                  </a:moveTo>
                  <a:lnTo>
                    <a:pt x="147830" y="13196"/>
                  </a:lnTo>
                  <a:lnTo>
                    <a:pt x="134346" y="3083"/>
                  </a:lnTo>
                  <a:lnTo>
                    <a:pt x="118319" y="0"/>
                  </a:lnTo>
                  <a:lnTo>
                    <a:pt x="109106" y="165"/>
                  </a:lnTo>
                  <a:lnTo>
                    <a:pt x="91344" y="5993"/>
                  </a:lnTo>
                  <a:lnTo>
                    <a:pt x="53573" y="30353"/>
                  </a:lnTo>
                  <a:lnTo>
                    <a:pt x="29355" y="57477"/>
                  </a:lnTo>
                  <a:lnTo>
                    <a:pt x="12145" y="91227"/>
                  </a:lnTo>
                  <a:lnTo>
                    <a:pt x="1480" y="138152"/>
                  </a:lnTo>
                  <a:lnTo>
                    <a:pt x="0" y="171978"/>
                  </a:lnTo>
                  <a:lnTo>
                    <a:pt x="1694" y="205827"/>
                  </a:lnTo>
                  <a:lnTo>
                    <a:pt x="4798" y="239685"/>
                  </a:lnTo>
                  <a:lnTo>
                    <a:pt x="7142" y="287110"/>
                  </a:lnTo>
                  <a:lnTo>
                    <a:pt x="14480" y="343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83"/>
            <p:cNvSpPr/>
            <p:nvPr>
              <p:custDataLst>
                <p:tags r:id="rId42"/>
              </p:custDataLst>
            </p:nvPr>
          </p:nvSpPr>
          <p:spPr>
            <a:xfrm>
              <a:off x="8045450" y="367665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5645" y="43893"/>
                  </a:lnTo>
                  <a:lnTo>
                    <a:pt x="43338" y="32382"/>
                  </a:lnTo>
                  <a:lnTo>
                    <a:pt x="78458" y="18767"/>
                  </a:lnTo>
                  <a:lnTo>
                    <a:pt x="119124" y="963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4"/>
            <p:cNvSpPr/>
            <p:nvPr>
              <p:custDataLst>
                <p:tags r:id="rId43"/>
              </p:custDataLst>
            </p:nvPr>
          </p:nvSpPr>
          <p:spPr>
            <a:xfrm>
              <a:off x="8311026" y="3540121"/>
              <a:ext cx="109075" cy="269880"/>
            </a:xfrm>
            <a:custGeom>
              <a:avLst/>
              <a:gdLst/>
              <a:ahLst/>
              <a:cxnLst/>
              <a:rect l="0" t="0" r="0" b="0"/>
              <a:pathLst>
                <a:path w="109075" h="269880">
                  <a:moveTo>
                    <a:pt x="109074" y="28579"/>
                  </a:moveTo>
                  <a:lnTo>
                    <a:pt x="109074" y="28579"/>
                  </a:lnTo>
                  <a:lnTo>
                    <a:pt x="108368" y="3964"/>
                  </a:lnTo>
                  <a:lnTo>
                    <a:pt x="107193" y="1585"/>
                  </a:lnTo>
                  <a:lnTo>
                    <a:pt x="105703" y="0"/>
                  </a:lnTo>
                  <a:lnTo>
                    <a:pt x="103299" y="354"/>
                  </a:lnTo>
                  <a:lnTo>
                    <a:pt x="96865" y="4510"/>
                  </a:lnTo>
                  <a:lnTo>
                    <a:pt x="57367" y="51183"/>
                  </a:lnTo>
                  <a:lnTo>
                    <a:pt x="31115" y="93524"/>
                  </a:lnTo>
                  <a:lnTo>
                    <a:pt x="17746" y="129175"/>
                  </a:lnTo>
                  <a:lnTo>
                    <a:pt x="7806" y="167127"/>
                  </a:lnTo>
                  <a:lnTo>
                    <a:pt x="1036" y="202810"/>
                  </a:lnTo>
                  <a:lnTo>
                    <a:pt x="0" y="244519"/>
                  </a:lnTo>
                  <a:lnTo>
                    <a:pt x="2491" y="253678"/>
                  </a:lnTo>
                  <a:lnTo>
                    <a:pt x="10903" y="265736"/>
                  </a:lnTo>
                  <a:lnTo>
                    <a:pt x="17521" y="268528"/>
                  </a:lnTo>
                  <a:lnTo>
                    <a:pt x="51924" y="269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85"/>
            <p:cNvSpPr/>
            <p:nvPr>
              <p:custDataLst>
                <p:tags r:id="rId44"/>
              </p:custDataLst>
            </p:nvPr>
          </p:nvSpPr>
          <p:spPr>
            <a:xfrm>
              <a:off x="8489498" y="3479800"/>
              <a:ext cx="70303" cy="302703"/>
            </a:xfrm>
            <a:custGeom>
              <a:avLst/>
              <a:gdLst/>
              <a:ahLst/>
              <a:cxnLst/>
              <a:rect l="0" t="0" r="0" b="0"/>
              <a:pathLst>
                <a:path w="70303" h="302703">
                  <a:moveTo>
                    <a:pt x="70302" y="0"/>
                  </a:moveTo>
                  <a:lnTo>
                    <a:pt x="70302" y="0"/>
                  </a:lnTo>
                  <a:lnTo>
                    <a:pt x="53695" y="43338"/>
                  </a:lnTo>
                  <a:lnTo>
                    <a:pt x="38100" y="79869"/>
                  </a:lnTo>
                  <a:lnTo>
                    <a:pt x="28708" y="112403"/>
                  </a:lnTo>
                  <a:lnTo>
                    <a:pt x="19831" y="148029"/>
                  </a:lnTo>
                  <a:lnTo>
                    <a:pt x="11181" y="184324"/>
                  </a:lnTo>
                  <a:lnTo>
                    <a:pt x="2633" y="219270"/>
                  </a:lnTo>
                  <a:lnTo>
                    <a:pt x="0" y="257194"/>
                  </a:lnTo>
                  <a:lnTo>
                    <a:pt x="7059" y="282933"/>
                  </a:lnTo>
                  <a:lnTo>
                    <a:pt x="18089" y="300594"/>
                  </a:lnTo>
                  <a:lnTo>
                    <a:pt x="22087" y="302702"/>
                  </a:lnTo>
                  <a:lnTo>
                    <a:pt x="26164" y="302695"/>
                  </a:lnTo>
                  <a:lnTo>
                    <a:pt x="30294" y="301280"/>
                  </a:lnTo>
                  <a:lnTo>
                    <a:pt x="6395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6"/>
            <p:cNvSpPr/>
            <p:nvPr>
              <p:custDataLst>
                <p:tags r:id="rId45"/>
              </p:custDataLst>
            </p:nvPr>
          </p:nvSpPr>
          <p:spPr>
            <a:xfrm>
              <a:off x="8413750" y="36131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22322" y="34729"/>
                  </a:lnTo>
                  <a:lnTo>
                    <a:pt x="57021" y="25891"/>
                  </a:lnTo>
                  <a:lnTo>
                    <a:pt x="98583" y="17706"/>
                  </a:lnTo>
                  <a:lnTo>
                    <a:pt x="143207" y="496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7"/>
            <p:cNvSpPr/>
            <p:nvPr>
              <p:custDataLst>
                <p:tags r:id="rId46"/>
              </p:custDataLst>
            </p:nvPr>
          </p:nvSpPr>
          <p:spPr>
            <a:xfrm>
              <a:off x="8616950" y="3505200"/>
              <a:ext cx="68775" cy="298451"/>
            </a:xfrm>
            <a:custGeom>
              <a:avLst/>
              <a:gdLst/>
              <a:ahLst/>
              <a:cxnLst/>
              <a:rect l="0" t="0" r="0" b="0"/>
              <a:pathLst>
                <a:path w="68775" h="298451">
                  <a:moveTo>
                    <a:pt x="6350" y="0"/>
                  </a:moveTo>
                  <a:lnTo>
                    <a:pt x="6350" y="0"/>
                  </a:lnTo>
                  <a:lnTo>
                    <a:pt x="6349" y="3371"/>
                  </a:lnTo>
                  <a:lnTo>
                    <a:pt x="43207" y="46574"/>
                  </a:lnTo>
                  <a:lnTo>
                    <a:pt x="56597" y="79496"/>
                  </a:lnTo>
                  <a:lnTo>
                    <a:pt x="65842" y="117646"/>
                  </a:lnTo>
                  <a:lnTo>
                    <a:pt x="68774" y="157415"/>
                  </a:lnTo>
                  <a:lnTo>
                    <a:pt x="60670" y="196257"/>
                  </a:lnTo>
                  <a:lnTo>
                    <a:pt x="47661" y="230923"/>
                  </a:lnTo>
                  <a:lnTo>
                    <a:pt x="24469" y="27068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88"/>
            <p:cNvSpPr/>
            <p:nvPr>
              <p:custDataLst>
                <p:tags r:id="rId47"/>
              </p:custDataLst>
            </p:nvPr>
          </p:nvSpPr>
          <p:spPr>
            <a:xfrm>
              <a:off x="8839047" y="3463474"/>
              <a:ext cx="324004" cy="336865"/>
            </a:xfrm>
            <a:custGeom>
              <a:avLst/>
              <a:gdLst/>
              <a:ahLst/>
              <a:cxnLst/>
              <a:rect l="0" t="0" r="0" b="0"/>
              <a:pathLst>
                <a:path w="324004" h="336865">
                  <a:moveTo>
                    <a:pt x="114453" y="257626"/>
                  </a:moveTo>
                  <a:lnTo>
                    <a:pt x="114453" y="257626"/>
                  </a:lnTo>
                  <a:lnTo>
                    <a:pt x="85909" y="230494"/>
                  </a:lnTo>
                  <a:lnTo>
                    <a:pt x="74955" y="224871"/>
                  </a:lnTo>
                  <a:lnTo>
                    <a:pt x="63031" y="223783"/>
                  </a:lnTo>
                  <a:lnTo>
                    <a:pt x="56889" y="224481"/>
                  </a:lnTo>
                  <a:lnTo>
                    <a:pt x="44419" y="230900"/>
                  </a:lnTo>
                  <a:lnTo>
                    <a:pt x="19166" y="255640"/>
                  </a:lnTo>
                  <a:lnTo>
                    <a:pt x="3513" y="282830"/>
                  </a:lnTo>
                  <a:lnTo>
                    <a:pt x="0" y="301048"/>
                  </a:lnTo>
                  <a:lnTo>
                    <a:pt x="1496" y="317141"/>
                  </a:lnTo>
                  <a:lnTo>
                    <a:pt x="6864" y="328997"/>
                  </a:lnTo>
                  <a:lnTo>
                    <a:pt x="10976" y="332723"/>
                  </a:lnTo>
                  <a:lnTo>
                    <a:pt x="21191" y="336864"/>
                  </a:lnTo>
                  <a:lnTo>
                    <a:pt x="34669" y="333059"/>
                  </a:lnTo>
                  <a:lnTo>
                    <a:pt x="42213" y="329081"/>
                  </a:lnTo>
                  <a:lnTo>
                    <a:pt x="62945" y="306628"/>
                  </a:lnTo>
                  <a:lnTo>
                    <a:pt x="85864" y="264149"/>
                  </a:lnTo>
                  <a:lnTo>
                    <a:pt x="102217" y="220073"/>
                  </a:lnTo>
                  <a:lnTo>
                    <a:pt x="110528" y="194491"/>
                  </a:lnTo>
                  <a:lnTo>
                    <a:pt x="118186" y="168969"/>
                  </a:lnTo>
                  <a:lnTo>
                    <a:pt x="125408" y="143488"/>
                  </a:lnTo>
                  <a:lnTo>
                    <a:pt x="136961" y="98948"/>
                  </a:lnTo>
                  <a:lnTo>
                    <a:pt x="142760" y="64090"/>
                  </a:lnTo>
                  <a:lnTo>
                    <a:pt x="141615" y="55193"/>
                  </a:lnTo>
                  <a:lnTo>
                    <a:pt x="140322" y="52821"/>
                  </a:lnTo>
                  <a:lnTo>
                    <a:pt x="138754" y="51239"/>
                  </a:lnTo>
                  <a:lnTo>
                    <a:pt x="137004" y="50185"/>
                  </a:lnTo>
                  <a:lnTo>
                    <a:pt x="134425" y="51599"/>
                  </a:lnTo>
                  <a:lnTo>
                    <a:pt x="127798" y="58813"/>
                  </a:lnTo>
                  <a:lnTo>
                    <a:pt x="112046" y="103087"/>
                  </a:lnTo>
                  <a:lnTo>
                    <a:pt x="103740" y="138377"/>
                  </a:lnTo>
                  <a:lnTo>
                    <a:pt x="97227" y="175699"/>
                  </a:lnTo>
                  <a:lnTo>
                    <a:pt x="93391" y="212747"/>
                  </a:lnTo>
                  <a:lnTo>
                    <a:pt x="94038" y="248028"/>
                  </a:lnTo>
                  <a:lnTo>
                    <a:pt x="101740" y="286140"/>
                  </a:lnTo>
                  <a:lnTo>
                    <a:pt x="109038" y="300402"/>
                  </a:lnTo>
                  <a:lnTo>
                    <a:pt x="112960" y="305194"/>
                  </a:lnTo>
                  <a:lnTo>
                    <a:pt x="117690" y="307682"/>
                  </a:lnTo>
                  <a:lnTo>
                    <a:pt x="128592" y="308566"/>
                  </a:lnTo>
                  <a:lnTo>
                    <a:pt x="140492" y="300962"/>
                  </a:lnTo>
                  <a:lnTo>
                    <a:pt x="152837" y="286764"/>
                  </a:lnTo>
                  <a:lnTo>
                    <a:pt x="173098" y="252148"/>
                  </a:lnTo>
                  <a:lnTo>
                    <a:pt x="191082" y="217561"/>
                  </a:lnTo>
                  <a:lnTo>
                    <a:pt x="208953" y="178671"/>
                  </a:lnTo>
                  <a:lnTo>
                    <a:pt x="225597" y="139985"/>
                  </a:lnTo>
                  <a:lnTo>
                    <a:pt x="240050" y="106328"/>
                  </a:lnTo>
                  <a:lnTo>
                    <a:pt x="263458" y="59613"/>
                  </a:lnTo>
                  <a:lnTo>
                    <a:pt x="290171" y="16906"/>
                  </a:lnTo>
                  <a:lnTo>
                    <a:pt x="299554" y="3406"/>
                  </a:lnTo>
                  <a:lnTo>
                    <a:pt x="299943" y="1362"/>
                  </a:lnTo>
                  <a:lnTo>
                    <a:pt x="299497" y="0"/>
                  </a:lnTo>
                  <a:lnTo>
                    <a:pt x="298493" y="1209"/>
                  </a:lnTo>
                  <a:lnTo>
                    <a:pt x="286472" y="40885"/>
                  </a:lnTo>
                  <a:lnTo>
                    <a:pt x="280747" y="72397"/>
                  </a:lnTo>
                  <a:lnTo>
                    <a:pt x="275145" y="108980"/>
                  </a:lnTo>
                  <a:lnTo>
                    <a:pt x="267951" y="151109"/>
                  </a:lnTo>
                  <a:lnTo>
                    <a:pt x="261932" y="190059"/>
                  </a:lnTo>
                  <a:lnTo>
                    <a:pt x="256905" y="224774"/>
                  </a:lnTo>
                  <a:lnTo>
                    <a:pt x="251519" y="266001"/>
                  </a:lnTo>
                  <a:lnTo>
                    <a:pt x="253764" y="291151"/>
                  </a:lnTo>
                  <a:lnTo>
                    <a:pt x="257037" y="300278"/>
                  </a:lnTo>
                  <a:lnTo>
                    <a:pt x="260845" y="304805"/>
                  </a:lnTo>
                  <a:lnTo>
                    <a:pt x="262848" y="306011"/>
                  </a:lnTo>
                  <a:lnTo>
                    <a:pt x="272599" y="303590"/>
                  </a:lnTo>
                  <a:lnTo>
                    <a:pt x="285635" y="297105"/>
                  </a:lnTo>
                  <a:lnTo>
                    <a:pt x="309369" y="275694"/>
                  </a:lnTo>
                  <a:lnTo>
                    <a:pt x="324003" y="257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89"/>
            <p:cNvSpPr/>
            <p:nvPr>
              <p:custDataLst>
                <p:tags r:id="rId48"/>
              </p:custDataLst>
            </p:nvPr>
          </p:nvSpPr>
          <p:spPr>
            <a:xfrm>
              <a:off x="9032679" y="3569583"/>
              <a:ext cx="231972" cy="18168"/>
            </a:xfrm>
            <a:custGeom>
              <a:avLst/>
              <a:gdLst/>
              <a:ahLst/>
              <a:cxnLst/>
              <a:rect l="0" t="0" r="0" b="0"/>
              <a:pathLst>
                <a:path w="231972" h="1816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418" y="1103"/>
                  </a:lnTo>
                  <a:lnTo>
                    <a:pt x="4645" y="0"/>
                  </a:lnTo>
                  <a:lnTo>
                    <a:pt x="44209" y="8022"/>
                  </a:lnTo>
                  <a:lnTo>
                    <a:pt x="75143" y="13658"/>
                  </a:lnTo>
                  <a:lnTo>
                    <a:pt x="114762" y="16163"/>
                  </a:lnTo>
                  <a:lnTo>
                    <a:pt x="160122" y="17276"/>
                  </a:lnTo>
                  <a:lnTo>
                    <a:pt x="200038" y="17771"/>
                  </a:lnTo>
                  <a:lnTo>
                    <a:pt x="231971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2"/>
          <p:cNvGrpSpPr/>
          <p:nvPr/>
        </p:nvGrpSpPr>
        <p:grpSpPr>
          <a:xfrm>
            <a:off x="6994217" y="4992798"/>
            <a:ext cx="270184" cy="245798"/>
            <a:chOff x="6994217" y="4992798"/>
            <a:chExt cx="270184" cy="245798"/>
          </a:xfrm>
        </p:grpSpPr>
        <p:sp>
          <p:nvSpPr>
            <p:cNvPr id="89" name="SMARTInkShape-290"/>
            <p:cNvSpPr/>
            <p:nvPr>
              <p:custDataLst>
                <p:tags r:id="rId33"/>
              </p:custDataLst>
            </p:nvPr>
          </p:nvSpPr>
          <p:spPr>
            <a:xfrm>
              <a:off x="6994217" y="4992798"/>
              <a:ext cx="257527" cy="84866"/>
            </a:xfrm>
            <a:custGeom>
              <a:avLst/>
              <a:gdLst/>
              <a:ahLst/>
              <a:cxnLst/>
              <a:rect l="0" t="0" r="0" b="0"/>
              <a:pathLst>
                <a:path w="257527" h="84866">
                  <a:moveTo>
                    <a:pt x="22533" y="49102"/>
                  </a:moveTo>
                  <a:lnTo>
                    <a:pt x="22533" y="49102"/>
                  </a:lnTo>
                  <a:lnTo>
                    <a:pt x="9933" y="61702"/>
                  </a:lnTo>
                  <a:lnTo>
                    <a:pt x="4374" y="61793"/>
                  </a:lnTo>
                  <a:lnTo>
                    <a:pt x="376" y="55057"/>
                  </a:lnTo>
                  <a:lnTo>
                    <a:pt x="0" y="51662"/>
                  </a:lnTo>
                  <a:lnTo>
                    <a:pt x="6256" y="28577"/>
                  </a:lnTo>
                  <a:lnTo>
                    <a:pt x="13888" y="18578"/>
                  </a:lnTo>
                  <a:lnTo>
                    <a:pt x="24334" y="10135"/>
                  </a:lnTo>
                  <a:lnTo>
                    <a:pt x="36033" y="4032"/>
                  </a:lnTo>
                  <a:lnTo>
                    <a:pt x="57891" y="0"/>
                  </a:lnTo>
                  <a:lnTo>
                    <a:pt x="82241" y="2176"/>
                  </a:lnTo>
                  <a:lnTo>
                    <a:pt x="98929" y="11077"/>
                  </a:lnTo>
                  <a:lnTo>
                    <a:pt x="129267" y="39788"/>
                  </a:lnTo>
                  <a:lnTo>
                    <a:pt x="151279" y="70520"/>
                  </a:lnTo>
                  <a:lnTo>
                    <a:pt x="163009" y="79317"/>
                  </a:lnTo>
                  <a:lnTo>
                    <a:pt x="178141" y="84865"/>
                  </a:lnTo>
                  <a:lnTo>
                    <a:pt x="183422" y="83527"/>
                  </a:lnTo>
                  <a:lnTo>
                    <a:pt x="201672" y="70826"/>
                  </a:lnTo>
                  <a:lnTo>
                    <a:pt x="243544" y="27427"/>
                  </a:lnTo>
                  <a:lnTo>
                    <a:pt x="256489" y="16888"/>
                  </a:lnTo>
                  <a:lnTo>
                    <a:pt x="257526" y="16337"/>
                  </a:lnTo>
                  <a:lnTo>
                    <a:pt x="257483" y="3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1"/>
            <p:cNvSpPr/>
            <p:nvPr>
              <p:custDataLst>
                <p:tags r:id="rId34"/>
              </p:custDataLst>
            </p:nvPr>
          </p:nvSpPr>
          <p:spPr>
            <a:xfrm>
              <a:off x="7023462" y="5165478"/>
              <a:ext cx="240939" cy="73118"/>
            </a:xfrm>
            <a:custGeom>
              <a:avLst/>
              <a:gdLst/>
              <a:ahLst/>
              <a:cxnLst/>
              <a:rect l="0" t="0" r="0" b="0"/>
              <a:pathLst>
                <a:path w="240939" h="73118">
                  <a:moveTo>
                    <a:pt x="18688" y="60572"/>
                  </a:moveTo>
                  <a:lnTo>
                    <a:pt x="18688" y="60572"/>
                  </a:lnTo>
                  <a:lnTo>
                    <a:pt x="15317" y="60572"/>
                  </a:lnTo>
                  <a:lnTo>
                    <a:pt x="11781" y="64335"/>
                  </a:lnTo>
                  <a:lnTo>
                    <a:pt x="7856" y="69300"/>
                  </a:lnTo>
                  <a:lnTo>
                    <a:pt x="0" y="73117"/>
                  </a:lnTo>
                  <a:lnTo>
                    <a:pt x="6190" y="57327"/>
                  </a:lnTo>
                  <a:lnTo>
                    <a:pt x="32251" y="23020"/>
                  </a:lnTo>
                  <a:lnTo>
                    <a:pt x="54064" y="6956"/>
                  </a:lnTo>
                  <a:lnTo>
                    <a:pt x="78402" y="0"/>
                  </a:lnTo>
                  <a:lnTo>
                    <a:pt x="93205" y="2136"/>
                  </a:lnTo>
                  <a:lnTo>
                    <a:pt x="111558" y="11273"/>
                  </a:lnTo>
                  <a:lnTo>
                    <a:pt x="121346" y="20316"/>
                  </a:lnTo>
                  <a:lnTo>
                    <a:pt x="150763" y="64309"/>
                  </a:lnTo>
                  <a:lnTo>
                    <a:pt x="158762" y="69289"/>
                  </a:lnTo>
                  <a:lnTo>
                    <a:pt x="162871" y="70616"/>
                  </a:lnTo>
                  <a:lnTo>
                    <a:pt x="174961" y="68329"/>
                  </a:lnTo>
                  <a:lnTo>
                    <a:pt x="202348" y="55362"/>
                  </a:lnTo>
                  <a:lnTo>
                    <a:pt x="235017" y="31718"/>
                  </a:lnTo>
                  <a:lnTo>
                    <a:pt x="240938" y="22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63"/>
          <p:cNvGrpSpPr/>
          <p:nvPr/>
        </p:nvGrpSpPr>
        <p:grpSpPr>
          <a:xfrm>
            <a:off x="7537450" y="4767244"/>
            <a:ext cx="832102" cy="503257"/>
            <a:chOff x="7537450" y="4767244"/>
            <a:chExt cx="832102" cy="503257"/>
          </a:xfrm>
        </p:grpSpPr>
        <p:sp>
          <p:nvSpPr>
            <p:cNvPr id="92" name="SMARTInkShape-292"/>
            <p:cNvSpPr/>
            <p:nvPr>
              <p:custDataLst>
                <p:tags r:id="rId28"/>
              </p:custDataLst>
            </p:nvPr>
          </p:nvSpPr>
          <p:spPr>
            <a:xfrm>
              <a:off x="7626350" y="4767244"/>
              <a:ext cx="165101" cy="503257"/>
            </a:xfrm>
            <a:custGeom>
              <a:avLst/>
              <a:gdLst/>
              <a:ahLst/>
              <a:cxnLst/>
              <a:rect l="0" t="0" r="0" b="0"/>
              <a:pathLst>
                <a:path w="165101" h="503257">
                  <a:moveTo>
                    <a:pt x="165100" y="14306"/>
                  </a:moveTo>
                  <a:lnTo>
                    <a:pt x="165100" y="14306"/>
                  </a:lnTo>
                  <a:lnTo>
                    <a:pt x="127650" y="0"/>
                  </a:lnTo>
                  <a:lnTo>
                    <a:pt x="104772" y="32"/>
                  </a:lnTo>
                  <a:lnTo>
                    <a:pt x="88428" y="8432"/>
                  </a:lnTo>
                  <a:lnTo>
                    <a:pt x="72462" y="22279"/>
                  </a:lnTo>
                  <a:lnTo>
                    <a:pt x="58311" y="40192"/>
                  </a:lnTo>
                  <a:lnTo>
                    <a:pt x="45186" y="76853"/>
                  </a:lnTo>
                  <a:lnTo>
                    <a:pt x="40199" y="118994"/>
                  </a:lnTo>
                  <a:lnTo>
                    <a:pt x="37152" y="153732"/>
                  </a:lnTo>
                  <a:lnTo>
                    <a:pt x="33445" y="194807"/>
                  </a:lnTo>
                  <a:lnTo>
                    <a:pt x="31469" y="218601"/>
                  </a:lnTo>
                  <a:lnTo>
                    <a:pt x="29445" y="243636"/>
                  </a:lnTo>
                  <a:lnTo>
                    <a:pt x="28097" y="268087"/>
                  </a:lnTo>
                  <a:lnTo>
                    <a:pt x="27198" y="292149"/>
                  </a:lnTo>
                  <a:lnTo>
                    <a:pt x="25494" y="338875"/>
                  </a:lnTo>
                  <a:lnTo>
                    <a:pt x="22384" y="383161"/>
                  </a:lnTo>
                  <a:lnTo>
                    <a:pt x="16769" y="422599"/>
                  </a:lnTo>
                  <a:lnTo>
                    <a:pt x="7555" y="469010"/>
                  </a:lnTo>
                  <a:lnTo>
                    <a:pt x="0" y="503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3"/>
            <p:cNvSpPr/>
            <p:nvPr>
              <p:custDataLst>
                <p:tags r:id="rId29"/>
              </p:custDataLst>
            </p:nvPr>
          </p:nvSpPr>
          <p:spPr>
            <a:xfrm>
              <a:off x="7537450" y="5073650"/>
              <a:ext cx="222251" cy="69851"/>
            </a:xfrm>
            <a:custGeom>
              <a:avLst/>
              <a:gdLst/>
              <a:ahLst/>
              <a:cxnLst/>
              <a:rect l="0" t="0" r="0" b="0"/>
              <a:pathLst>
                <a:path w="222251" h="69851">
                  <a:moveTo>
                    <a:pt x="0" y="69850"/>
                  </a:moveTo>
                  <a:lnTo>
                    <a:pt x="0" y="69850"/>
                  </a:lnTo>
                  <a:lnTo>
                    <a:pt x="7186" y="64075"/>
                  </a:lnTo>
                  <a:lnTo>
                    <a:pt x="48182" y="42714"/>
                  </a:lnTo>
                  <a:lnTo>
                    <a:pt x="93768" y="31627"/>
                  </a:lnTo>
                  <a:lnTo>
                    <a:pt x="127282" y="24404"/>
                  </a:lnTo>
                  <a:lnTo>
                    <a:pt x="160286" y="16491"/>
                  </a:lnTo>
                  <a:lnTo>
                    <a:pt x="201695" y="5513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4"/>
            <p:cNvSpPr/>
            <p:nvPr>
              <p:custDataLst>
                <p:tags r:id="rId30"/>
              </p:custDataLst>
            </p:nvPr>
          </p:nvSpPr>
          <p:spPr>
            <a:xfrm>
              <a:off x="7841896" y="4796015"/>
              <a:ext cx="184505" cy="449086"/>
            </a:xfrm>
            <a:custGeom>
              <a:avLst/>
              <a:gdLst/>
              <a:ahLst/>
              <a:cxnLst/>
              <a:rect l="0" t="0" r="0" b="0"/>
              <a:pathLst>
                <a:path w="184505" h="449086">
                  <a:moveTo>
                    <a:pt x="184504" y="10935"/>
                  </a:moveTo>
                  <a:lnTo>
                    <a:pt x="184504" y="10935"/>
                  </a:lnTo>
                  <a:lnTo>
                    <a:pt x="181133" y="4193"/>
                  </a:lnTo>
                  <a:lnTo>
                    <a:pt x="178728" y="2207"/>
                  </a:lnTo>
                  <a:lnTo>
                    <a:pt x="172294" y="0"/>
                  </a:lnTo>
                  <a:lnTo>
                    <a:pt x="160968" y="4664"/>
                  </a:lnTo>
                  <a:lnTo>
                    <a:pt x="123959" y="31647"/>
                  </a:lnTo>
                  <a:lnTo>
                    <a:pt x="88248" y="77593"/>
                  </a:lnTo>
                  <a:lnTo>
                    <a:pt x="75177" y="99823"/>
                  </a:lnTo>
                  <a:lnTo>
                    <a:pt x="61525" y="125227"/>
                  </a:lnTo>
                  <a:lnTo>
                    <a:pt x="47485" y="152746"/>
                  </a:lnTo>
                  <a:lnTo>
                    <a:pt x="35302" y="182381"/>
                  </a:lnTo>
                  <a:lnTo>
                    <a:pt x="24359" y="213427"/>
                  </a:lnTo>
                  <a:lnTo>
                    <a:pt x="14241" y="245413"/>
                  </a:lnTo>
                  <a:lnTo>
                    <a:pt x="7495" y="274498"/>
                  </a:lnTo>
                  <a:lnTo>
                    <a:pt x="2997" y="301649"/>
                  </a:lnTo>
                  <a:lnTo>
                    <a:pt x="0" y="327511"/>
                  </a:lnTo>
                  <a:lnTo>
                    <a:pt x="432" y="369417"/>
                  </a:lnTo>
                  <a:lnTo>
                    <a:pt x="10490" y="415131"/>
                  </a:lnTo>
                  <a:lnTo>
                    <a:pt x="15578" y="426449"/>
                  </a:lnTo>
                  <a:lnTo>
                    <a:pt x="22498" y="433995"/>
                  </a:lnTo>
                  <a:lnTo>
                    <a:pt x="57504" y="44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5"/>
            <p:cNvSpPr/>
            <p:nvPr>
              <p:custDataLst>
                <p:tags r:id="rId31"/>
              </p:custDataLst>
            </p:nvPr>
          </p:nvSpPr>
          <p:spPr>
            <a:xfrm>
              <a:off x="8007350" y="4986049"/>
              <a:ext cx="184151" cy="221903"/>
            </a:xfrm>
            <a:custGeom>
              <a:avLst/>
              <a:gdLst/>
              <a:ahLst/>
              <a:cxnLst/>
              <a:rect l="0" t="0" r="0" b="0"/>
              <a:pathLst>
                <a:path w="184151" h="221903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881" y="12167"/>
                  </a:lnTo>
                  <a:lnTo>
                    <a:pt x="8838" y="3086"/>
                  </a:lnTo>
                  <a:lnTo>
                    <a:pt x="16628" y="649"/>
                  </a:lnTo>
                  <a:lnTo>
                    <a:pt x="21669" y="0"/>
                  </a:lnTo>
                  <a:lnTo>
                    <a:pt x="42246" y="5828"/>
                  </a:lnTo>
                  <a:lnTo>
                    <a:pt x="66218" y="16491"/>
                  </a:lnTo>
                  <a:lnTo>
                    <a:pt x="79054" y="30126"/>
                  </a:lnTo>
                  <a:lnTo>
                    <a:pt x="84453" y="38701"/>
                  </a:lnTo>
                  <a:lnTo>
                    <a:pt x="88570" y="63280"/>
                  </a:lnTo>
                  <a:lnTo>
                    <a:pt x="85930" y="93725"/>
                  </a:lnTo>
                  <a:lnTo>
                    <a:pt x="75351" y="128423"/>
                  </a:lnTo>
                  <a:lnTo>
                    <a:pt x="61241" y="161248"/>
                  </a:lnTo>
                  <a:lnTo>
                    <a:pt x="41194" y="199969"/>
                  </a:lnTo>
                  <a:lnTo>
                    <a:pt x="28198" y="219202"/>
                  </a:lnTo>
                  <a:lnTo>
                    <a:pt x="25148" y="221902"/>
                  </a:lnTo>
                  <a:lnTo>
                    <a:pt x="23116" y="220174"/>
                  </a:lnTo>
                  <a:lnTo>
                    <a:pt x="20857" y="208846"/>
                  </a:lnTo>
                  <a:lnTo>
                    <a:pt x="26327" y="169151"/>
                  </a:lnTo>
                  <a:lnTo>
                    <a:pt x="43627" y="127287"/>
                  </a:lnTo>
                  <a:lnTo>
                    <a:pt x="75462" y="80989"/>
                  </a:lnTo>
                  <a:lnTo>
                    <a:pt x="107464" y="51461"/>
                  </a:lnTo>
                  <a:lnTo>
                    <a:pt x="118045" y="44793"/>
                  </a:lnTo>
                  <a:lnTo>
                    <a:pt x="118914" y="44951"/>
                  </a:lnTo>
                  <a:lnTo>
                    <a:pt x="119492" y="45762"/>
                  </a:lnTo>
                  <a:lnTo>
                    <a:pt x="119878" y="47008"/>
                  </a:lnTo>
                  <a:lnTo>
                    <a:pt x="106276" y="93474"/>
                  </a:lnTo>
                  <a:lnTo>
                    <a:pt x="106357" y="120699"/>
                  </a:lnTo>
                  <a:lnTo>
                    <a:pt x="112887" y="136178"/>
                  </a:lnTo>
                  <a:lnTo>
                    <a:pt x="117590" y="143269"/>
                  </a:lnTo>
                  <a:lnTo>
                    <a:pt x="130344" y="153029"/>
                  </a:lnTo>
                  <a:lnTo>
                    <a:pt x="137696" y="156620"/>
                  </a:lnTo>
                  <a:lnTo>
                    <a:pt x="155273" y="158728"/>
                  </a:lnTo>
                  <a:lnTo>
                    <a:pt x="184150" y="157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6"/>
            <p:cNvSpPr/>
            <p:nvPr>
              <p:custDataLst>
                <p:tags r:id="rId32"/>
              </p:custDataLst>
            </p:nvPr>
          </p:nvSpPr>
          <p:spPr>
            <a:xfrm>
              <a:off x="8248650" y="4871333"/>
              <a:ext cx="120902" cy="386468"/>
            </a:xfrm>
            <a:custGeom>
              <a:avLst/>
              <a:gdLst/>
              <a:ahLst/>
              <a:cxnLst/>
              <a:rect l="0" t="0" r="0" b="0"/>
              <a:pathLst>
                <a:path w="120902" h="386468">
                  <a:moveTo>
                    <a:pt x="50800" y="5467"/>
                  </a:moveTo>
                  <a:lnTo>
                    <a:pt x="50800" y="5467"/>
                  </a:lnTo>
                  <a:lnTo>
                    <a:pt x="45332" y="0"/>
                  </a:lnTo>
                  <a:lnTo>
                    <a:pt x="77714" y="38861"/>
                  </a:lnTo>
                  <a:lnTo>
                    <a:pt x="98744" y="68992"/>
                  </a:lnTo>
                  <a:lnTo>
                    <a:pt x="114677" y="107313"/>
                  </a:lnTo>
                  <a:lnTo>
                    <a:pt x="120901" y="128398"/>
                  </a:lnTo>
                  <a:lnTo>
                    <a:pt x="120817" y="151626"/>
                  </a:lnTo>
                  <a:lnTo>
                    <a:pt x="116528" y="176284"/>
                  </a:lnTo>
                  <a:lnTo>
                    <a:pt x="109435" y="201895"/>
                  </a:lnTo>
                  <a:lnTo>
                    <a:pt x="99062" y="228141"/>
                  </a:lnTo>
                  <a:lnTo>
                    <a:pt x="86502" y="254811"/>
                  </a:lnTo>
                  <a:lnTo>
                    <a:pt x="72484" y="281763"/>
                  </a:lnTo>
                  <a:lnTo>
                    <a:pt x="43739" y="326761"/>
                  </a:lnTo>
                  <a:lnTo>
                    <a:pt x="0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64"/>
          <p:cNvGrpSpPr/>
          <p:nvPr/>
        </p:nvGrpSpPr>
        <p:grpSpPr>
          <a:xfrm>
            <a:off x="8680450" y="4185788"/>
            <a:ext cx="800101" cy="1515699"/>
            <a:chOff x="8680450" y="4185788"/>
            <a:chExt cx="800101" cy="1515699"/>
          </a:xfrm>
        </p:grpSpPr>
        <p:sp>
          <p:nvSpPr>
            <p:cNvPr id="98" name="SMARTInkShape-297"/>
            <p:cNvSpPr/>
            <p:nvPr>
              <p:custDataLst>
                <p:tags r:id="rId21"/>
              </p:custDataLst>
            </p:nvPr>
          </p:nvSpPr>
          <p:spPr>
            <a:xfrm>
              <a:off x="8763000" y="4662199"/>
              <a:ext cx="196851" cy="697202"/>
            </a:xfrm>
            <a:custGeom>
              <a:avLst/>
              <a:gdLst/>
              <a:ahLst/>
              <a:cxnLst/>
              <a:rect l="0" t="0" r="0" b="0"/>
              <a:pathLst>
                <a:path w="196851" h="697202">
                  <a:moveTo>
                    <a:pt x="196850" y="24101"/>
                  </a:moveTo>
                  <a:lnTo>
                    <a:pt x="196850" y="24101"/>
                  </a:lnTo>
                  <a:lnTo>
                    <a:pt x="188012" y="9795"/>
                  </a:lnTo>
                  <a:lnTo>
                    <a:pt x="178552" y="3086"/>
                  </a:lnTo>
                  <a:lnTo>
                    <a:pt x="163441" y="0"/>
                  </a:lnTo>
                  <a:lnTo>
                    <a:pt x="142187" y="5828"/>
                  </a:lnTo>
                  <a:lnTo>
                    <a:pt x="126223" y="22094"/>
                  </a:lnTo>
                  <a:lnTo>
                    <a:pt x="101369" y="64664"/>
                  </a:lnTo>
                  <a:lnTo>
                    <a:pt x="85975" y="103512"/>
                  </a:lnTo>
                  <a:lnTo>
                    <a:pt x="74430" y="149000"/>
                  </a:lnTo>
                  <a:lnTo>
                    <a:pt x="66477" y="195558"/>
                  </a:lnTo>
                  <a:lnTo>
                    <a:pt x="62705" y="241415"/>
                  </a:lnTo>
                  <a:lnTo>
                    <a:pt x="65734" y="285315"/>
                  </a:lnTo>
                  <a:lnTo>
                    <a:pt x="73665" y="332107"/>
                  </a:lnTo>
                  <a:lnTo>
                    <a:pt x="78744" y="356438"/>
                  </a:lnTo>
                  <a:lnTo>
                    <a:pt x="83540" y="381831"/>
                  </a:lnTo>
                  <a:lnTo>
                    <a:pt x="88148" y="407932"/>
                  </a:lnTo>
                  <a:lnTo>
                    <a:pt x="92632" y="434505"/>
                  </a:lnTo>
                  <a:lnTo>
                    <a:pt x="94915" y="461393"/>
                  </a:lnTo>
                  <a:lnTo>
                    <a:pt x="95732" y="488490"/>
                  </a:lnTo>
                  <a:lnTo>
                    <a:pt x="95571" y="515727"/>
                  </a:lnTo>
                  <a:lnTo>
                    <a:pt x="94054" y="540940"/>
                  </a:lnTo>
                  <a:lnTo>
                    <a:pt x="88604" y="587770"/>
                  </a:lnTo>
                  <a:lnTo>
                    <a:pt x="77714" y="628340"/>
                  </a:lnTo>
                  <a:lnTo>
                    <a:pt x="63467" y="661657"/>
                  </a:lnTo>
                  <a:lnTo>
                    <a:pt x="47727" y="683520"/>
                  </a:lnTo>
                  <a:lnTo>
                    <a:pt x="38874" y="689491"/>
                  </a:lnTo>
                  <a:lnTo>
                    <a:pt x="0" y="697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8"/>
            <p:cNvSpPr/>
            <p:nvPr>
              <p:custDataLst>
                <p:tags r:id="rId22"/>
              </p:custDataLst>
            </p:nvPr>
          </p:nvSpPr>
          <p:spPr>
            <a:xfrm>
              <a:off x="8680450" y="5532094"/>
              <a:ext cx="209551" cy="169393"/>
            </a:xfrm>
            <a:custGeom>
              <a:avLst/>
              <a:gdLst/>
              <a:ahLst/>
              <a:cxnLst/>
              <a:rect l="0" t="0" r="0" b="0"/>
              <a:pathLst>
                <a:path w="209551" h="169393">
                  <a:moveTo>
                    <a:pt x="0" y="24156"/>
                  </a:moveTo>
                  <a:lnTo>
                    <a:pt x="0" y="24156"/>
                  </a:lnTo>
                  <a:lnTo>
                    <a:pt x="5775" y="19087"/>
                  </a:lnTo>
                  <a:lnTo>
                    <a:pt x="30186" y="1556"/>
                  </a:lnTo>
                  <a:lnTo>
                    <a:pt x="37169" y="0"/>
                  </a:lnTo>
                  <a:lnTo>
                    <a:pt x="46859" y="4953"/>
                  </a:lnTo>
                  <a:lnTo>
                    <a:pt x="57515" y="14915"/>
                  </a:lnTo>
                  <a:lnTo>
                    <a:pt x="66956" y="28751"/>
                  </a:lnTo>
                  <a:lnTo>
                    <a:pt x="76832" y="59149"/>
                  </a:lnTo>
                  <a:lnTo>
                    <a:pt x="77484" y="94966"/>
                  </a:lnTo>
                  <a:lnTo>
                    <a:pt x="69838" y="129020"/>
                  </a:lnTo>
                  <a:lnTo>
                    <a:pt x="47654" y="168985"/>
                  </a:lnTo>
                  <a:lnTo>
                    <a:pt x="45881" y="169392"/>
                  </a:lnTo>
                  <a:lnTo>
                    <a:pt x="43993" y="167546"/>
                  </a:lnTo>
                  <a:lnTo>
                    <a:pt x="42028" y="164199"/>
                  </a:lnTo>
                  <a:lnTo>
                    <a:pt x="42635" y="139263"/>
                  </a:lnTo>
                  <a:lnTo>
                    <a:pt x="57396" y="108435"/>
                  </a:lnTo>
                  <a:lnTo>
                    <a:pt x="88373" y="72188"/>
                  </a:lnTo>
                  <a:lnTo>
                    <a:pt x="131329" y="40698"/>
                  </a:lnTo>
                  <a:lnTo>
                    <a:pt x="144757" y="31401"/>
                  </a:lnTo>
                  <a:lnTo>
                    <a:pt x="138925" y="37513"/>
                  </a:lnTo>
                  <a:lnTo>
                    <a:pt x="131631" y="55003"/>
                  </a:lnTo>
                  <a:lnTo>
                    <a:pt x="128371" y="81430"/>
                  </a:lnTo>
                  <a:lnTo>
                    <a:pt x="134148" y="111603"/>
                  </a:lnTo>
                  <a:lnTo>
                    <a:pt x="146640" y="126757"/>
                  </a:lnTo>
                  <a:lnTo>
                    <a:pt x="164657" y="137489"/>
                  </a:lnTo>
                  <a:lnTo>
                    <a:pt x="209550" y="15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9"/>
            <p:cNvSpPr/>
            <p:nvPr>
              <p:custDataLst>
                <p:tags r:id="rId23"/>
              </p:custDataLst>
            </p:nvPr>
          </p:nvSpPr>
          <p:spPr>
            <a:xfrm>
              <a:off x="8708829" y="4403483"/>
              <a:ext cx="159859" cy="166536"/>
            </a:xfrm>
            <a:custGeom>
              <a:avLst/>
              <a:gdLst/>
              <a:ahLst/>
              <a:cxnLst/>
              <a:rect l="0" t="0" r="0" b="0"/>
              <a:pathLst>
                <a:path w="159859" h="166536">
                  <a:moveTo>
                    <a:pt x="3371" y="79617"/>
                  </a:moveTo>
                  <a:lnTo>
                    <a:pt x="3371" y="79617"/>
                  </a:lnTo>
                  <a:lnTo>
                    <a:pt x="0" y="72875"/>
                  </a:lnTo>
                  <a:lnTo>
                    <a:pt x="227" y="65802"/>
                  </a:lnTo>
                  <a:lnTo>
                    <a:pt x="1274" y="61940"/>
                  </a:lnTo>
                  <a:lnTo>
                    <a:pt x="6203" y="55768"/>
                  </a:lnTo>
                  <a:lnTo>
                    <a:pt x="15213" y="49967"/>
                  </a:lnTo>
                  <a:lnTo>
                    <a:pt x="40118" y="40179"/>
                  </a:lnTo>
                  <a:lnTo>
                    <a:pt x="59685" y="37394"/>
                  </a:lnTo>
                  <a:lnTo>
                    <a:pt x="76377" y="39920"/>
                  </a:lnTo>
                  <a:lnTo>
                    <a:pt x="83792" y="42569"/>
                  </a:lnTo>
                  <a:lnTo>
                    <a:pt x="95793" y="54920"/>
                  </a:lnTo>
                  <a:lnTo>
                    <a:pt x="100969" y="63152"/>
                  </a:lnTo>
                  <a:lnTo>
                    <a:pt x="104838" y="81707"/>
                  </a:lnTo>
                  <a:lnTo>
                    <a:pt x="103501" y="101712"/>
                  </a:lnTo>
                  <a:lnTo>
                    <a:pt x="98202" y="122363"/>
                  </a:lnTo>
                  <a:lnTo>
                    <a:pt x="80544" y="150451"/>
                  </a:lnTo>
                  <a:lnTo>
                    <a:pt x="64180" y="166535"/>
                  </a:lnTo>
                  <a:lnTo>
                    <a:pt x="60138" y="164373"/>
                  </a:lnTo>
                  <a:lnTo>
                    <a:pt x="53766" y="148801"/>
                  </a:lnTo>
                  <a:lnTo>
                    <a:pt x="59695" y="105525"/>
                  </a:lnTo>
                  <a:lnTo>
                    <a:pt x="81600" y="59228"/>
                  </a:lnTo>
                  <a:lnTo>
                    <a:pt x="102345" y="36689"/>
                  </a:lnTo>
                  <a:lnTo>
                    <a:pt x="145993" y="4584"/>
                  </a:lnTo>
                  <a:lnTo>
                    <a:pt x="154482" y="408"/>
                  </a:lnTo>
                  <a:lnTo>
                    <a:pt x="157028" y="0"/>
                  </a:lnTo>
                  <a:lnTo>
                    <a:pt x="158725" y="433"/>
                  </a:lnTo>
                  <a:lnTo>
                    <a:pt x="159858" y="1428"/>
                  </a:lnTo>
                  <a:lnTo>
                    <a:pt x="135408" y="48708"/>
                  </a:lnTo>
                  <a:lnTo>
                    <a:pt x="120653" y="86216"/>
                  </a:lnTo>
                  <a:lnTo>
                    <a:pt x="117456" y="117399"/>
                  </a:lnTo>
                  <a:lnTo>
                    <a:pt x="124348" y="141141"/>
                  </a:lnTo>
                  <a:lnTo>
                    <a:pt x="129178" y="146033"/>
                  </a:lnTo>
                  <a:lnTo>
                    <a:pt x="155771" y="15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0"/>
            <p:cNvSpPr/>
            <p:nvPr>
              <p:custDataLst>
                <p:tags r:id="rId24"/>
              </p:custDataLst>
            </p:nvPr>
          </p:nvSpPr>
          <p:spPr>
            <a:xfrm>
              <a:off x="8928099" y="4470400"/>
              <a:ext cx="152402" cy="19051"/>
            </a:xfrm>
            <a:custGeom>
              <a:avLst/>
              <a:gdLst/>
              <a:ahLst/>
              <a:cxnLst/>
              <a:rect l="0" t="0" r="0" b="0"/>
              <a:pathLst>
                <a:path w="1524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5645" y="12142"/>
                  </a:lnTo>
                  <a:lnTo>
                    <a:pt x="36628" y="4123"/>
                  </a:lnTo>
                  <a:lnTo>
                    <a:pt x="74667" y="1221"/>
                  </a:lnTo>
                  <a:lnTo>
                    <a:pt x="120217" y="241"/>
                  </a:lnTo>
                  <a:lnTo>
                    <a:pt x="152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1"/>
            <p:cNvSpPr/>
            <p:nvPr>
              <p:custDataLst>
                <p:tags r:id="rId25"/>
              </p:custDataLst>
            </p:nvPr>
          </p:nvSpPr>
          <p:spPr>
            <a:xfrm>
              <a:off x="8991860" y="4391130"/>
              <a:ext cx="25141" cy="155471"/>
            </a:xfrm>
            <a:custGeom>
              <a:avLst/>
              <a:gdLst/>
              <a:ahLst/>
              <a:cxnLst/>
              <a:rect l="0" t="0" r="0" b="0"/>
              <a:pathLst>
                <a:path w="25141" h="155471">
                  <a:moveTo>
                    <a:pt x="6090" y="9420"/>
                  </a:moveTo>
                  <a:lnTo>
                    <a:pt x="6090" y="9420"/>
                  </a:lnTo>
                  <a:lnTo>
                    <a:pt x="2719" y="6049"/>
                  </a:lnTo>
                  <a:lnTo>
                    <a:pt x="1063" y="2512"/>
                  </a:lnTo>
                  <a:lnTo>
                    <a:pt x="622" y="581"/>
                  </a:lnTo>
                  <a:lnTo>
                    <a:pt x="328" y="0"/>
                  </a:lnTo>
                  <a:lnTo>
                    <a:pt x="131" y="317"/>
                  </a:lnTo>
                  <a:lnTo>
                    <a:pt x="0" y="1235"/>
                  </a:lnTo>
                  <a:lnTo>
                    <a:pt x="5566" y="46217"/>
                  </a:lnTo>
                  <a:lnTo>
                    <a:pt x="14950" y="84528"/>
                  </a:lnTo>
                  <a:lnTo>
                    <a:pt x="22918" y="127554"/>
                  </a:lnTo>
                  <a:lnTo>
                    <a:pt x="25140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2"/>
            <p:cNvSpPr/>
            <p:nvPr>
              <p:custDataLst>
                <p:tags r:id="rId26"/>
              </p:custDataLst>
            </p:nvPr>
          </p:nvSpPr>
          <p:spPr>
            <a:xfrm>
              <a:off x="9170637" y="4185788"/>
              <a:ext cx="113828" cy="372739"/>
            </a:xfrm>
            <a:custGeom>
              <a:avLst/>
              <a:gdLst/>
              <a:ahLst/>
              <a:cxnLst/>
              <a:rect l="0" t="0" r="0" b="0"/>
              <a:pathLst>
                <a:path w="113828" h="372739">
                  <a:moveTo>
                    <a:pt x="87663" y="271912"/>
                  </a:moveTo>
                  <a:lnTo>
                    <a:pt x="87663" y="271912"/>
                  </a:lnTo>
                  <a:lnTo>
                    <a:pt x="87663" y="266445"/>
                  </a:lnTo>
                  <a:lnTo>
                    <a:pt x="75454" y="253430"/>
                  </a:lnTo>
                  <a:lnTo>
                    <a:pt x="63898" y="245190"/>
                  </a:lnTo>
                  <a:lnTo>
                    <a:pt x="58414" y="244925"/>
                  </a:lnTo>
                  <a:lnTo>
                    <a:pt x="44795" y="248394"/>
                  </a:lnTo>
                  <a:lnTo>
                    <a:pt x="31215" y="258402"/>
                  </a:lnTo>
                  <a:lnTo>
                    <a:pt x="5252" y="291194"/>
                  </a:lnTo>
                  <a:lnTo>
                    <a:pt x="0" y="312937"/>
                  </a:lnTo>
                  <a:lnTo>
                    <a:pt x="2378" y="354648"/>
                  </a:lnTo>
                  <a:lnTo>
                    <a:pt x="5407" y="361641"/>
                  </a:lnTo>
                  <a:lnTo>
                    <a:pt x="14416" y="371294"/>
                  </a:lnTo>
                  <a:lnTo>
                    <a:pt x="19781" y="372738"/>
                  </a:lnTo>
                  <a:lnTo>
                    <a:pt x="31387" y="370581"/>
                  </a:lnTo>
                  <a:lnTo>
                    <a:pt x="53193" y="351320"/>
                  </a:lnTo>
                  <a:lnTo>
                    <a:pt x="74157" y="319899"/>
                  </a:lnTo>
                  <a:lnTo>
                    <a:pt x="83541" y="284773"/>
                  </a:lnTo>
                  <a:lnTo>
                    <a:pt x="87031" y="263553"/>
                  </a:lnTo>
                  <a:lnTo>
                    <a:pt x="90770" y="236000"/>
                  </a:lnTo>
                  <a:lnTo>
                    <a:pt x="94673" y="204226"/>
                  </a:lnTo>
                  <a:lnTo>
                    <a:pt x="98686" y="169638"/>
                  </a:lnTo>
                  <a:lnTo>
                    <a:pt x="102774" y="135996"/>
                  </a:lnTo>
                  <a:lnTo>
                    <a:pt x="106909" y="102985"/>
                  </a:lnTo>
                  <a:lnTo>
                    <a:pt x="111077" y="70394"/>
                  </a:lnTo>
                  <a:lnTo>
                    <a:pt x="113827" y="30419"/>
                  </a:lnTo>
                  <a:lnTo>
                    <a:pt x="111408" y="3743"/>
                  </a:lnTo>
                  <a:lnTo>
                    <a:pt x="109843" y="0"/>
                  </a:lnTo>
                  <a:lnTo>
                    <a:pt x="106683" y="1031"/>
                  </a:lnTo>
                  <a:lnTo>
                    <a:pt x="97528" y="11585"/>
                  </a:lnTo>
                  <a:lnTo>
                    <a:pt x="83844" y="50845"/>
                  </a:lnTo>
                  <a:lnTo>
                    <a:pt x="77028" y="88523"/>
                  </a:lnTo>
                  <a:lnTo>
                    <a:pt x="73058" y="131139"/>
                  </a:lnTo>
                  <a:lnTo>
                    <a:pt x="73646" y="175950"/>
                  </a:lnTo>
                  <a:lnTo>
                    <a:pt x="78140" y="219855"/>
                  </a:lnTo>
                  <a:lnTo>
                    <a:pt x="84841" y="260064"/>
                  </a:lnTo>
                  <a:lnTo>
                    <a:pt x="96549" y="303679"/>
                  </a:lnTo>
                  <a:lnTo>
                    <a:pt x="113063" y="335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3"/>
            <p:cNvSpPr/>
            <p:nvPr>
              <p:custDataLst>
                <p:tags r:id="rId27"/>
              </p:custDataLst>
            </p:nvPr>
          </p:nvSpPr>
          <p:spPr>
            <a:xfrm>
              <a:off x="9334500" y="4385792"/>
              <a:ext cx="146051" cy="154459"/>
            </a:xfrm>
            <a:custGeom>
              <a:avLst/>
              <a:gdLst/>
              <a:ahLst/>
              <a:cxnLst/>
              <a:rect l="0" t="0" r="0" b="0"/>
              <a:pathLst>
                <a:path w="146051" h="154459">
                  <a:moveTo>
                    <a:pt x="0" y="33808"/>
                  </a:moveTo>
                  <a:lnTo>
                    <a:pt x="0" y="33808"/>
                  </a:lnTo>
                  <a:lnTo>
                    <a:pt x="0" y="17892"/>
                  </a:lnTo>
                  <a:lnTo>
                    <a:pt x="1411" y="16847"/>
                  </a:lnTo>
                  <a:lnTo>
                    <a:pt x="11933" y="15171"/>
                  </a:lnTo>
                  <a:lnTo>
                    <a:pt x="14305" y="15033"/>
                  </a:lnTo>
                  <a:lnTo>
                    <a:pt x="27756" y="21582"/>
                  </a:lnTo>
                  <a:lnTo>
                    <a:pt x="41777" y="35830"/>
                  </a:lnTo>
                  <a:lnTo>
                    <a:pt x="46790" y="53051"/>
                  </a:lnTo>
                  <a:lnTo>
                    <a:pt x="47730" y="82783"/>
                  </a:lnTo>
                  <a:lnTo>
                    <a:pt x="41727" y="111372"/>
                  </a:lnTo>
                  <a:lnTo>
                    <a:pt x="32433" y="126091"/>
                  </a:lnTo>
                  <a:lnTo>
                    <a:pt x="22881" y="131267"/>
                  </a:lnTo>
                  <a:lnTo>
                    <a:pt x="17371" y="132647"/>
                  </a:lnTo>
                  <a:lnTo>
                    <a:pt x="12992" y="131451"/>
                  </a:lnTo>
                  <a:lnTo>
                    <a:pt x="9367" y="128536"/>
                  </a:lnTo>
                  <a:lnTo>
                    <a:pt x="6244" y="124477"/>
                  </a:lnTo>
                  <a:lnTo>
                    <a:pt x="6539" y="108678"/>
                  </a:lnTo>
                  <a:lnTo>
                    <a:pt x="16518" y="72220"/>
                  </a:lnTo>
                  <a:lnTo>
                    <a:pt x="27803" y="45235"/>
                  </a:lnTo>
                  <a:lnTo>
                    <a:pt x="42225" y="26187"/>
                  </a:lnTo>
                  <a:lnTo>
                    <a:pt x="58043" y="14428"/>
                  </a:lnTo>
                  <a:lnTo>
                    <a:pt x="88757" y="29"/>
                  </a:lnTo>
                  <a:lnTo>
                    <a:pt x="92332" y="0"/>
                  </a:lnTo>
                  <a:lnTo>
                    <a:pt x="95421" y="686"/>
                  </a:lnTo>
                  <a:lnTo>
                    <a:pt x="96775" y="1848"/>
                  </a:lnTo>
                  <a:lnTo>
                    <a:pt x="96972" y="3329"/>
                  </a:lnTo>
                  <a:lnTo>
                    <a:pt x="80121" y="50842"/>
                  </a:lnTo>
                  <a:lnTo>
                    <a:pt x="73912" y="81031"/>
                  </a:lnTo>
                  <a:lnTo>
                    <a:pt x="74712" y="101833"/>
                  </a:lnTo>
                  <a:lnTo>
                    <a:pt x="81183" y="119075"/>
                  </a:lnTo>
                  <a:lnTo>
                    <a:pt x="96727" y="138800"/>
                  </a:lnTo>
                  <a:lnTo>
                    <a:pt x="102584" y="144019"/>
                  </a:lnTo>
                  <a:lnTo>
                    <a:pt x="118500" y="149818"/>
                  </a:lnTo>
                  <a:lnTo>
                    <a:pt x="146050" y="15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65"/>
          <p:cNvGrpSpPr/>
          <p:nvPr/>
        </p:nvGrpSpPr>
        <p:grpSpPr>
          <a:xfrm>
            <a:off x="9217689" y="4910579"/>
            <a:ext cx="504162" cy="390205"/>
            <a:chOff x="9217689" y="4910579"/>
            <a:chExt cx="504162" cy="390205"/>
          </a:xfrm>
        </p:grpSpPr>
        <p:sp>
          <p:nvSpPr>
            <p:cNvPr id="106" name="SMARTInkShape-304"/>
            <p:cNvSpPr/>
            <p:nvPr>
              <p:custDataLst>
                <p:tags r:id="rId19"/>
              </p:custDataLst>
            </p:nvPr>
          </p:nvSpPr>
          <p:spPr>
            <a:xfrm>
              <a:off x="9217689" y="4910579"/>
              <a:ext cx="383512" cy="390205"/>
            </a:xfrm>
            <a:custGeom>
              <a:avLst/>
              <a:gdLst/>
              <a:ahLst/>
              <a:cxnLst/>
              <a:rect l="0" t="0" r="0" b="0"/>
              <a:pathLst>
                <a:path w="383512" h="390205">
                  <a:moveTo>
                    <a:pt x="123161" y="220221"/>
                  </a:moveTo>
                  <a:lnTo>
                    <a:pt x="123161" y="220221"/>
                  </a:lnTo>
                  <a:lnTo>
                    <a:pt x="78607" y="198253"/>
                  </a:lnTo>
                  <a:lnTo>
                    <a:pt x="72292" y="197109"/>
                  </a:lnTo>
                  <a:lnTo>
                    <a:pt x="57749" y="201483"/>
                  </a:lnTo>
                  <a:lnTo>
                    <a:pt x="49920" y="205612"/>
                  </a:lnTo>
                  <a:lnTo>
                    <a:pt x="28787" y="231650"/>
                  </a:lnTo>
                  <a:lnTo>
                    <a:pt x="9120" y="269547"/>
                  </a:lnTo>
                  <a:lnTo>
                    <a:pt x="0" y="312055"/>
                  </a:lnTo>
                  <a:lnTo>
                    <a:pt x="3511" y="337471"/>
                  </a:lnTo>
                  <a:lnTo>
                    <a:pt x="17388" y="367850"/>
                  </a:lnTo>
                  <a:lnTo>
                    <a:pt x="23012" y="375791"/>
                  </a:lnTo>
                  <a:lnTo>
                    <a:pt x="29585" y="380378"/>
                  </a:lnTo>
                  <a:lnTo>
                    <a:pt x="44412" y="383595"/>
                  </a:lnTo>
                  <a:lnTo>
                    <a:pt x="51611" y="380642"/>
                  </a:lnTo>
                  <a:lnTo>
                    <a:pt x="65256" y="367955"/>
                  </a:lnTo>
                  <a:lnTo>
                    <a:pt x="88208" y="330865"/>
                  </a:lnTo>
                  <a:lnTo>
                    <a:pt x="102688" y="290798"/>
                  </a:lnTo>
                  <a:lnTo>
                    <a:pt x="109511" y="267272"/>
                  </a:lnTo>
                  <a:lnTo>
                    <a:pt x="116884" y="238183"/>
                  </a:lnTo>
                  <a:lnTo>
                    <a:pt x="124621" y="205385"/>
                  </a:lnTo>
                  <a:lnTo>
                    <a:pt x="132601" y="170113"/>
                  </a:lnTo>
                  <a:lnTo>
                    <a:pt x="140037" y="139543"/>
                  </a:lnTo>
                  <a:lnTo>
                    <a:pt x="147111" y="112108"/>
                  </a:lnTo>
                  <a:lnTo>
                    <a:pt x="159206" y="67749"/>
                  </a:lnTo>
                  <a:lnTo>
                    <a:pt x="170838" y="23905"/>
                  </a:lnTo>
                  <a:lnTo>
                    <a:pt x="171867" y="12319"/>
                  </a:lnTo>
                  <a:lnTo>
                    <a:pt x="168310" y="0"/>
                  </a:lnTo>
                  <a:lnTo>
                    <a:pt x="167371" y="734"/>
                  </a:lnTo>
                  <a:lnTo>
                    <a:pt x="164448" y="5314"/>
                  </a:lnTo>
                  <a:lnTo>
                    <a:pt x="155409" y="47922"/>
                  </a:lnTo>
                  <a:lnTo>
                    <a:pt x="145960" y="85552"/>
                  </a:lnTo>
                  <a:lnTo>
                    <a:pt x="136587" y="131911"/>
                  </a:lnTo>
                  <a:lnTo>
                    <a:pt x="132111" y="157114"/>
                  </a:lnTo>
                  <a:lnTo>
                    <a:pt x="128422" y="183088"/>
                  </a:lnTo>
                  <a:lnTo>
                    <a:pt x="125257" y="209577"/>
                  </a:lnTo>
                  <a:lnTo>
                    <a:pt x="122441" y="236408"/>
                  </a:lnTo>
                  <a:lnTo>
                    <a:pt x="121194" y="283154"/>
                  </a:lnTo>
                  <a:lnTo>
                    <a:pt x="123698" y="322981"/>
                  </a:lnTo>
                  <a:lnTo>
                    <a:pt x="133040" y="366379"/>
                  </a:lnTo>
                  <a:lnTo>
                    <a:pt x="140721" y="383017"/>
                  </a:lnTo>
                  <a:lnTo>
                    <a:pt x="146157" y="387313"/>
                  </a:lnTo>
                  <a:lnTo>
                    <a:pt x="159722" y="390204"/>
                  </a:lnTo>
                  <a:lnTo>
                    <a:pt x="167291" y="387165"/>
                  </a:lnTo>
                  <a:lnTo>
                    <a:pt x="183226" y="374381"/>
                  </a:lnTo>
                  <a:lnTo>
                    <a:pt x="208064" y="327125"/>
                  </a:lnTo>
                  <a:lnTo>
                    <a:pt x="224866" y="283962"/>
                  </a:lnTo>
                  <a:lnTo>
                    <a:pt x="242447" y="237967"/>
                  </a:lnTo>
                  <a:lnTo>
                    <a:pt x="262019" y="194006"/>
                  </a:lnTo>
                  <a:lnTo>
                    <a:pt x="278715" y="150950"/>
                  </a:lnTo>
                  <a:lnTo>
                    <a:pt x="293191" y="110411"/>
                  </a:lnTo>
                  <a:lnTo>
                    <a:pt x="306679" y="75932"/>
                  </a:lnTo>
                  <a:lnTo>
                    <a:pt x="323281" y="28611"/>
                  </a:lnTo>
                  <a:lnTo>
                    <a:pt x="324308" y="26864"/>
                  </a:lnTo>
                  <a:lnTo>
                    <a:pt x="324287" y="27816"/>
                  </a:lnTo>
                  <a:lnTo>
                    <a:pt x="313971" y="67047"/>
                  </a:lnTo>
                  <a:lnTo>
                    <a:pt x="306508" y="102285"/>
                  </a:lnTo>
                  <a:lnTo>
                    <a:pt x="298488" y="144522"/>
                  </a:lnTo>
                  <a:lnTo>
                    <a:pt x="290219" y="191516"/>
                  </a:lnTo>
                  <a:lnTo>
                    <a:pt x="285603" y="238743"/>
                  </a:lnTo>
                  <a:lnTo>
                    <a:pt x="284257" y="282075"/>
                  </a:lnTo>
                  <a:lnTo>
                    <a:pt x="288173" y="328859"/>
                  </a:lnTo>
                  <a:lnTo>
                    <a:pt x="294337" y="351290"/>
                  </a:lnTo>
                  <a:lnTo>
                    <a:pt x="303662" y="365021"/>
                  </a:lnTo>
                  <a:lnTo>
                    <a:pt x="309111" y="369671"/>
                  </a:lnTo>
                  <a:lnTo>
                    <a:pt x="316272" y="370654"/>
                  </a:lnTo>
                  <a:lnTo>
                    <a:pt x="333636" y="366103"/>
                  </a:lnTo>
                  <a:lnTo>
                    <a:pt x="383511" y="32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5"/>
            <p:cNvSpPr/>
            <p:nvPr>
              <p:custDataLst>
                <p:tags r:id="rId20"/>
              </p:custDataLst>
            </p:nvPr>
          </p:nvSpPr>
          <p:spPr>
            <a:xfrm>
              <a:off x="9432729" y="5060950"/>
              <a:ext cx="289122" cy="63501"/>
            </a:xfrm>
            <a:custGeom>
              <a:avLst/>
              <a:gdLst/>
              <a:ahLst/>
              <a:cxnLst/>
              <a:rect l="0" t="0" r="0" b="0"/>
              <a:pathLst>
                <a:path w="28912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0129"/>
                  </a:lnTo>
                  <a:lnTo>
                    <a:pt x="1829" y="58431"/>
                  </a:lnTo>
                  <a:lnTo>
                    <a:pt x="36333" y="46871"/>
                  </a:lnTo>
                  <a:lnTo>
                    <a:pt x="74465" y="36354"/>
                  </a:lnTo>
                  <a:lnTo>
                    <a:pt x="99450" y="30586"/>
                  </a:lnTo>
                  <a:lnTo>
                    <a:pt x="126690" y="24624"/>
                  </a:lnTo>
                  <a:lnTo>
                    <a:pt x="156845" y="19238"/>
                  </a:lnTo>
                  <a:lnTo>
                    <a:pt x="188942" y="14237"/>
                  </a:lnTo>
                  <a:lnTo>
                    <a:pt x="222335" y="9491"/>
                  </a:lnTo>
                  <a:lnTo>
                    <a:pt x="28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66"/>
          <p:cNvGrpSpPr/>
          <p:nvPr/>
        </p:nvGrpSpPr>
        <p:grpSpPr>
          <a:xfrm>
            <a:off x="7048500" y="5996067"/>
            <a:ext cx="1644651" cy="398384"/>
            <a:chOff x="7048500" y="5996067"/>
            <a:chExt cx="1644651" cy="398384"/>
          </a:xfrm>
        </p:grpSpPr>
        <p:sp>
          <p:nvSpPr>
            <p:cNvPr id="109" name="SMARTInkShape-306"/>
            <p:cNvSpPr/>
            <p:nvPr>
              <p:custDataLst>
                <p:tags r:id="rId11"/>
              </p:custDataLst>
            </p:nvPr>
          </p:nvSpPr>
          <p:spPr>
            <a:xfrm>
              <a:off x="7086600" y="6369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7"/>
            <p:cNvSpPr/>
            <p:nvPr>
              <p:custDataLst>
                <p:tags r:id="rId12"/>
              </p:custDataLst>
            </p:nvPr>
          </p:nvSpPr>
          <p:spPr>
            <a:xfrm>
              <a:off x="7067550" y="62039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0785" y="18345"/>
                  </a:lnTo>
                  <a:lnTo>
                    <a:pt x="84334" y="12143"/>
                  </a:lnTo>
                  <a:lnTo>
                    <a:pt x="124942" y="61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8"/>
            <p:cNvSpPr/>
            <p:nvPr>
              <p:custDataLst>
                <p:tags r:id="rId13"/>
              </p:custDataLst>
            </p:nvPr>
          </p:nvSpPr>
          <p:spPr>
            <a:xfrm>
              <a:off x="7048500" y="63563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5441" y="13981"/>
                  </a:lnTo>
                  <a:lnTo>
                    <a:pt x="83235" y="8218"/>
                  </a:lnTo>
                  <a:lnTo>
                    <a:pt x="124302" y="274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9"/>
            <p:cNvSpPr/>
            <p:nvPr>
              <p:custDataLst>
                <p:tags r:id="rId14"/>
              </p:custDataLst>
            </p:nvPr>
          </p:nvSpPr>
          <p:spPr>
            <a:xfrm>
              <a:off x="7426129" y="6203950"/>
              <a:ext cx="231972" cy="69851"/>
            </a:xfrm>
            <a:custGeom>
              <a:avLst/>
              <a:gdLst/>
              <a:ahLst/>
              <a:cxnLst/>
              <a:rect l="0" t="0" r="0" b="0"/>
              <a:pathLst>
                <a:path w="23197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59737"/>
                  </a:lnTo>
                  <a:lnTo>
                    <a:pt x="226" y="51009"/>
                  </a:lnTo>
                  <a:lnTo>
                    <a:pt x="2679" y="43131"/>
                  </a:lnTo>
                  <a:lnTo>
                    <a:pt x="6120" y="37279"/>
                  </a:lnTo>
                  <a:lnTo>
                    <a:pt x="28880" y="30017"/>
                  </a:lnTo>
                  <a:lnTo>
                    <a:pt x="69176" y="23395"/>
                  </a:lnTo>
                  <a:lnTo>
                    <a:pt x="106231" y="19100"/>
                  </a:lnTo>
                  <a:lnTo>
                    <a:pt x="147865" y="14133"/>
                  </a:lnTo>
                  <a:lnTo>
                    <a:pt x="189887" y="7222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10"/>
            <p:cNvSpPr/>
            <p:nvPr>
              <p:custDataLst>
                <p:tags r:id="rId15"/>
              </p:custDataLst>
            </p:nvPr>
          </p:nvSpPr>
          <p:spPr>
            <a:xfrm>
              <a:off x="7748594" y="5996067"/>
              <a:ext cx="131757" cy="398384"/>
            </a:xfrm>
            <a:custGeom>
              <a:avLst/>
              <a:gdLst/>
              <a:ahLst/>
              <a:cxnLst/>
              <a:rect l="0" t="0" r="0" b="0"/>
              <a:pathLst>
                <a:path w="131757" h="398384">
                  <a:moveTo>
                    <a:pt x="131756" y="23733"/>
                  </a:moveTo>
                  <a:lnTo>
                    <a:pt x="131756" y="23733"/>
                  </a:lnTo>
                  <a:lnTo>
                    <a:pt x="121617" y="9935"/>
                  </a:lnTo>
                  <a:lnTo>
                    <a:pt x="110799" y="2083"/>
                  </a:lnTo>
                  <a:lnTo>
                    <a:pt x="105273" y="0"/>
                  </a:lnTo>
                  <a:lnTo>
                    <a:pt x="91453" y="2198"/>
                  </a:lnTo>
                  <a:lnTo>
                    <a:pt x="70582" y="20802"/>
                  </a:lnTo>
                  <a:lnTo>
                    <a:pt x="49895" y="58770"/>
                  </a:lnTo>
                  <a:lnTo>
                    <a:pt x="34931" y="97160"/>
                  </a:lnTo>
                  <a:lnTo>
                    <a:pt x="19578" y="143857"/>
                  </a:lnTo>
                  <a:lnTo>
                    <a:pt x="12521" y="170137"/>
                  </a:lnTo>
                  <a:lnTo>
                    <a:pt x="5699" y="197535"/>
                  </a:lnTo>
                  <a:lnTo>
                    <a:pt x="1856" y="223562"/>
                  </a:lnTo>
                  <a:lnTo>
                    <a:pt x="0" y="248675"/>
                  </a:lnTo>
                  <a:lnTo>
                    <a:pt x="526" y="295157"/>
                  </a:lnTo>
                  <a:lnTo>
                    <a:pt x="5463" y="334631"/>
                  </a:lnTo>
                  <a:lnTo>
                    <a:pt x="16124" y="363463"/>
                  </a:lnTo>
                  <a:lnTo>
                    <a:pt x="22918" y="375104"/>
                  </a:lnTo>
                  <a:lnTo>
                    <a:pt x="37994" y="388037"/>
                  </a:lnTo>
                  <a:lnTo>
                    <a:pt x="61906" y="398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11"/>
            <p:cNvSpPr/>
            <p:nvPr>
              <p:custDataLst>
                <p:tags r:id="rId16"/>
              </p:custDataLst>
            </p:nvPr>
          </p:nvSpPr>
          <p:spPr>
            <a:xfrm>
              <a:off x="7860333" y="6161031"/>
              <a:ext cx="153368" cy="150870"/>
            </a:xfrm>
            <a:custGeom>
              <a:avLst/>
              <a:gdLst/>
              <a:ahLst/>
              <a:cxnLst/>
              <a:rect l="0" t="0" r="0" b="0"/>
              <a:pathLst>
                <a:path w="153368" h="150870">
                  <a:moveTo>
                    <a:pt x="7317" y="42919"/>
                  </a:moveTo>
                  <a:lnTo>
                    <a:pt x="7317" y="42919"/>
                  </a:lnTo>
                  <a:lnTo>
                    <a:pt x="575" y="26063"/>
                  </a:lnTo>
                  <a:lnTo>
                    <a:pt x="0" y="20394"/>
                  </a:lnTo>
                  <a:lnTo>
                    <a:pt x="1028" y="15907"/>
                  </a:lnTo>
                  <a:lnTo>
                    <a:pt x="5933" y="9041"/>
                  </a:lnTo>
                  <a:lnTo>
                    <a:pt x="12817" y="3638"/>
                  </a:lnTo>
                  <a:lnTo>
                    <a:pt x="22461" y="766"/>
                  </a:lnTo>
                  <a:lnTo>
                    <a:pt x="27996" y="0"/>
                  </a:lnTo>
                  <a:lnTo>
                    <a:pt x="33097" y="1607"/>
                  </a:lnTo>
                  <a:lnTo>
                    <a:pt x="42529" y="9036"/>
                  </a:lnTo>
                  <a:lnTo>
                    <a:pt x="52400" y="35231"/>
                  </a:lnTo>
                  <a:lnTo>
                    <a:pt x="53052" y="73175"/>
                  </a:lnTo>
                  <a:lnTo>
                    <a:pt x="42587" y="117988"/>
                  </a:lnTo>
                  <a:lnTo>
                    <a:pt x="37574" y="131786"/>
                  </a:lnTo>
                  <a:lnTo>
                    <a:pt x="35249" y="135325"/>
                  </a:lnTo>
                  <a:lnTo>
                    <a:pt x="32995" y="136978"/>
                  </a:lnTo>
                  <a:lnTo>
                    <a:pt x="30785" y="137375"/>
                  </a:lnTo>
                  <a:lnTo>
                    <a:pt x="31047" y="97482"/>
                  </a:lnTo>
                  <a:lnTo>
                    <a:pt x="41820" y="54481"/>
                  </a:lnTo>
                  <a:lnTo>
                    <a:pt x="51475" y="33548"/>
                  </a:lnTo>
                  <a:lnTo>
                    <a:pt x="55871" y="28171"/>
                  </a:lnTo>
                  <a:lnTo>
                    <a:pt x="60176" y="25781"/>
                  </a:lnTo>
                  <a:lnTo>
                    <a:pt x="61606" y="25849"/>
                  </a:lnTo>
                  <a:lnTo>
                    <a:pt x="62559" y="26600"/>
                  </a:lnTo>
                  <a:lnTo>
                    <a:pt x="63195" y="27807"/>
                  </a:lnTo>
                  <a:lnTo>
                    <a:pt x="61155" y="52505"/>
                  </a:lnTo>
                  <a:lnTo>
                    <a:pt x="65111" y="68346"/>
                  </a:lnTo>
                  <a:lnTo>
                    <a:pt x="90788" y="114193"/>
                  </a:lnTo>
                  <a:lnTo>
                    <a:pt x="115931" y="136710"/>
                  </a:lnTo>
                  <a:lnTo>
                    <a:pt x="131790" y="144576"/>
                  </a:lnTo>
                  <a:lnTo>
                    <a:pt x="153367" y="150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2"/>
            <p:cNvSpPr/>
            <p:nvPr>
              <p:custDataLst>
                <p:tags r:id="rId17"/>
              </p:custDataLst>
            </p:nvPr>
          </p:nvSpPr>
          <p:spPr>
            <a:xfrm>
              <a:off x="8077200" y="6021565"/>
              <a:ext cx="65309" cy="328436"/>
            </a:xfrm>
            <a:custGeom>
              <a:avLst/>
              <a:gdLst/>
              <a:ahLst/>
              <a:cxnLst/>
              <a:rect l="0" t="0" r="0" b="0"/>
              <a:pathLst>
                <a:path w="65309" h="328436">
                  <a:moveTo>
                    <a:pt x="0" y="10935"/>
                  </a:moveTo>
                  <a:lnTo>
                    <a:pt x="0" y="10935"/>
                  </a:lnTo>
                  <a:lnTo>
                    <a:pt x="14503" y="2206"/>
                  </a:lnTo>
                  <a:lnTo>
                    <a:pt x="23144" y="0"/>
                  </a:lnTo>
                  <a:lnTo>
                    <a:pt x="28129" y="2234"/>
                  </a:lnTo>
                  <a:lnTo>
                    <a:pt x="39312" y="12242"/>
                  </a:lnTo>
                  <a:lnTo>
                    <a:pt x="54139" y="47226"/>
                  </a:lnTo>
                  <a:lnTo>
                    <a:pt x="61220" y="79276"/>
                  </a:lnTo>
                  <a:lnTo>
                    <a:pt x="65308" y="115392"/>
                  </a:lnTo>
                  <a:lnTo>
                    <a:pt x="64774" y="154962"/>
                  </a:lnTo>
                  <a:lnTo>
                    <a:pt x="60303" y="196067"/>
                  </a:lnTo>
                  <a:lnTo>
                    <a:pt x="52201" y="235738"/>
                  </a:lnTo>
                  <a:lnTo>
                    <a:pt x="39193" y="269832"/>
                  </a:lnTo>
                  <a:lnTo>
                    <a:pt x="10668" y="313932"/>
                  </a:lnTo>
                  <a:lnTo>
                    <a:pt x="0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13"/>
            <p:cNvSpPr/>
            <p:nvPr>
              <p:custDataLst>
                <p:tags r:id="rId18"/>
              </p:custDataLst>
            </p:nvPr>
          </p:nvSpPr>
          <p:spPr>
            <a:xfrm>
              <a:off x="8330024" y="6011703"/>
              <a:ext cx="363127" cy="365123"/>
            </a:xfrm>
            <a:custGeom>
              <a:avLst/>
              <a:gdLst/>
              <a:ahLst/>
              <a:cxnLst/>
              <a:rect l="0" t="0" r="0" b="0"/>
              <a:pathLst>
                <a:path w="363127" h="365123">
                  <a:moveTo>
                    <a:pt x="96426" y="230347"/>
                  </a:moveTo>
                  <a:lnTo>
                    <a:pt x="96426" y="230347"/>
                  </a:lnTo>
                  <a:lnTo>
                    <a:pt x="82611" y="218414"/>
                  </a:lnTo>
                  <a:lnTo>
                    <a:pt x="61706" y="204212"/>
                  </a:lnTo>
                  <a:lnTo>
                    <a:pt x="50655" y="204151"/>
                  </a:lnTo>
                  <a:lnTo>
                    <a:pt x="36807" y="212120"/>
                  </a:lnTo>
                  <a:lnTo>
                    <a:pt x="29163" y="218195"/>
                  </a:lnTo>
                  <a:lnTo>
                    <a:pt x="11665" y="246972"/>
                  </a:lnTo>
                  <a:lnTo>
                    <a:pt x="912" y="285681"/>
                  </a:lnTo>
                  <a:lnTo>
                    <a:pt x="0" y="325059"/>
                  </a:lnTo>
                  <a:lnTo>
                    <a:pt x="7569" y="353425"/>
                  </a:lnTo>
                  <a:lnTo>
                    <a:pt x="12494" y="358966"/>
                  </a:lnTo>
                  <a:lnTo>
                    <a:pt x="25492" y="365122"/>
                  </a:lnTo>
                  <a:lnTo>
                    <a:pt x="31497" y="364647"/>
                  </a:lnTo>
                  <a:lnTo>
                    <a:pt x="41933" y="358474"/>
                  </a:lnTo>
                  <a:lnTo>
                    <a:pt x="62484" y="326244"/>
                  </a:lnTo>
                  <a:lnTo>
                    <a:pt x="76402" y="285433"/>
                  </a:lnTo>
                  <a:lnTo>
                    <a:pt x="83076" y="260721"/>
                  </a:lnTo>
                  <a:lnTo>
                    <a:pt x="89643" y="228724"/>
                  </a:lnTo>
                  <a:lnTo>
                    <a:pt x="96138" y="191871"/>
                  </a:lnTo>
                  <a:lnTo>
                    <a:pt x="102584" y="151780"/>
                  </a:lnTo>
                  <a:lnTo>
                    <a:pt x="107587" y="117291"/>
                  </a:lnTo>
                  <a:lnTo>
                    <a:pt x="111627" y="86537"/>
                  </a:lnTo>
                  <a:lnTo>
                    <a:pt x="115026" y="58274"/>
                  </a:lnTo>
                  <a:lnTo>
                    <a:pt x="119811" y="15125"/>
                  </a:lnTo>
                  <a:lnTo>
                    <a:pt x="119049" y="4165"/>
                  </a:lnTo>
                  <a:lnTo>
                    <a:pt x="117858" y="1243"/>
                  </a:lnTo>
                  <a:lnTo>
                    <a:pt x="114947" y="0"/>
                  </a:lnTo>
                  <a:lnTo>
                    <a:pt x="106068" y="500"/>
                  </a:lnTo>
                  <a:lnTo>
                    <a:pt x="102854" y="3738"/>
                  </a:lnTo>
                  <a:lnTo>
                    <a:pt x="90530" y="47104"/>
                  </a:lnTo>
                  <a:lnTo>
                    <a:pt x="88632" y="79526"/>
                  </a:lnTo>
                  <a:lnTo>
                    <a:pt x="90139" y="116749"/>
                  </a:lnTo>
                  <a:lnTo>
                    <a:pt x="93161" y="154459"/>
                  </a:lnTo>
                  <a:lnTo>
                    <a:pt x="98829" y="201276"/>
                  </a:lnTo>
                  <a:lnTo>
                    <a:pt x="107897" y="247568"/>
                  </a:lnTo>
                  <a:lnTo>
                    <a:pt x="108762" y="253323"/>
                  </a:lnTo>
                  <a:lnTo>
                    <a:pt x="109589" y="252719"/>
                  </a:lnTo>
                  <a:lnTo>
                    <a:pt x="130074" y="214370"/>
                  </a:lnTo>
                  <a:lnTo>
                    <a:pt x="153434" y="175945"/>
                  </a:lnTo>
                  <a:lnTo>
                    <a:pt x="158921" y="170891"/>
                  </a:lnTo>
                  <a:lnTo>
                    <a:pt x="161372" y="169543"/>
                  </a:lnTo>
                  <a:lnTo>
                    <a:pt x="163713" y="170761"/>
                  </a:lnTo>
                  <a:lnTo>
                    <a:pt x="168194" y="177758"/>
                  </a:lnTo>
                  <a:lnTo>
                    <a:pt x="184446" y="223906"/>
                  </a:lnTo>
                  <a:lnTo>
                    <a:pt x="189534" y="254230"/>
                  </a:lnTo>
                  <a:lnTo>
                    <a:pt x="187670" y="282187"/>
                  </a:lnTo>
                  <a:lnTo>
                    <a:pt x="182604" y="294075"/>
                  </a:lnTo>
                  <a:lnTo>
                    <a:pt x="174596" y="304083"/>
                  </a:lnTo>
                  <a:lnTo>
                    <a:pt x="173234" y="303493"/>
                  </a:lnTo>
                  <a:lnTo>
                    <a:pt x="169839" y="299075"/>
                  </a:lnTo>
                  <a:lnTo>
                    <a:pt x="163961" y="285282"/>
                  </a:lnTo>
                  <a:lnTo>
                    <a:pt x="164027" y="279671"/>
                  </a:lnTo>
                  <a:lnTo>
                    <a:pt x="167864" y="267791"/>
                  </a:lnTo>
                  <a:lnTo>
                    <a:pt x="176154" y="257336"/>
                  </a:lnTo>
                  <a:lnTo>
                    <a:pt x="214799" y="221698"/>
                  </a:lnTo>
                  <a:lnTo>
                    <a:pt x="258404" y="176996"/>
                  </a:lnTo>
                  <a:lnTo>
                    <a:pt x="285689" y="137532"/>
                  </a:lnTo>
                  <a:lnTo>
                    <a:pt x="276446" y="142560"/>
                  </a:lnTo>
                  <a:lnTo>
                    <a:pt x="263672" y="163100"/>
                  </a:lnTo>
                  <a:lnTo>
                    <a:pt x="254323" y="198270"/>
                  </a:lnTo>
                  <a:lnTo>
                    <a:pt x="253825" y="233229"/>
                  </a:lnTo>
                  <a:lnTo>
                    <a:pt x="264889" y="265931"/>
                  </a:lnTo>
                  <a:lnTo>
                    <a:pt x="288314" y="294591"/>
                  </a:lnTo>
                  <a:lnTo>
                    <a:pt x="315060" y="306643"/>
                  </a:lnTo>
                  <a:lnTo>
                    <a:pt x="363126" y="319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314"/>
          <p:cNvSpPr/>
          <p:nvPr>
            <p:custDataLst>
              <p:tags r:id="rId4"/>
            </p:custDataLst>
          </p:nvPr>
        </p:nvSpPr>
        <p:spPr>
          <a:xfrm>
            <a:off x="7524996" y="5945006"/>
            <a:ext cx="95005" cy="411345"/>
          </a:xfrm>
          <a:custGeom>
            <a:avLst/>
            <a:gdLst/>
            <a:ahLst/>
            <a:cxnLst/>
            <a:rect l="0" t="0" r="0" b="0"/>
            <a:pathLst>
              <a:path w="95005" h="411345">
                <a:moveTo>
                  <a:pt x="95004" y="17644"/>
                </a:moveTo>
                <a:lnTo>
                  <a:pt x="95004" y="17644"/>
                </a:lnTo>
                <a:lnTo>
                  <a:pt x="91633" y="10902"/>
                </a:lnTo>
                <a:lnTo>
                  <a:pt x="84333" y="5711"/>
                </a:lnTo>
                <a:lnTo>
                  <a:pt x="73329" y="1757"/>
                </a:lnTo>
                <a:lnTo>
                  <a:pt x="59029" y="0"/>
                </a:lnTo>
                <a:lnTo>
                  <a:pt x="47029" y="2982"/>
                </a:lnTo>
                <a:lnTo>
                  <a:pt x="41854" y="5753"/>
                </a:lnTo>
                <a:lnTo>
                  <a:pt x="24458" y="26507"/>
                </a:lnTo>
                <a:lnTo>
                  <a:pt x="9268" y="61741"/>
                </a:lnTo>
                <a:lnTo>
                  <a:pt x="2573" y="106831"/>
                </a:lnTo>
                <a:lnTo>
                  <a:pt x="1007" y="141244"/>
                </a:lnTo>
                <a:lnTo>
                  <a:pt x="311" y="178410"/>
                </a:lnTo>
                <a:lnTo>
                  <a:pt x="0" y="218448"/>
                </a:lnTo>
                <a:lnTo>
                  <a:pt x="1745" y="255997"/>
                </a:lnTo>
                <a:lnTo>
                  <a:pt x="5578" y="291501"/>
                </a:lnTo>
                <a:lnTo>
                  <a:pt x="11985" y="326095"/>
                </a:lnTo>
                <a:lnTo>
                  <a:pt x="16783" y="367192"/>
                </a:lnTo>
                <a:lnTo>
                  <a:pt x="18804" y="4113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SMARTInkShape-Group68"/>
          <p:cNvGrpSpPr/>
          <p:nvPr/>
        </p:nvGrpSpPr>
        <p:grpSpPr>
          <a:xfrm>
            <a:off x="6384694" y="4546019"/>
            <a:ext cx="924030" cy="324432"/>
            <a:chOff x="6384694" y="4546019"/>
            <a:chExt cx="924030" cy="324432"/>
          </a:xfrm>
        </p:grpSpPr>
        <p:sp>
          <p:nvSpPr>
            <p:cNvPr id="119" name="SMARTInkShape-315"/>
            <p:cNvSpPr/>
            <p:nvPr>
              <p:custDataLst>
                <p:tags r:id="rId5"/>
              </p:custDataLst>
            </p:nvPr>
          </p:nvSpPr>
          <p:spPr>
            <a:xfrm>
              <a:off x="6584950" y="4728134"/>
              <a:ext cx="158751" cy="108560"/>
            </a:xfrm>
            <a:custGeom>
              <a:avLst/>
              <a:gdLst/>
              <a:ahLst/>
              <a:cxnLst/>
              <a:rect l="0" t="0" r="0" b="0"/>
              <a:pathLst>
                <a:path w="158751" h="108560">
                  <a:moveTo>
                    <a:pt x="0" y="28016"/>
                  </a:moveTo>
                  <a:lnTo>
                    <a:pt x="0" y="28016"/>
                  </a:lnTo>
                  <a:lnTo>
                    <a:pt x="3370" y="24645"/>
                  </a:lnTo>
                  <a:lnTo>
                    <a:pt x="8789" y="22990"/>
                  </a:lnTo>
                  <a:lnTo>
                    <a:pt x="47498" y="22423"/>
                  </a:lnTo>
                  <a:lnTo>
                    <a:pt x="75457" y="27456"/>
                  </a:lnTo>
                  <a:lnTo>
                    <a:pt x="85982" y="33882"/>
                  </a:lnTo>
                  <a:lnTo>
                    <a:pt x="88366" y="38982"/>
                  </a:lnTo>
                  <a:lnTo>
                    <a:pt x="89133" y="52175"/>
                  </a:lnTo>
                  <a:lnTo>
                    <a:pt x="80082" y="91407"/>
                  </a:lnTo>
                  <a:lnTo>
                    <a:pt x="76671" y="96382"/>
                  </a:lnTo>
                  <a:lnTo>
                    <a:pt x="67237" y="103792"/>
                  </a:lnTo>
                  <a:lnTo>
                    <a:pt x="56768" y="108559"/>
                  </a:lnTo>
                  <a:lnTo>
                    <a:pt x="54073" y="108522"/>
                  </a:lnTo>
                  <a:lnTo>
                    <a:pt x="49197" y="106600"/>
                  </a:lnTo>
                  <a:lnTo>
                    <a:pt x="48320" y="103689"/>
                  </a:lnTo>
                  <a:lnTo>
                    <a:pt x="49227" y="94809"/>
                  </a:lnTo>
                  <a:lnTo>
                    <a:pt x="57627" y="83807"/>
                  </a:lnTo>
                  <a:lnTo>
                    <a:pt x="97691" y="49579"/>
                  </a:lnTo>
                  <a:lnTo>
                    <a:pt x="143939" y="20613"/>
                  </a:lnTo>
                  <a:lnTo>
                    <a:pt x="152167" y="13437"/>
                  </a:lnTo>
                  <a:lnTo>
                    <a:pt x="155825" y="7896"/>
                  </a:lnTo>
                  <a:lnTo>
                    <a:pt x="156094" y="5430"/>
                  </a:lnTo>
                  <a:lnTo>
                    <a:pt x="154512" y="809"/>
                  </a:lnTo>
                  <a:lnTo>
                    <a:pt x="152397" y="0"/>
                  </a:lnTo>
                  <a:lnTo>
                    <a:pt x="146284" y="983"/>
                  </a:lnTo>
                  <a:lnTo>
                    <a:pt x="125792" y="22572"/>
                  </a:lnTo>
                  <a:lnTo>
                    <a:pt x="101833" y="58910"/>
                  </a:lnTo>
                  <a:lnTo>
                    <a:pt x="101049" y="65545"/>
                  </a:lnTo>
                  <a:lnTo>
                    <a:pt x="103942" y="78562"/>
                  </a:lnTo>
                  <a:lnTo>
                    <a:pt x="107395" y="82880"/>
                  </a:lnTo>
                  <a:lnTo>
                    <a:pt x="116876" y="87678"/>
                  </a:lnTo>
                  <a:lnTo>
                    <a:pt x="158750" y="85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16"/>
            <p:cNvSpPr/>
            <p:nvPr>
              <p:custDataLst>
                <p:tags r:id="rId6"/>
              </p:custDataLst>
            </p:nvPr>
          </p:nvSpPr>
          <p:spPr>
            <a:xfrm>
              <a:off x="6809891" y="4756150"/>
              <a:ext cx="257660" cy="35122"/>
            </a:xfrm>
            <a:custGeom>
              <a:avLst/>
              <a:gdLst/>
              <a:ahLst/>
              <a:cxnLst/>
              <a:rect l="0" t="0" r="0" b="0"/>
              <a:pathLst>
                <a:path w="257660" h="35122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1563" y="31750"/>
                  </a:lnTo>
                  <a:lnTo>
                    <a:pt x="4609" y="33631"/>
                  </a:lnTo>
                  <a:lnTo>
                    <a:pt x="6408" y="35121"/>
                  </a:lnTo>
                  <a:lnTo>
                    <a:pt x="14053" y="34894"/>
                  </a:lnTo>
                  <a:lnTo>
                    <a:pt x="49693" y="32371"/>
                  </a:lnTo>
                  <a:lnTo>
                    <a:pt x="93420" y="28563"/>
                  </a:lnTo>
                  <a:lnTo>
                    <a:pt x="135383" y="22966"/>
                  </a:lnTo>
                  <a:lnTo>
                    <a:pt x="171256" y="16839"/>
                  </a:lnTo>
                  <a:lnTo>
                    <a:pt x="218640" y="8448"/>
                  </a:lnTo>
                  <a:lnTo>
                    <a:pt x="257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17"/>
            <p:cNvSpPr/>
            <p:nvPr>
              <p:custDataLst>
                <p:tags r:id="rId7"/>
              </p:custDataLst>
            </p:nvPr>
          </p:nvSpPr>
          <p:spPr>
            <a:xfrm>
              <a:off x="7004049" y="4700144"/>
              <a:ext cx="90062" cy="132207"/>
            </a:xfrm>
            <a:custGeom>
              <a:avLst/>
              <a:gdLst/>
              <a:ahLst/>
              <a:cxnLst/>
              <a:rect l="0" t="0" r="0" b="0"/>
              <a:pathLst>
                <a:path w="90062" h="132207">
                  <a:moveTo>
                    <a:pt x="1" y="11556"/>
                  </a:moveTo>
                  <a:lnTo>
                    <a:pt x="1" y="11556"/>
                  </a:lnTo>
                  <a:lnTo>
                    <a:pt x="0" y="2717"/>
                  </a:lnTo>
                  <a:lnTo>
                    <a:pt x="1412" y="1430"/>
                  </a:lnTo>
                  <a:lnTo>
                    <a:pt x="6742" y="0"/>
                  </a:lnTo>
                  <a:lnTo>
                    <a:pt x="44846" y="6095"/>
                  </a:lnTo>
                  <a:lnTo>
                    <a:pt x="81174" y="22458"/>
                  </a:lnTo>
                  <a:lnTo>
                    <a:pt x="88525" y="29572"/>
                  </a:lnTo>
                  <a:lnTo>
                    <a:pt x="90061" y="34150"/>
                  </a:lnTo>
                  <a:lnTo>
                    <a:pt x="89887" y="44881"/>
                  </a:lnTo>
                  <a:lnTo>
                    <a:pt x="85822" y="59452"/>
                  </a:lnTo>
                  <a:lnTo>
                    <a:pt x="76778" y="76077"/>
                  </a:lnTo>
                  <a:lnTo>
                    <a:pt x="32707" y="118155"/>
                  </a:lnTo>
                  <a:lnTo>
                    <a:pt x="12701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18"/>
            <p:cNvSpPr/>
            <p:nvPr>
              <p:custDataLst>
                <p:tags r:id="rId8"/>
              </p:custDataLst>
            </p:nvPr>
          </p:nvSpPr>
          <p:spPr>
            <a:xfrm>
              <a:off x="7258050" y="4705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5"/>
                  </a:lnTo>
                  <a:lnTo>
                    <a:pt x="7674" y="1881"/>
                  </a:lnTo>
                  <a:lnTo>
                    <a:pt x="7232" y="337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19"/>
            <p:cNvSpPr/>
            <p:nvPr>
              <p:custDataLst>
                <p:tags r:id="rId9"/>
              </p:custDataLst>
            </p:nvPr>
          </p:nvSpPr>
          <p:spPr>
            <a:xfrm>
              <a:off x="6384694" y="4546019"/>
              <a:ext cx="153872" cy="324432"/>
            </a:xfrm>
            <a:custGeom>
              <a:avLst/>
              <a:gdLst/>
              <a:ahLst/>
              <a:cxnLst/>
              <a:rect l="0" t="0" r="0" b="0"/>
              <a:pathLst>
                <a:path w="153872" h="324432">
                  <a:moveTo>
                    <a:pt x="73256" y="241881"/>
                  </a:moveTo>
                  <a:lnTo>
                    <a:pt x="73256" y="241881"/>
                  </a:lnTo>
                  <a:lnTo>
                    <a:pt x="69885" y="238510"/>
                  </a:lnTo>
                  <a:lnTo>
                    <a:pt x="68230" y="233092"/>
                  </a:lnTo>
                  <a:lnTo>
                    <a:pt x="66789" y="226686"/>
                  </a:lnTo>
                  <a:lnTo>
                    <a:pt x="60115" y="216824"/>
                  </a:lnTo>
                  <a:lnTo>
                    <a:pt x="55421" y="212400"/>
                  </a:lnTo>
                  <a:lnTo>
                    <a:pt x="48632" y="208082"/>
                  </a:lnTo>
                  <a:lnTo>
                    <a:pt x="45551" y="207354"/>
                  </a:lnTo>
                  <a:lnTo>
                    <a:pt x="42792" y="207574"/>
                  </a:lnTo>
                  <a:lnTo>
                    <a:pt x="40246" y="208426"/>
                  </a:lnTo>
                  <a:lnTo>
                    <a:pt x="23180" y="223110"/>
                  </a:lnTo>
                  <a:lnTo>
                    <a:pt x="6992" y="245334"/>
                  </a:lnTo>
                  <a:lnTo>
                    <a:pt x="0" y="266423"/>
                  </a:lnTo>
                  <a:lnTo>
                    <a:pt x="1299" y="286077"/>
                  </a:lnTo>
                  <a:lnTo>
                    <a:pt x="3413" y="290395"/>
                  </a:lnTo>
                  <a:lnTo>
                    <a:pt x="6232" y="293274"/>
                  </a:lnTo>
                  <a:lnTo>
                    <a:pt x="9524" y="295192"/>
                  </a:lnTo>
                  <a:lnTo>
                    <a:pt x="20706" y="295444"/>
                  </a:lnTo>
                  <a:lnTo>
                    <a:pt x="27640" y="294523"/>
                  </a:lnTo>
                  <a:lnTo>
                    <a:pt x="40987" y="287855"/>
                  </a:lnTo>
                  <a:lnTo>
                    <a:pt x="54681" y="275719"/>
                  </a:lnTo>
                  <a:lnTo>
                    <a:pt x="86468" y="229672"/>
                  </a:lnTo>
                  <a:lnTo>
                    <a:pt x="111508" y="182995"/>
                  </a:lnTo>
                  <a:lnTo>
                    <a:pt x="126946" y="149387"/>
                  </a:lnTo>
                  <a:lnTo>
                    <a:pt x="138510" y="113284"/>
                  </a:lnTo>
                  <a:lnTo>
                    <a:pt x="149584" y="67370"/>
                  </a:lnTo>
                  <a:lnTo>
                    <a:pt x="153871" y="25481"/>
                  </a:lnTo>
                  <a:lnTo>
                    <a:pt x="150372" y="7880"/>
                  </a:lnTo>
                  <a:lnTo>
                    <a:pt x="146806" y="767"/>
                  </a:lnTo>
                  <a:lnTo>
                    <a:pt x="144161" y="0"/>
                  </a:lnTo>
                  <a:lnTo>
                    <a:pt x="140987" y="899"/>
                  </a:lnTo>
                  <a:lnTo>
                    <a:pt x="126015" y="12669"/>
                  </a:lnTo>
                  <a:lnTo>
                    <a:pt x="112227" y="28531"/>
                  </a:lnTo>
                  <a:lnTo>
                    <a:pt x="92565" y="65934"/>
                  </a:lnTo>
                  <a:lnTo>
                    <a:pt x="74038" y="113156"/>
                  </a:lnTo>
                  <a:lnTo>
                    <a:pt x="63961" y="148686"/>
                  </a:lnTo>
                  <a:lnTo>
                    <a:pt x="58542" y="183763"/>
                  </a:lnTo>
                  <a:lnTo>
                    <a:pt x="57544" y="217462"/>
                  </a:lnTo>
                  <a:lnTo>
                    <a:pt x="65622" y="262789"/>
                  </a:lnTo>
                  <a:lnTo>
                    <a:pt x="81107" y="297073"/>
                  </a:lnTo>
                  <a:lnTo>
                    <a:pt x="105006" y="324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0"/>
            <p:cNvSpPr/>
            <p:nvPr>
              <p:custDataLst>
                <p:tags r:id="rId10"/>
              </p:custDataLst>
            </p:nvPr>
          </p:nvSpPr>
          <p:spPr>
            <a:xfrm>
              <a:off x="7187260" y="4705350"/>
              <a:ext cx="121464" cy="160357"/>
            </a:xfrm>
            <a:custGeom>
              <a:avLst/>
              <a:gdLst/>
              <a:ahLst/>
              <a:cxnLst/>
              <a:rect l="0" t="0" r="0" b="0"/>
              <a:pathLst>
                <a:path w="121464" h="160357">
                  <a:moveTo>
                    <a:pt x="77140" y="19050"/>
                  </a:moveTo>
                  <a:lnTo>
                    <a:pt x="77140" y="19050"/>
                  </a:lnTo>
                  <a:lnTo>
                    <a:pt x="77140" y="4123"/>
                  </a:lnTo>
                  <a:lnTo>
                    <a:pt x="76434" y="2749"/>
                  </a:lnTo>
                  <a:lnTo>
                    <a:pt x="75258" y="1832"/>
                  </a:lnTo>
                  <a:lnTo>
                    <a:pt x="73769" y="1222"/>
                  </a:lnTo>
                  <a:lnTo>
                    <a:pt x="68351" y="2424"/>
                  </a:lnTo>
                  <a:lnTo>
                    <a:pt x="61239" y="6016"/>
                  </a:lnTo>
                  <a:lnTo>
                    <a:pt x="34271" y="27168"/>
                  </a:lnTo>
                  <a:lnTo>
                    <a:pt x="14108" y="58458"/>
                  </a:lnTo>
                  <a:lnTo>
                    <a:pt x="1470" y="95637"/>
                  </a:lnTo>
                  <a:lnTo>
                    <a:pt x="0" y="126722"/>
                  </a:lnTo>
                  <a:lnTo>
                    <a:pt x="4032" y="147065"/>
                  </a:lnTo>
                  <a:lnTo>
                    <a:pt x="7235" y="151666"/>
                  </a:lnTo>
                  <a:lnTo>
                    <a:pt x="16438" y="158659"/>
                  </a:lnTo>
                  <a:lnTo>
                    <a:pt x="29465" y="160356"/>
                  </a:lnTo>
                  <a:lnTo>
                    <a:pt x="36890" y="159820"/>
                  </a:lnTo>
                  <a:lnTo>
                    <a:pt x="60823" y="148954"/>
                  </a:lnTo>
                  <a:lnTo>
                    <a:pt x="97148" y="121250"/>
                  </a:lnTo>
                  <a:lnTo>
                    <a:pt x="109785" y="105159"/>
                  </a:lnTo>
                  <a:lnTo>
                    <a:pt x="121463" y="63379"/>
                  </a:lnTo>
                  <a:lnTo>
                    <a:pt x="119417" y="38281"/>
                  </a:lnTo>
                  <a:lnTo>
                    <a:pt x="115908" y="27637"/>
                  </a:lnTo>
                  <a:lnTo>
                    <a:pt x="108630" y="19836"/>
                  </a:lnTo>
                  <a:lnTo>
                    <a:pt x="64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331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5" name="SMARTInkShape-Group69"/>
          <p:cNvGrpSpPr/>
          <p:nvPr/>
        </p:nvGrpSpPr>
        <p:grpSpPr>
          <a:xfrm>
            <a:off x="806450" y="593903"/>
            <a:ext cx="1421568" cy="738972"/>
            <a:chOff x="806450" y="593903"/>
            <a:chExt cx="1421568" cy="738972"/>
          </a:xfrm>
        </p:grpSpPr>
        <p:sp>
          <p:nvSpPr>
            <p:cNvPr id="3" name="SMARTInkShape-321"/>
            <p:cNvSpPr/>
            <p:nvPr>
              <p:custDataLst>
                <p:tags r:id="rId188"/>
              </p:custDataLst>
            </p:nvPr>
          </p:nvSpPr>
          <p:spPr>
            <a:xfrm>
              <a:off x="1913115" y="781050"/>
              <a:ext cx="163336" cy="19051"/>
            </a:xfrm>
            <a:custGeom>
              <a:avLst/>
              <a:gdLst/>
              <a:ahLst/>
              <a:cxnLst/>
              <a:rect l="0" t="0" r="0" b="0"/>
              <a:pathLst>
                <a:path w="1633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45557" y="17168"/>
                  </a:lnTo>
                  <a:lnTo>
                    <a:pt x="79945" y="13275"/>
                  </a:lnTo>
                  <a:lnTo>
                    <a:pt x="121098" y="6841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2"/>
            <p:cNvSpPr/>
            <p:nvPr>
              <p:custDataLst>
                <p:tags r:id="rId189"/>
              </p:custDataLst>
            </p:nvPr>
          </p:nvSpPr>
          <p:spPr>
            <a:xfrm>
              <a:off x="1905883" y="702098"/>
              <a:ext cx="157868" cy="9103"/>
            </a:xfrm>
            <a:custGeom>
              <a:avLst/>
              <a:gdLst/>
              <a:ahLst/>
              <a:cxnLst/>
              <a:rect l="0" t="0" r="0" b="0"/>
              <a:pathLst>
                <a:path w="157868" h="9103">
                  <a:moveTo>
                    <a:pt x="5467" y="9102"/>
                  </a:moveTo>
                  <a:lnTo>
                    <a:pt x="5467" y="9102"/>
                  </a:lnTo>
                  <a:lnTo>
                    <a:pt x="0" y="9102"/>
                  </a:lnTo>
                  <a:lnTo>
                    <a:pt x="37097" y="5731"/>
                  </a:lnTo>
                  <a:lnTo>
                    <a:pt x="68208" y="2194"/>
                  </a:lnTo>
                  <a:lnTo>
                    <a:pt x="115779" y="0"/>
                  </a:lnTo>
                  <a:lnTo>
                    <a:pt x="157867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3"/>
            <p:cNvSpPr/>
            <p:nvPr>
              <p:custDataLst>
                <p:tags r:id="rId190"/>
              </p:custDataLst>
            </p:nvPr>
          </p:nvSpPr>
          <p:spPr>
            <a:xfrm>
              <a:off x="1997205" y="992472"/>
              <a:ext cx="230813" cy="277529"/>
            </a:xfrm>
            <a:custGeom>
              <a:avLst/>
              <a:gdLst/>
              <a:ahLst/>
              <a:cxnLst/>
              <a:rect l="0" t="0" r="0" b="0"/>
              <a:pathLst>
                <a:path w="230813" h="277529">
                  <a:moveTo>
                    <a:pt x="85595" y="220378"/>
                  </a:moveTo>
                  <a:lnTo>
                    <a:pt x="85595" y="220378"/>
                  </a:lnTo>
                  <a:lnTo>
                    <a:pt x="76757" y="202701"/>
                  </a:lnTo>
                  <a:lnTo>
                    <a:pt x="68967" y="196529"/>
                  </a:lnTo>
                  <a:lnTo>
                    <a:pt x="59154" y="192140"/>
                  </a:lnTo>
                  <a:lnTo>
                    <a:pt x="50090" y="190189"/>
                  </a:lnTo>
                  <a:lnTo>
                    <a:pt x="26940" y="199203"/>
                  </a:lnTo>
                  <a:lnTo>
                    <a:pt x="13430" y="211437"/>
                  </a:lnTo>
                  <a:lnTo>
                    <a:pt x="4133" y="226282"/>
                  </a:lnTo>
                  <a:lnTo>
                    <a:pt x="0" y="242287"/>
                  </a:lnTo>
                  <a:lnTo>
                    <a:pt x="1045" y="263794"/>
                  </a:lnTo>
                  <a:lnTo>
                    <a:pt x="4534" y="268372"/>
                  </a:lnTo>
                  <a:lnTo>
                    <a:pt x="15936" y="273459"/>
                  </a:lnTo>
                  <a:lnTo>
                    <a:pt x="34852" y="276322"/>
                  </a:lnTo>
                  <a:lnTo>
                    <a:pt x="39772" y="275313"/>
                  </a:lnTo>
                  <a:lnTo>
                    <a:pt x="47120" y="270429"/>
                  </a:lnTo>
                  <a:lnTo>
                    <a:pt x="61245" y="256501"/>
                  </a:lnTo>
                  <a:lnTo>
                    <a:pt x="64189" y="251014"/>
                  </a:lnTo>
                  <a:lnTo>
                    <a:pt x="65680" y="249974"/>
                  </a:lnTo>
                  <a:lnTo>
                    <a:pt x="67379" y="249987"/>
                  </a:lnTo>
                  <a:lnTo>
                    <a:pt x="69218" y="250700"/>
                  </a:lnTo>
                  <a:lnTo>
                    <a:pt x="70444" y="252587"/>
                  </a:lnTo>
                  <a:lnTo>
                    <a:pt x="71806" y="258447"/>
                  </a:lnTo>
                  <a:lnTo>
                    <a:pt x="73580" y="261279"/>
                  </a:lnTo>
                  <a:lnTo>
                    <a:pt x="79314" y="266308"/>
                  </a:lnTo>
                  <a:lnTo>
                    <a:pt x="97218" y="269735"/>
                  </a:lnTo>
                  <a:lnTo>
                    <a:pt x="120397" y="267380"/>
                  </a:lnTo>
                  <a:lnTo>
                    <a:pt x="148510" y="252100"/>
                  </a:lnTo>
                  <a:lnTo>
                    <a:pt x="175811" y="222957"/>
                  </a:lnTo>
                  <a:lnTo>
                    <a:pt x="195071" y="188363"/>
                  </a:lnTo>
                  <a:lnTo>
                    <a:pt x="213273" y="144766"/>
                  </a:lnTo>
                  <a:lnTo>
                    <a:pt x="226067" y="97167"/>
                  </a:lnTo>
                  <a:lnTo>
                    <a:pt x="230812" y="57197"/>
                  </a:lnTo>
                  <a:lnTo>
                    <a:pt x="229158" y="26498"/>
                  </a:lnTo>
                  <a:lnTo>
                    <a:pt x="221367" y="8150"/>
                  </a:lnTo>
                  <a:lnTo>
                    <a:pt x="215621" y="3398"/>
                  </a:lnTo>
                  <a:lnTo>
                    <a:pt x="208968" y="936"/>
                  </a:lnTo>
                  <a:lnTo>
                    <a:pt x="201710" y="0"/>
                  </a:lnTo>
                  <a:lnTo>
                    <a:pt x="186120" y="6486"/>
                  </a:lnTo>
                  <a:lnTo>
                    <a:pt x="178012" y="12167"/>
                  </a:lnTo>
                  <a:lnTo>
                    <a:pt x="156487" y="47130"/>
                  </a:lnTo>
                  <a:lnTo>
                    <a:pt x="148852" y="84818"/>
                  </a:lnTo>
                  <a:lnTo>
                    <a:pt x="147576" y="128379"/>
                  </a:lnTo>
                  <a:lnTo>
                    <a:pt x="154064" y="171258"/>
                  </a:lnTo>
                  <a:lnTo>
                    <a:pt x="167766" y="208189"/>
                  </a:lnTo>
                  <a:lnTo>
                    <a:pt x="185616" y="238244"/>
                  </a:lnTo>
                  <a:lnTo>
                    <a:pt x="225295" y="277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4"/>
            <p:cNvSpPr/>
            <p:nvPr>
              <p:custDataLst>
                <p:tags r:id="rId191"/>
              </p:custDataLst>
            </p:nvPr>
          </p:nvSpPr>
          <p:spPr>
            <a:xfrm>
              <a:off x="1790700" y="1170450"/>
              <a:ext cx="136556" cy="124596"/>
            </a:xfrm>
            <a:custGeom>
              <a:avLst/>
              <a:gdLst/>
              <a:ahLst/>
              <a:cxnLst/>
              <a:rect l="0" t="0" r="0" b="0"/>
              <a:pathLst>
                <a:path w="136556" h="124596">
                  <a:moveTo>
                    <a:pt x="0" y="10650"/>
                  </a:moveTo>
                  <a:lnTo>
                    <a:pt x="0" y="10650"/>
                  </a:lnTo>
                  <a:lnTo>
                    <a:pt x="14490" y="53282"/>
                  </a:lnTo>
                  <a:lnTo>
                    <a:pt x="18449" y="100730"/>
                  </a:lnTo>
                  <a:lnTo>
                    <a:pt x="15501" y="120047"/>
                  </a:lnTo>
                  <a:lnTo>
                    <a:pt x="13862" y="123093"/>
                  </a:lnTo>
                  <a:lnTo>
                    <a:pt x="12063" y="124417"/>
                  </a:lnTo>
                  <a:lnTo>
                    <a:pt x="10159" y="124595"/>
                  </a:lnTo>
                  <a:lnTo>
                    <a:pt x="8889" y="122596"/>
                  </a:lnTo>
                  <a:lnTo>
                    <a:pt x="7479" y="114732"/>
                  </a:lnTo>
                  <a:lnTo>
                    <a:pt x="12348" y="77227"/>
                  </a:lnTo>
                  <a:lnTo>
                    <a:pt x="26167" y="34698"/>
                  </a:lnTo>
                  <a:lnTo>
                    <a:pt x="30144" y="26682"/>
                  </a:lnTo>
                  <a:lnTo>
                    <a:pt x="34207" y="22044"/>
                  </a:lnTo>
                  <a:lnTo>
                    <a:pt x="38327" y="19657"/>
                  </a:lnTo>
                  <a:lnTo>
                    <a:pt x="42485" y="18771"/>
                  </a:lnTo>
                  <a:lnTo>
                    <a:pt x="45962" y="20297"/>
                  </a:lnTo>
                  <a:lnTo>
                    <a:pt x="51707" y="27638"/>
                  </a:lnTo>
                  <a:lnTo>
                    <a:pt x="62476" y="58943"/>
                  </a:lnTo>
                  <a:lnTo>
                    <a:pt x="62817" y="58367"/>
                  </a:lnTo>
                  <a:lnTo>
                    <a:pt x="67223" y="23688"/>
                  </a:lnTo>
                  <a:lnTo>
                    <a:pt x="73621" y="12212"/>
                  </a:lnTo>
                  <a:lnTo>
                    <a:pt x="81169" y="4759"/>
                  </a:lnTo>
                  <a:lnTo>
                    <a:pt x="91108" y="976"/>
                  </a:lnTo>
                  <a:lnTo>
                    <a:pt x="102581" y="0"/>
                  </a:lnTo>
                  <a:lnTo>
                    <a:pt x="114736" y="1919"/>
                  </a:lnTo>
                  <a:lnTo>
                    <a:pt x="125312" y="8886"/>
                  </a:lnTo>
                  <a:lnTo>
                    <a:pt x="130108" y="13707"/>
                  </a:lnTo>
                  <a:lnTo>
                    <a:pt x="135437" y="28472"/>
                  </a:lnTo>
                  <a:lnTo>
                    <a:pt x="136555" y="54736"/>
                  </a:lnTo>
                  <a:lnTo>
                    <a:pt x="133350" y="8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5"/>
            <p:cNvSpPr/>
            <p:nvPr>
              <p:custDataLst>
                <p:tags r:id="rId192"/>
              </p:custDataLst>
            </p:nvPr>
          </p:nvSpPr>
          <p:spPr>
            <a:xfrm>
              <a:off x="1625600" y="1168400"/>
              <a:ext cx="63501" cy="164475"/>
            </a:xfrm>
            <a:custGeom>
              <a:avLst/>
              <a:gdLst/>
              <a:ahLst/>
              <a:cxnLst/>
              <a:rect l="0" t="0" r="0" b="0"/>
              <a:pathLst>
                <a:path w="63501" h="164475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38692" y="57795"/>
                  </a:lnTo>
                  <a:lnTo>
                    <a:pt x="57136" y="97912"/>
                  </a:lnTo>
                  <a:lnTo>
                    <a:pt x="60671" y="118776"/>
                  </a:lnTo>
                  <a:lnTo>
                    <a:pt x="58480" y="137926"/>
                  </a:lnTo>
                  <a:lnTo>
                    <a:pt x="55920" y="146984"/>
                  </a:lnTo>
                  <a:lnTo>
                    <a:pt x="47431" y="158930"/>
                  </a:lnTo>
                  <a:lnTo>
                    <a:pt x="42204" y="163103"/>
                  </a:lnTo>
                  <a:lnTo>
                    <a:pt x="35897" y="164474"/>
                  </a:lnTo>
                  <a:lnTo>
                    <a:pt x="21363" y="162235"/>
                  </a:lnTo>
                  <a:lnTo>
                    <a:pt x="16359" y="156840"/>
                  </a:lnTo>
                  <a:lnTo>
                    <a:pt x="10798" y="139557"/>
                  </a:lnTo>
                  <a:lnTo>
                    <a:pt x="14410" y="92542"/>
                  </a:lnTo>
                  <a:lnTo>
                    <a:pt x="24514" y="65354"/>
                  </a:lnTo>
                  <a:lnTo>
                    <a:pt x="44187" y="37944"/>
                  </a:lnTo>
                  <a:lnTo>
                    <a:pt x="635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26"/>
            <p:cNvSpPr/>
            <p:nvPr>
              <p:custDataLst>
                <p:tags r:id="rId193"/>
              </p:custDataLst>
            </p:nvPr>
          </p:nvSpPr>
          <p:spPr>
            <a:xfrm>
              <a:off x="1504547" y="1196350"/>
              <a:ext cx="65075" cy="119927"/>
            </a:xfrm>
            <a:custGeom>
              <a:avLst/>
              <a:gdLst/>
              <a:ahLst/>
              <a:cxnLst/>
              <a:rect l="0" t="0" r="0" b="0"/>
              <a:pathLst>
                <a:path w="65075" h="119927">
                  <a:moveTo>
                    <a:pt x="63903" y="29200"/>
                  </a:moveTo>
                  <a:lnTo>
                    <a:pt x="63903" y="29200"/>
                  </a:lnTo>
                  <a:lnTo>
                    <a:pt x="55065" y="6056"/>
                  </a:lnTo>
                  <a:lnTo>
                    <a:pt x="52366" y="3187"/>
                  </a:lnTo>
                  <a:lnTo>
                    <a:pt x="45605" y="0"/>
                  </a:lnTo>
                  <a:lnTo>
                    <a:pt x="36015" y="2346"/>
                  </a:lnTo>
                  <a:lnTo>
                    <a:pt x="30495" y="4948"/>
                  </a:lnTo>
                  <a:lnTo>
                    <a:pt x="20598" y="15364"/>
                  </a:lnTo>
                  <a:lnTo>
                    <a:pt x="2746" y="51788"/>
                  </a:lnTo>
                  <a:lnTo>
                    <a:pt x="0" y="84027"/>
                  </a:lnTo>
                  <a:lnTo>
                    <a:pt x="7750" y="101545"/>
                  </a:lnTo>
                  <a:lnTo>
                    <a:pt x="13767" y="109180"/>
                  </a:lnTo>
                  <a:lnTo>
                    <a:pt x="27980" y="117663"/>
                  </a:lnTo>
                  <a:lnTo>
                    <a:pt x="35721" y="119926"/>
                  </a:lnTo>
                  <a:lnTo>
                    <a:pt x="42293" y="119317"/>
                  </a:lnTo>
                  <a:lnTo>
                    <a:pt x="53358" y="112996"/>
                  </a:lnTo>
                  <a:lnTo>
                    <a:pt x="61097" y="101250"/>
                  </a:lnTo>
                  <a:lnTo>
                    <a:pt x="64149" y="94167"/>
                  </a:lnTo>
                  <a:lnTo>
                    <a:pt x="65074" y="63972"/>
                  </a:lnTo>
                  <a:lnTo>
                    <a:pt x="54701" y="24440"/>
                  </a:lnTo>
                  <a:lnTo>
                    <a:pt x="44853" y="10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27"/>
            <p:cNvSpPr/>
            <p:nvPr>
              <p:custDataLst>
                <p:tags r:id="rId194"/>
              </p:custDataLst>
            </p:nvPr>
          </p:nvSpPr>
          <p:spPr>
            <a:xfrm>
              <a:off x="1323850" y="1075727"/>
              <a:ext cx="132905" cy="248269"/>
            </a:xfrm>
            <a:custGeom>
              <a:avLst/>
              <a:gdLst/>
              <a:ahLst/>
              <a:cxnLst/>
              <a:rect l="0" t="0" r="0" b="0"/>
              <a:pathLst>
                <a:path w="132905" h="248269">
                  <a:moveTo>
                    <a:pt x="22350" y="48223"/>
                  </a:moveTo>
                  <a:lnTo>
                    <a:pt x="22350" y="48223"/>
                  </a:lnTo>
                  <a:lnTo>
                    <a:pt x="15608" y="51594"/>
                  </a:lnTo>
                  <a:lnTo>
                    <a:pt x="10417" y="58893"/>
                  </a:lnTo>
                  <a:lnTo>
                    <a:pt x="8044" y="63803"/>
                  </a:lnTo>
                  <a:lnTo>
                    <a:pt x="4237" y="107876"/>
                  </a:lnTo>
                  <a:lnTo>
                    <a:pt x="4283" y="152524"/>
                  </a:lnTo>
                  <a:lnTo>
                    <a:pt x="7746" y="193192"/>
                  </a:lnTo>
                  <a:lnTo>
                    <a:pt x="7393" y="235452"/>
                  </a:lnTo>
                  <a:lnTo>
                    <a:pt x="4108" y="248268"/>
                  </a:lnTo>
                  <a:lnTo>
                    <a:pt x="0" y="204405"/>
                  </a:lnTo>
                  <a:lnTo>
                    <a:pt x="187" y="159971"/>
                  </a:lnTo>
                  <a:lnTo>
                    <a:pt x="1225" y="133305"/>
                  </a:lnTo>
                  <a:lnTo>
                    <a:pt x="2622" y="108472"/>
                  </a:lnTo>
                  <a:lnTo>
                    <a:pt x="6056" y="62065"/>
                  </a:lnTo>
                  <a:lnTo>
                    <a:pt x="13304" y="26184"/>
                  </a:lnTo>
                  <a:lnTo>
                    <a:pt x="14203" y="24358"/>
                  </a:lnTo>
                  <a:lnTo>
                    <a:pt x="14802" y="23846"/>
                  </a:lnTo>
                  <a:lnTo>
                    <a:pt x="31539" y="61258"/>
                  </a:lnTo>
                  <a:lnTo>
                    <a:pt x="48591" y="106648"/>
                  </a:lnTo>
                  <a:lnTo>
                    <a:pt x="60824" y="143334"/>
                  </a:lnTo>
                  <a:lnTo>
                    <a:pt x="73316" y="178454"/>
                  </a:lnTo>
                  <a:lnTo>
                    <a:pt x="92249" y="219846"/>
                  </a:lnTo>
                  <a:lnTo>
                    <a:pt x="104523" y="237598"/>
                  </a:lnTo>
                  <a:lnTo>
                    <a:pt x="108176" y="237973"/>
                  </a:lnTo>
                  <a:lnTo>
                    <a:pt x="112023" y="236107"/>
                  </a:lnTo>
                  <a:lnTo>
                    <a:pt x="115999" y="232745"/>
                  </a:lnTo>
                  <a:lnTo>
                    <a:pt x="124965" y="207789"/>
                  </a:lnTo>
                  <a:lnTo>
                    <a:pt x="129810" y="174174"/>
                  </a:lnTo>
                  <a:lnTo>
                    <a:pt x="132904" y="129601"/>
                  </a:lnTo>
                  <a:lnTo>
                    <a:pt x="132742" y="103886"/>
                  </a:lnTo>
                  <a:lnTo>
                    <a:pt x="131928" y="76865"/>
                  </a:lnTo>
                  <a:lnTo>
                    <a:pt x="131024" y="37434"/>
                  </a:lnTo>
                  <a:lnTo>
                    <a:pt x="129211" y="11678"/>
                  </a:lnTo>
                  <a:lnTo>
                    <a:pt x="126751" y="4810"/>
                  </a:lnTo>
                  <a:lnTo>
                    <a:pt x="123701" y="231"/>
                  </a:lnTo>
                  <a:lnTo>
                    <a:pt x="120962" y="0"/>
                  </a:lnTo>
                  <a:lnTo>
                    <a:pt x="118430" y="2669"/>
                  </a:lnTo>
                  <a:lnTo>
                    <a:pt x="111250" y="16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28"/>
            <p:cNvSpPr/>
            <p:nvPr>
              <p:custDataLst>
                <p:tags r:id="rId195"/>
              </p:custDataLst>
            </p:nvPr>
          </p:nvSpPr>
          <p:spPr>
            <a:xfrm>
              <a:off x="1094892" y="12636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29"/>
            <p:cNvSpPr/>
            <p:nvPr>
              <p:custDataLst>
                <p:tags r:id="rId196"/>
              </p:custDataLst>
            </p:nvPr>
          </p:nvSpPr>
          <p:spPr>
            <a:xfrm>
              <a:off x="929628" y="1047098"/>
              <a:ext cx="99073" cy="249683"/>
            </a:xfrm>
            <a:custGeom>
              <a:avLst/>
              <a:gdLst/>
              <a:ahLst/>
              <a:cxnLst/>
              <a:rect l="0" t="0" r="0" b="0"/>
              <a:pathLst>
                <a:path w="99073" h="249683">
                  <a:moveTo>
                    <a:pt x="54622" y="178452"/>
                  </a:moveTo>
                  <a:lnTo>
                    <a:pt x="54622" y="178452"/>
                  </a:lnTo>
                  <a:lnTo>
                    <a:pt x="51251" y="178452"/>
                  </a:lnTo>
                  <a:lnTo>
                    <a:pt x="50258" y="177041"/>
                  </a:lnTo>
                  <a:lnTo>
                    <a:pt x="48534" y="164146"/>
                  </a:lnTo>
                  <a:lnTo>
                    <a:pt x="47618" y="150200"/>
                  </a:lnTo>
                  <a:lnTo>
                    <a:pt x="42811" y="136414"/>
                  </a:lnTo>
                  <a:lnTo>
                    <a:pt x="36673" y="136955"/>
                  </a:lnTo>
                  <a:lnTo>
                    <a:pt x="32073" y="138088"/>
                  </a:lnTo>
                  <a:lnTo>
                    <a:pt x="23198" y="146871"/>
                  </a:lnTo>
                  <a:lnTo>
                    <a:pt x="6003" y="175506"/>
                  </a:lnTo>
                  <a:lnTo>
                    <a:pt x="0" y="200000"/>
                  </a:lnTo>
                  <a:lnTo>
                    <a:pt x="1592" y="225132"/>
                  </a:lnTo>
                  <a:lnTo>
                    <a:pt x="4452" y="231444"/>
                  </a:lnTo>
                  <a:lnTo>
                    <a:pt x="13274" y="240339"/>
                  </a:lnTo>
                  <a:lnTo>
                    <a:pt x="30141" y="249314"/>
                  </a:lnTo>
                  <a:lnTo>
                    <a:pt x="36185" y="249682"/>
                  </a:lnTo>
                  <a:lnTo>
                    <a:pt x="48544" y="246328"/>
                  </a:lnTo>
                  <a:lnTo>
                    <a:pt x="59212" y="234490"/>
                  </a:lnTo>
                  <a:lnTo>
                    <a:pt x="73150" y="202346"/>
                  </a:lnTo>
                  <a:lnTo>
                    <a:pt x="80496" y="169316"/>
                  </a:lnTo>
                  <a:lnTo>
                    <a:pt x="83760" y="124062"/>
                  </a:lnTo>
                  <a:lnTo>
                    <a:pt x="85211" y="79019"/>
                  </a:lnTo>
                  <a:lnTo>
                    <a:pt x="85856" y="41126"/>
                  </a:lnTo>
                  <a:lnTo>
                    <a:pt x="84808" y="12566"/>
                  </a:lnTo>
                  <a:lnTo>
                    <a:pt x="79562" y="2890"/>
                  </a:lnTo>
                  <a:lnTo>
                    <a:pt x="76893" y="733"/>
                  </a:lnTo>
                  <a:lnTo>
                    <a:pt x="74408" y="0"/>
                  </a:lnTo>
                  <a:lnTo>
                    <a:pt x="72046" y="218"/>
                  </a:lnTo>
                  <a:lnTo>
                    <a:pt x="67540" y="7985"/>
                  </a:lnTo>
                  <a:lnTo>
                    <a:pt x="58898" y="42709"/>
                  </a:lnTo>
                  <a:lnTo>
                    <a:pt x="55889" y="88137"/>
                  </a:lnTo>
                  <a:lnTo>
                    <a:pt x="58368" y="131701"/>
                  </a:lnTo>
                  <a:lnTo>
                    <a:pt x="66942" y="171420"/>
                  </a:lnTo>
                  <a:lnTo>
                    <a:pt x="99072" y="222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30"/>
            <p:cNvSpPr/>
            <p:nvPr>
              <p:custDataLst>
                <p:tags r:id="rId197"/>
              </p:custDataLst>
            </p:nvPr>
          </p:nvSpPr>
          <p:spPr>
            <a:xfrm>
              <a:off x="806450" y="11874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4813" y="1682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31"/>
            <p:cNvSpPr/>
            <p:nvPr>
              <p:custDataLst>
                <p:tags r:id="rId198"/>
              </p:custDataLst>
            </p:nvPr>
          </p:nvSpPr>
          <p:spPr>
            <a:xfrm>
              <a:off x="858544" y="1043165"/>
              <a:ext cx="62207" cy="279777"/>
            </a:xfrm>
            <a:custGeom>
              <a:avLst/>
              <a:gdLst/>
              <a:ahLst/>
              <a:cxnLst/>
              <a:rect l="0" t="0" r="0" b="0"/>
              <a:pathLst>
                <a:path w="62207" h="279777">
                  <a:moveTo>
                    <a:pt x="5056" y="10935"/>
                  </a:moveTo>
                  <a:lnTo>
                    <a:pt x="5056" y="10935"/>
                  </a:lnTo>
                  <a:lnTo>
                    <a:pt x="5056" y="0"/>
                  </a:lnTo>
                  <a:lnTo>
                    <a:pt x="5056" y="32979"/>
                  </a:lnTo>
                  <a:lnTo>
                    <a:pt x="4350" y="72238"/>
                  </a:lnTo>
                  <a:lnTo>
                    <a:pt x="1685" y="108501"/>
                  </a:lnTo>
                  <a:lnTo>
                    <a:pt x="30" y="147196"/>
                  </a:lnTo>
                  <a:lnTo>
                    <a:pt x="0" y="185090"/>
                  </a:lnTo>
                  <a:lnTo>
                    <a:pt x="3950" y="228107"/>
                  </a:lnTo>
                  <a:lnTo>
                    <a:pt x="10294" y="255199"/>
                  </a:lnTo>
                  <a:lnTo>
                    <a:pt x="17027" y="269780"/>
                  </a:lnTo>
                  <a:lnTo>
                    <a:pt x="24723" y="277672"/>
                  </a:lnTo>
                  <a:lnTo>
                    <a:pt x="28750" y="279776"/>
                  </a:lnTo>
                  <a:lnTo>
                    <a:pt x="32847" y="279062"/>
                  </a:lnTo>
                  <a:lnTo>
                    <a:pt x="62206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32"/>
            <p:cNvSpPr/>
            <p:nvPr>
              <p:custDataLst>
                <p:tags r:id="rId199"/>
              </p:custDataLst>
            </p:nvPr>
          </p:nvSpPr>
          <p:spPr>
            <a:xfrm>
              <a:off x="1028741" y="593903"/>
              <a:ext cx="420678" cy="333198"/>
            </a:xfrm>
            <a:custGeom>
              <a:avLst/>
              <a:gdLst/>
              <a:ahLst/>
              <a:cxnLst/>
              <a:rect l="0" t="0" r="0" b="0"/>
              <a:pathLst>
                <a:path w="420678" h="333198">
                  <a:moveTo>
                    <a:pt x="31709" y="2997"/>
                  </a:moveTo>
                  <a:lnTo>
                    <a:pt x="31709" y="2997"/>
                  </a:lnTo>
                  <a:lnTo>
                    <a:pt x="21570" y="3703"/>
                  </a:lnTo>
                  <a:lnTo>
                    <a:pt x="0" y="9340"/>
                  </a:lnTo>
                  <a:lnTo>
                    <a:pt x="6448" y="10051"/>
                  </a:lnTo>
                  <a:lnTo>
                    <a:pt x="32285" y="14373"/>
                  </a:lnTo>
                  <a:lnTo>
                    <a:pt x="71156" y="13423"/>
                  </a:lnTo>
                  <a:lnTo>
                    <a:pt x="105685" y="10453"/>
                  </a:lnTo>
                  <a:lnTo>
                    <a:pt x="144550" y="6781"/>
                  </a:lnTo>
                  <a:lnTo>
                    <a:pt x="181579" y="4679"/>
                  </a:lnTo>
                  <a:lnTo>
                    <a:pt x="228515" y="1614"/>
                  </a:lnTo>
                  <a:lnTo>
                    <a:pt x="259120" y="0"/>
                  </a:lnTo>
                  <a:lnTo>
                    <a:pt x="278174" y="2822"/>
                  </a:lnTo>
                  <a:lnTo>
                    <a:pt x="275637" y="2945"/>
                  </a:lnTo>
                  <a:lnTo>
                    <a:pt x="272295" y="4855"/>
                  </a:lnTo>
                  <a:lnTo>
                    <a:pt x="268458" y="8762"/>
                  </a:lnTo>
                  <a:lnTo>
                    <a:pt x="234509" y="48392"/>
                  </a:lnTo>
                  <a:lnTo>
                    <a:pt x="198899" y="88451"/>
                  </a:lnTo>
                  <a:lnTo>
                    <a:pt x="163797" y="124508"/>
                  </a:lnTo>
                  <a:lnTo>
                    <a:pt x="117381" y="171246"/>
                  </a:lnTo>
                  <a:lnTo>
                    <a:pt x="75652" y="214449"/>
                  </a:lnTo>
                  <a:lnTo>
                    <a:pt x="38828" y="260810"/>
                  </a:lnTo>
                  <a:lnTo>
                    <a:pt x="23656" y="286835"/>
                  </a:lnTo>
                  <a:lnTo>
                    <a:pt x="19190" y="300835"/>
                  </a:lnTo>
                  <a:lnTo>
                    <a:pt x="20971" y="301175"/>
                  </a:lnTo>
                  <a:lnTo>
                    <a:pt x="58248" y="306449"/>
                  </a:lnTo>
                  <a:lnTo>
                    <a:pt x="103072" y="307398"/>
                  </a:lnTo>
                  <a:lnTo>
                    <a:pt x="143154" y="307619"/>
                  </a:lnTo>
                  <a:lnTo>
                    <a:pt x="166683" y="307679"/>
                  </a:lnTo>
                  <a:lnTo>
                    <a:pt x="191542" y="307718"/>
                  </a:lnTo>
                  <a:lnTo>
                    <a:pt x="217992" y="307039"/>
                  </a:lnTo>
                  <a:lnTo>
                    <a:pt x="245503" y="305880"/>
                  </a:lnTo>
                  <a:lnTo>
                    <a:pt x="273722" y="304403"/>
                  </a:lnTo>
                  <a:lnTo>
                    <a:pt x="298884" y="302712"/>
                  </a:lnTo>
                  <a:lnTo>
                    <a:pt x="343776" y="298952"/>
                  </a:lnTo>
                  <a:lnTo>
                    <a:pt x="387894" y="296239"/>
                  </a:lnTo>
                  <a:lnTo>
                    <a:pt x="408727" y="298806"/>
                  </a:lnTo>
                  <a:lnTo>
                    <a:pt x="416349" y="304036"/>
                  </a:lnTo>
                  <a:lnTo>
                    <a:pt x="419369" y="307407"/>
                  </a:lnTo>
                  <a:lnTo>
                    <a:pt x="420677" y="311770"/>
                  </a:lnTo>
                  <a:lnTo>
                    <a:pt x="419059" y="333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333"/>
          <p:cNvSpPr/>
          <p:nvPr>
            <p:custDataLst>
              <p:tags r:id="rId1"/>
            </p:custDataLst>
          </p:nvPr>
        </p:nvSpPr>
        <p:spPr>
          <a:xfrm>
            <a:off x="691430" y="1163372"/>
            <a:ext cx="86437" cy="185780"/>
          </a:xfrm>
          <a:custGeom>
            <a:avLst/>
            <a:gdLst/>
            <a:ahLst/>
            <a:cxnLst/>
            <a:rect l="0" t="0" r="0" b="0"/>
            <a:pathLst>
              <a:path w="86437" h="185780">
                <a:moveTo>
                  <a:pt x="70570" y="30428"/>
                </a:moveTo>
                <a:lnTo>
                  <a:pt x="70570" y="30428"/>
                </a:lnTo>
                <a:lnTo>
                  <a:pt x="70570" y="10034"/>
                </a:lnTo>
                <a:lnTo>
                  <a:pt x="68688" y="5371"/>
                </a:lnTo>
                <a:lnTo>
                  <a:pt x="67199" y="3140"/>
                </a:lnTo>
                <a:lnTo>
                  <a:pt x="64795" y="1653"/>
                </a:lnTo>
                <a:lnTo>
                  <a:pt x="58361" y="0"/>
                </a:lnTo>
                <a:lnTo>
                  <a:pt x="40063" y="2441"/>
                </a:lnTo>
                <a:lnTo>
                  <a:pt x="28554" y="7641"/>
                </a:lnTo>
                <a:lnTo>
                  <a:pt x="18735" y="15362"/>
                </a:lnTo>
                <a:lnTo>
                  <a:pt x="0" y="40282"/>
                </a:lnTo>
                <a:lnTo>
                  <a:pt x="240" y="46169"/>
                </a:lnTo>
                <a:lnTo>
                  <a:pt x="6151" y="60237"/>
                </a:lnTo>
                <a:lnTo>
                  <a:pt x="13952" y="70252"/>
                </a:lnTo>
                <a:lnTo>
                  <a:pt x="60761" y="103730"/>
                </a:lnTo>
                <a:lnTo>
                  <a:pt x="78874" y="120351"/>
                </a:lnTo>
                <a:lnTo>
                  <a:pt x="84844" y="130601"/>
                </a:lnTo>
                <a:lnTo>
                  <a:pt x="86436" y="135310"/>
                </a:lnTo>
                <a:lnTo>
                  <a:pt x="86323" y="144305"/>
                </a:lnTo>
                <a:lnTo>
                  <a:pt x="83216" y="153007"/>
                </a:lnTo>
                <a:lnTo>
                  <a:pt x="62401" y="177708"/>
                </a:lnTo>
                <a:lnTo>
                  <a:pt x="52593" y="184080"/>
                </a:lnTo>
                <a:lnTo>
                  <a:pt x="48002" y="185779"/>
                </a:lnTo>
                <a:lnTo>
                  <a:pt x="43530" y="185501"/>
                </a:lnTo>
                <a:lnTo>
                  <a:pt x="34799" y="181429"/>
                </a:lnTo>
                <a:lnTo>
                  <a:pt x="31906" y="177662"/>
                </a:lnTo>
                <a:lnTo>
                  <a:pt x="28691" y="167832"/>
                </a:lnTo>
                <a:lnTo>
                  <a:pt x="29951" y="162247"/>
                </a:lnTo>
                <a:lnTo>
                  <a:pt x="45170" y="1383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71"/>
          <p:cNvGrpSpPr/>
          <p:nvPr/>
        </p:nvGrpSpPr>
        <p:grpSpPr>
          <a:xfrm>
            <a:off x="2477123" y="421674"/>
            <a:ext cx="1231278" cy="437935"/>
            <a:chOff x="2477123" y="421674"/>
            <a:chExt cx="1231278" cy="437935"/>
          </a:xfrm>
        </p:grpSpPr>
        <p:sp>
          <p:nvSpPr>
            <p:cNvPr id="17" name="SMARTInkShape-334"/>
            <p:cNvSpPr/>
            <p:nvPr>
              <p:custDataLst>
                <p:tags r:id="rId183"/>
              </p:custDataLst>
            </p:nvPr>
          </p:nvSpPr>
          <p:spPr>
            <a:xfrm>
              <a:off x="3383769" y="421674"/>
              <a:ext cx="324632" cy="359377"/>
            </a:xfrm>
            <a:custGeom>
              <a:avLst/>
              <a:gdLst/>
              <a:ahLst/>
              <a:cxnLst/>
              <a:rect l="0" t="0" r="0" b="0"/>
              <a:pathLst>
                <a:path w="324632" h="359377">
                  <a:moveTo>
                    <a:pt x="121431" y="206976"/>
                  </a:moveTo>
                  <a:lnTo>
                    <a:pt x="121431" y="206976"/>
                  </a:lnTo>
                  <a:lnTo>
                    <a:pt x="110586" y="188109"/>
                  </a:lnTo>
                  <a:lnTo>
                    <a:pt x="100383" y="178365"/>
                  </a:lnTo>
                  <a:lnTo>
                    <a:pt x="93288" y="176613"/>
                  </a:lnTo>
                  <a:lnTo>
                    <a:pt x="75997" y="178429"/>
                  </a:lnTo>
                  <a:lnTo>
                    <a:pt x="43058" y="197499"/>
                  </a:lnTo>
                  <a:lnTo>
                    <a:pt x="13229" y="232233"/>
                  </a:lnTo>
                  <a:lnTo>
                    <a:pt x="2786" y="257713"/>
                  </a:lnTo>
                  <a:lnTo>
                    <a:pt x="0" y="270434"/>
                  </a:lnTo>
                  <a:lnTo>
                    <a:pt x="2551" y="292094"/>
                  </a:lnTo>
                  <a:lnTo>
                    <a:pt x="6194" y="301822"/>
                  </a:lnTo>
                  <a:lnTo>
                    <a:pt x="12151" y="309012"/>
                  </a:lnTo>
                  <a:lnTo>
                    <a:pt x="28177" y="318883"/>
                  </a:lnTo>
                  <a:lnTo>
                    <a:pt x="48940" y="321859"/>
                  </a:lnTo>
                  <a:lnTo>
                    <a:pt x="60404" y="321664"/>
                  </a:lnTo>
                  <a:lnTo>
                    <a:pt x="78786" y="313923"/>
                  </a:lnTo>
                  <a:lnTo>
                    <a:pt x="93305" y="300369"/>
                  </a:lnTo>
                  <a:lnTo>
                    <a:pt x="108707" y="272905"/>
                  </a:lnTo>
                  <a:lnTo>
                    <a:pt x="119616" y="235039"/>
                  </a:lnTo>
                  <a:lnTo>
                    <a:pt x="119515" y="234151"/>
                  </a:lnTo>
                  <a:lnTo>
                    <a:pt x="117522" y="238810"/>
                  </a:lnTo>
                  <a:lnTo>
                    <a:pt x="115805" y="256703"/>
                  </a:lnTo>
                  <a:lnTo>
                    <a:pt x="118666" y="279879"/>
                  </a:lnTo>
                  <a:lnTo>
                    <a:pt x="125847" y="292529"/>
                  </a:lnTo>
                  <a:lnTo>
                    <a:pt x="130725" y="297878"/>
                  </a:lnTo>
                  <a:lnTo>
                    <a:pt x="145552" y="305703"/>
                  </a:lnTo>
                  <a:lnTo>
                    <a:pt x="154445" y="308777"/>
                  </a:lnTo>
                  <a:lnTo>
                    <a:pt x="175615" y="306549"/>
                  </a:lnTo>
                  <a:lnTo>
                    <a:pt x="199135" y="296386"/>
                  </a:lnTo>
                  <a:lnTo>
                    <a:pt x="236176" y="264042"/>
                  </a:lnTo>
                  <a:lnTo>
                    <a:pt x="261329" y="229987"/>
                  </a:lnTo>
                  <a:lnTo>
                    <a:pt x="282856" y="183807"/>
                  </a:lnTo>
                  <a:lnTo>
                    <a:pt x="292548" y="157663"/>
                  </a:lnTo>
                  <a:lnTo>
                    <a:pt x="300420" y="131062"/>
                  </a:lnTo>
                  <a:lnTo>
                    <a:pt x="307079" y="104155"/>
                  </a:lnTo>
                  <a:lnTo>
                    <a:pt x="312930" y="77046"/>
                  </a:lnTo>
                  <a:lnTo>
                    <a:pt x="315668" y="39398"/>
                  </a:lnTo>
                  <a:lnTo>
                    <a:pt x="314422" y="25407"/>
                  </a:lnTo>
                  <a:lnTo>
                    <a:pt x="310769" y="15374"/>
                  </a:lnTo>
                  <a:lnTo>
                    <a:pt x="305512" y="7981"/>
                  </a:lnTo>
                  <a:lnTo>
                    <a:pt x="299185" y="2346"/>
                  </a:lnTo>
                  <a:lnTo>
                    <a:pt x="291439" y="0"/>
                  </a:lnTo>
                  <a:lnTo>
                    <a:pt x="273425" y="1157"/>
                  </a:lnTo>
                  <a:lnTo>
                    <a:pt x="265094" y="7675"/>
                  </a:lnTo>
                  <a:lnTo>
                    <a:pt x="250193" y="29968"/>
                  </a:lnTo>
                  <a:lnTo>
                    <a:pt x="236514" y="66217"/>
                  </a:lnTo>
                  <a:lnTo>
                    <a:pt x="225495" y="110550"/>
                  </a:lnTo>
                  <a:lnTo>
                    <a:pt x="222557" y="134225"/>
                  </a:lnTo>
                  <a:lnTo>
                    <a:pt x="221409" y="181698"/>
                  </a:lnTo>
                  <a:lnTo>
                    <a:pt x="227955" y="226315"/>
                  </a:lnTo>
                  <a:lnTo>
                    <a:pt x="239801" y="265901"/>
                  </a:lnTo>
                  <a:lnTo>
                    <a:pt x="255179" y="300193"/>
                  </a:lnTo>
                  <a:lnTo>
                    <a:pt x="273772" y="327192"/>
                  </a:lnTo>
                  <a:lnTo>
                    <a:pt x="293796" y="343426"/>
                  </a:lnTo>
                  <a:lnTo>
                    <a:pt x="324631" y="359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35"/>
            <p:cNvSpPr/>
            <p:nvPr>
              <p:custDataLst>
                <p:tags r:id="rId184"/>
              </p:custDataLst>
            </p:nvPr>
          </p:nvSpPr>
          <p:spPr>
            <a:xfrm>
              <a:off x="3124200" y="604251"/>
              <a:ext cx="190501" cy="179078"/>
            </a:xfrm>
            <a:custGeom>
              <a:avLst/>
              <a:gdLst/>
              <a:ahLst/>
              <a:cxnLst/>
              <a:rect l="0" t="0" r="0" b="0"/>
              <a:pathLst>
                <a:path w="190501" h="179078">
                  <a:moveTo>
                    <a:pt x="0" y="18049"/>
                  </a:moveTo>
                  <a:lnTo>
                    <a:pt x="0" y="18049"/>
                  </a:lnTo>
                  <a:lnTo>
                    <a:pt x="0" y="11961"/>
                  </a:lnTo>
                  <a:lnTo>
                    <a:pt x="6907" y="50034"/>
                  </a:lnTo>
                  <a:lnTo>
                    <a:pt x="10984" y="89850"/>
                  </a:lnTo>
                  <a:lnTo>
                    <a:pt x="10310" y="131046"/>
                  </a:lnTo>
                  <a:lnTo>
                    <a:pt x="6698" y="177042"/>
                  </a:lnTo>
                  <a:lnTo>
                    <a:pt x="6582" y="179077"/>
                  </a:lnTo>
                  <a:lnTo>
                    <a:pt x="5799" y="179023"/>
                  </a:lnTo>
                  <a:lnTo>
                    <a:pt x="3047" y="175201"/>
                  </a:lnTo>
                  <a:lnTo>
                    <a:pt x="3236" y="146220"/>
                  </a:lnTo>
                  <a:lnTo>
                    <a:pt x="6377" y="103942"/>
                  </a:lnTo>
                  <a:lnTo>
                    <a:pt x="12477" y="63985"/>
                  </a:lnTo>
                  <a:lnTo>
                    <a:pt x="23844" y="29386"/>
                  </a:lnTo>
                  <a:lnTo>
                    <a:pt x="28596" y="24196"/>
                  </a:lnTo>
                  <a:lnTo>
                    <a:pt x="33881" y="21441"/>
                  </a:lnTo>
                  <a:lnTo>
                    <a:pt x="39521" y="20311"/>
                  </a:lnTo>
                  <a:lnTo>
                    <a:pt x="43986" y="22379"/>
                  </a:lnTo>
                  <a:lnTo>
                    <a:pt x="50829" y="32203"/>
                  </a:lnTo>
                  <a:lnTo>
                    <a:pt x="60971" y="70939"/>
                  </a:lnTo>
                  <a:lnTo>
                    <a:pt x="73342" y="117844"/>
                  </a:lnTo>
                  <a:lnTo>
                    <a:pt x="74930" y="122374"/>
                  </a:lnTo>
                  <a:lnTo>
                    <a:pt x="75353" y="122172"/>
                  </a:lnTo>
                  <a:lnTo>
                    <a:pt x="84940" y="80668"/>
                  </a:lnTo>
                  <a:lnTo>
                    <a:pt x="97839" y="43188"/>
                  </a:lnTo>
                  <a:lnTo>
                    <a:pt x="109806" y="20755"/>
                  </a:lnTo>
                  <a:lnTo>
                    <a:pt x="124533" y="6081"/>
                  </a:lnTo>
                  <a:lnTo>
                    <a:pt x="131705" y="2310"/>
                  </a:lnTo>
                  <a:lnTo>
                    <a:pt x="145319" y="0"/>
                  </a:lnTo>
                  <a:lnTo>
                    <a:pt x="150501" y="2489"/>
                  </a:lnTo>
                  <a:lnTo>
                    <a:pt x="158142" y="12780"/>
                  </a:lnTo>
                  <a:lnTo>
                    <a:pt x="172972" y="59288"/>
                  </a:lnTo>
                  <a:lnTo>
                    <a:pt x="185313" y="104198"/>
                  </a:lnTo>
                  <a:lnTo>
                    <a:pt x="190500" y="125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36"/>
            <p:cNvSpPr/>
            <p:nvPr>
              <p:custDataLst>
                <p:tags r:id="rId185"/>
              </p:custDataLst>
            </p:nvPr>
          </p:nvSpPr>
          <p:spPr>
            <a:xfrm>
              <a:off x="2902833" y="590550"/>
              <a:ext cx="138818" cy="190764"/>
            </a:xfrm>
            <a:custGeom>
              <a:avLst/>
              <a:gdLst/>
              <a:ahLst/>
              <a:cxnLst/>
              <a:rect l="0" t="0" r="0" b="0"/>
              <a:pathLst>
                <a:path w="138818" h="190764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13667" y="48887"/>
                  </a:lnTo>
                  <a:lnTo>
                    <a:pt x="52791" y="74097"/>
                  </a:lnTo>
                  <a:lnTo>
                    <a:pt x="82127" y="101369"/>
                  </a:lnTo>
                  <a:lnTo>
                    <a:pt x="92455" y="123370"/>
                  </a:lnTo>
                  <a:lnTo>
                    <a:pt x="95634" y="146553"/>
                  </a:lnTo>
                  <a:lnTo>
                    <a:pt x="92343" y="168616"/>
                  </a:lnTo>
                  <a:lnTo>
                    <a:pt x="88079" y="176616"/>
                  </a:lnTo>
                  <a:lnTo>
                    <a:pt x="75814" y="187387"/>
                  </a:lnTo>
                  <a:lnTo>
                    <a:pt x="62838" y="190763"/>
                  </a:lnTo>
                  <a:lnTo>
                    <a:pt x="56414" y="190675"/>
                  </a:lnTo>
                  <a:lnTo>
                    <a:pt x="51426" y="188500"/>
                  </a:lnTo>
                  <a:lnTo>
                    <a:pt x="44002" y="180439"/>
                  </a:lnTo>
                  <a:lnTo>
                    <a:pt x="45970" y="140403"/>
                  </a:lnTo>
                  <a:lnTo>
                    <a:pt x="57570" y="101677"/>
                  </a:lnTo>
                  <a:lnTo>
                    <a:pt x="74485" y="62829"/>
                  </a:lnTo>
                  <a:lnTo>
                    <a:pt x="103136" y="23947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37"/>
            <p:cNvSpPr/>
            <p:nvPr>
              <p:custDataLst>
                <p:tags r:id="rId186"/>
              </p:custDataLst>
            </p:nvPr>
          </p:nvSpPr>
          <p:spPr>
            <a:xfrm>
              <a:off x="2765317" y="641350"/>
              <a:ext cx="98325" cy="166855"/>
            </a:xfrm>
            <a:custGeom>
              <a:avLst/>
              <a:gdLst/>
              <a:ahLst/>
              <a:cxnLst/>
              <a:rect l="0" t="0" r="0" b="0"/>
              <a:pathLst>
                <a:path w="98325" h="166855">
                  <a:moveTo>
                    <a:pt x="60433" y="0"/>
                  </a:moveTo>
                  <a:lnTo>
                    <a:pt x="60433" y="0"/>
                  </a:lnTo>
                  <a:lnTo>
                    <a:pt x="57062" y="0"/>
                  </a:lnTo>
                  <a:lnTo>
                    <a:pt x="44853" y="6742"/>
                  </a:lnTo>
                  <a:lnTo>
                    <a:pt x="24459" y="27790"/>
                  </a:lnTo>
                  <a:lnTo>
                    <a:pt x="7284" y="59739"/>
                  </a:lnTo>
                  <a:lnTo>
                    <a:pt x="0" y="96017"/>
                  </a:lnTo>
                  <a:lnTo>
                    <a:pt x="4584" y="130206"/>
                  </a:lnTo>
                  <a:lnTo>
                    <a:pt x="14915" y="148181"/>
                  </a:lnTo>
                  <a:lnTo>
                    <a:pt x="21621" y="155937"/>
                  </a:lnTo>
                  <a:lnTo>
                    <a:pt x="40361" y="164555"/>
                  </a:lnTo>
                  <a:lnTo>
                    <a:pt x="51285" y="166854"/>
                  </a:lnTo>
                  <a:lnTo>
                    <a:pt x="60684" y="165563"/>
                  </a:lnTo>
                  <a:lnTo>
                    <a:pt x="76772" y="156604"/>
                  </a:lnTo>
                  <a:lnTo>
                    <a:pt x="89097" y="139452"/>
                  </a:lnTo>
                  <a:lnTo>
                    <a:pt x="94359" y="128951"/>
                  </a:lnTo>
                  <a:lnTo>
                    <a:pt x="98324" y="104114"/>
                  </a:lnTo>
                  <a:lnTo>
                    <a:pt x="96323" y="78023"/>
                  </a:lnTo>
                  <a:lnTo>
                    <a:pt x="88379" y="54667"/>
                  </a:lnTo>
                  <a:lnTo>
                    <a:pt x="82591" y="47028"/>
                  </a:lnTo>
                  <a:lnTo>
                    <a:pt x="68635" y="38540"/>
                  </a:lnTo>
                  <a:lnTo>
                    <a:pt x="63079" y="37688"/>
                  </a:lnTo>
                  <a:lnTo>
                    <a:pt x="58669" y="38531"/>
                  </a:lnTo>
                  <a:lnTo>
                    <a:pt x="47733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8"/>
            <p:cNvSpPr/>
            <p:nvPr>
              <p:custDataLst>
                <p:tags r:id="rId187"/>
              </p:custDataLst>
            </p:nvPr>
          </p:nvSpPr>
          <p:spPr>
            <a:xfrm>
              <a:off x="2477123" y="507638"/>
              <a:ext cx="212361" cy="351971"/>
            </a:xfrm>
            <a:custGeom>
              <a:avLst/>
              <a:gdLst/>
              <a:ahLst/>
              <a:cxnLst/>
              <a:rect l="0" t="0" r="0" b="0"/>
              <a:pathLst>
                <a:path w="212361" h="351971">
                  <a:moveTo>
                    <a:pt x="18427" y="114662"/>
                  </a:moveTo>
                  <a:lnTo>
                    <a:pt x="18427" y="114662"/>
                  </a:lnTo>
                  <a:lnTo>
                    <a:pt x="23453" y="151699"/>
                  </a:lnTo>
                  <a:lnTo>
                    <a:pt x="24188" y="184040"/>
                  </a:lnTo>
                  <a:lnTo>
                    <a:pt x="24516" y="221932"/>
                  </a:lnTo>
                  <a:lnTo>
                    <a:pt x="24661" y="258528"/>
                  </a:lnTo>
                  <a:lnTo>
                    <a:pt x="24743" y="305220"/>
                  </a:lnTo>
                  <a:lnTo>
                    <a:pt x="21399" y="342490"/>
                  </a:lnTo>
                  <a:lnTo>
                    <a:pt x="17867" y="349974"/>
                  </a:lnTo>
                  <a:lnTo>
                    <a:pt x="15937" y="351970"/>
                  </a:lnTo>
                  <a:lnTo>
                    <a:pt x="13239" y="350479"/>
                  </a:lnTo>
                  <a:lnTo>
                    <a:pt x="6479" y="341295"/>
                  </a:lnTo>
                  <a:lnTo>
                    <a:pt x="1481" y="306774"/>
                  </a:lnTo>
                  <a:lnTo>
                    <a:pt x="312" y="265427"/>
                  </a:lnTo>
                  <a:lnTo>
                    <a:pt x="0" y="240572"/>
                  </a:lnTo>
                  <a:lnTo>
                    <a:pt x="1204" y="214124"/>
                  </a:lnTo>
                  <a:lnTo>
                    <a:pt x="3417" y="186615"/>
                  </a:lnTo>
                  <a:lnTo>
                    <a:pt x="6304" y="158397"/>
                  </a:lnTo>
                  <a:lnTo>
                    <a:pt x="13274" y="115755"/>
                  </a:lnTo>
                  <a:lnTo>
                    <a:pt x="21369" y="75475"/>
                  </a:lnTo>
                  <a:lnTo>
                    <a:pt x="22505" y="67371"/>
                  </a:lnTo>
                  <a:lnTo>
                    <a:pt x="24673" y="62673"/>
                  </a:lnTo>
                  <a:lnTo>
                    <a:pt x="27530" y="60247"/>
                  </a:lnTo>
                  <a:lnTo>
                    <a:pt x="30846" y="59336"/>
                  </a:lnTo>
                  <a:lnTo>
                    <a:pt x="35173" y="61550"/>
                  </a:lnTo>
                  <a:lnTo>
                    <a:pt x="45625" y="71536"/>
                  </a:lnTo>
                  <a:lnTo>
                    <a:pt x="66781" y="106509"/>
                  </a:lnTo>
                  <a:lnTo>
                    <a:pt x="82721" y="140437"/>
                  </a:lnTo>
                  <a:lnTo>
                    <a:pt x="99213" y="179034"/>
                  </a:lnTo>
                  <a:lnTo>
                    <a:pt x="115950" y="219707"/>
                  </a:lnTo>
                  <a:lnTo>
                    <a:pt x="130915" y="253777"/>
                  </a:lnTo>
                  <a:lnTo>
                    <a:pt x="154398" y="296658"/>
                  </a:lnTo>
                  <a:lnTo>
                    <a:pt x="163761" y="304910"/>
                  </a:lnTo>
                  <a:lnTo>
                    <a:pt x="168233" y="307111"/>
                  </a:lnTo>
                  <a:lnTo>
                    <a:pt x="171920" y="306461"/>
                  </a:lnTo>
                  <a:lnTo>
                    <a:pt x="175083" y="303911"/>
                  </a:lnTo>
                  <a:lnTo>
                    <a:pt x="177898" y="300095"/>
                  </a:lnTo>
                  <a:lnTo>
                    <a:pt x="188601" y="267756"/>
                  </a:lnTo>
                  <a:lnTo>
                    <a:pt x="198482" y="228800"/>
                  </a:lnTo>
                  <a:lnTo>
                    <a:pt x="204080" y="205571"/>
                  </a:lnTo>
                  <a:lnTo>
                    <a:pt x="207813" y="178796"/>
                  </a:lnTo>
                  <a:lnTo>
                    <a:pt x="210301" y="149657"/>
                  </a:lnTo>
                  <a:lnTo>
                    <a:pt x="211960" y="118942"/>
                  </a:lnTo>
                  <a:lnTo>
                    <a:pt x="212360" y="92115"/>
                  </a:lnTo>
                  <a:lnTo>
                    <a:pt x="210923" y="45374"/>
                  </a:lnTo>
                  <a:lnTo>
                    <a:pt x="204957" y="1936"/>
                  </a:lnTo>
                  <a:lnTo>
                    <a:pt x="204164" y="0"/>
                  </a:lnTo>
                  <a:lnTo>
                    <a:pt x="202577" y="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72"/>
          <p:cNvGrpSpPr/>
          <p:nvPr/>
        </p:nvGrpSpPr>
        <p:grpSpPr>
          <a:xfrm>
            <a:off x="3938655" y="432930"/>
            <a:ext cx="588896" cy="417971"/>
            <a:chOff x="3938655" y="432930"/>
            <a:chExt cx="588896" cy="417971"/>
          </a:xfrm>
        </p:grpSpPr>
        <p:sp>
          <p:nvSpPr>
            <p:cNvPr id="23" name="SMARTInkShape-339"/>
            <p:cNvSpPr/>
            <p:nvPr>
              <p:custDataLst>
                <p:tags r:id="rId180"/>
              </p:custDataLst>
            </p:nvPr>
          </p:nvSpPr>
          <p:spPr>
            <a:xfrm>
              <a:off x="4451350" y="7366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76200" y="0"/>
                  </a:moveTo>
                  <a:lnTo>
                    <a:pt x="76200" y="0"/>
                  </a:lnTo>
                  <a:lnTo>
                    <a:pt x="38637" y="43338"/>
                  </a:lnTo>
                  <a:lnTo>
                    <a:pt x="11682" y="8617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0"/>
            <p:cNvSpPr/>
            <p:nvPr>
              <p:custDataLst>
                <p:tags r:id="rId181"/>
              </p:custDataLst>
            </p:nvPr>
          </p:nvSpPr>
          <p:spPr>
            <a:xfrm>
              <a:off x="4212984" y="542019"/>
              <a:ext cx="178021" cy="206010"/>
            </a:xfrm>
            <a:custGeom>
              <a:avLst/>
              <a:gdLst/>
              <a:ahLst/>
              <a:cxnLst/>
              <a:rect l="0" t="0" r="0" b="0"/>
              <a:pathLst>
                <a:path w="178021" h="206010">
                  <a:moveTo>
                    <a:pt x="79616" y="48531"/>
                  </a:moveTo>
                  <a:lnTo>
                    <a:pt x="79616" y="48531"/>
                  </a:lnTo>
                  <a:lnTo>
                    <a:pt x="76245" y="45160"/>
                  </a:lnTo>
                  <a:lnTo>
                    <a:pt x="74590" y="39742"/>
                  </a:lnTo>
                  <a:lnTo>
                    <a:pt x="73528" y="28137"/>
                  </a:lnTo>
                  <a:lnTo>
                    <a:pt x="76976" y="15392"/>
                  </a:lnTo>
                  <a:lnTo>
                    <a:pt x="76445" y="13738"/>
                  </a:lnTo>
                  <a:lnTo>
                    <a:pt x="75385" y="12636"/>
                  </a:lnTo>
                  <a:lnTo>
                    <a:pt x="63781" y="11084"/>
                  </a:lnTo>
                  <a:lnTo>
                    <a:pt x="50941" y="20129"/>
                  </a:lnTo>
                  <a:lnTo>
                    <a:pt x="29727" y="46936"/>
                  </a:lnTo>
                  <a:lnTo>
                    <a:pt x="11917" y="83571"/>
                  </a:lnTo>
                  <a:lnTo>
                    <a:pt x="1467" y="125706"/>
                  </a:lnTo>
                  <a:lnTo>
                    <a:pt x="0" y="140198"/>
                  </a:lnTo>
                  <a:lnTo>
                    <a:pt x="5896" y="165707"/>
                  </a:lnTo>
                  <a:lnTo>
                    <a:pt x="18629" y="186687"/>
                  </a:lnTo>
                  <a:lnTo>
                    <a:pt x="36048" y="200715"/>
                  </a:lnTo>
                  <a:lnTo>
                    <a:pt x="59311" y="206009"/>
                  </a:lnTo>
                  <a:lnTo>
                    <a:pt x="87525" y="203894"/>
                  </a:lnTo>
                  <a:lnTo>
                    <a:pt x="121231" y="193546"/>
                  </a:lnTo>
                  <a:lnTo>
                    <a:pt x="147971" y="175776"/>
                  </a:lnTo>
                  <a:lnTo>
                    <a:pt x="159053" y="165111"/>
                  </a:lnTo>
                  <a:lnTo>
                    <a:pt x="173247" y="138209"/>
                  </a:lnTo>
                  <a:lnTo>
                    <a:pt x="178020" y="123133"/>
                  </a:lnTo>
                  <a:lnTo>
                    <a:pt x="177679" y="87567"/>
                  </a:lnTo>
                  <a:lnTo>
                    <a:pt x="169766" y="51064"/>
                  </a:lnTo>
                  <a:lnTo>
                    <a:pt x="156842" y="20729"/>
                  </a:lnTo>
                  <a:lnTo>
                    <a:pt x="148033" y="10946"/>
                  </a:lnTo>
                  <a:lnTo>
                    <a:pt x="126957" y="77"/>
                  </a:lnTo>
                  <a:lnTo>
                    <a:pt x="116821" y="0"/>
                  </a:lnTo>
                  <a:lnTo>
                    <a:pt x="98033" y="7441"/>
                  </a:lnTo>
                  <a:lnTo>
                    <a:pt x="91894" y="1408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41"/>
            <p:cNvSpPr/>
            <p:nvPr>
              <p:custDataLst>
                <p:tags r:id="rId182"/>
              </p:custDataLst>
            </p:nvPr>
          </p:nvSpPr>
          <p:spPr>
            <a:xfrm>
              <a:off x="3938655" y="432930"/>
              <a:ext cx="131696" cy="373521"/>
            </a:xfrm>
            <a:custGeom>
              <a:avLst/>
              <a:gdLst/>
              <a:ahLst/>
              <a:cxnLst/>
              <a:rect l="0" t="0" r="0" b="0"/>
              <a:pathLst>
                <a:path w="131696" h="373521">
                  <a:moveTo>
                    <a:pt x="93595" y="17920"/>
                  </a:moveTo>
                  <a:lnTo>
                    <a:pt x="93595" y="17920"/>
                  </a:lnTo>
                  <a:lnTo>
                    <a:pt x="93595" y="14549"/>
                  </a:lnTo>
                  <a:lnTo>
                    <a:pt x="95477" y="11013"/>
                  </a:lnTo>
                  <a:lnTo>
                    <a:pt x="96966" y="9082"/>
                  </a:lnTo>
                  <a:lnTo>
                    <a:pt x="97959" y="8500"/>
                  </a:lnTo>
                  <a:lnTo>
                    <a:pt x="98621" y="8818"/>
                  </a:lnTo>
                  <a:lnTo>
                    <a:pt x="99683" y="11026"/>
                  </a:lnTo>
                  <a:lnTo>
                    <a:pt x="89098" y="1413"/>
                  </a:lnTo>
                  <a:lnTo>
                    <a:pt x="85011" y="0"/>
                  </a:lnTo>
                  <a:lnTo>
                    <a:pt x="72002" y="5947"/>
                  </a:lnTo>
                  <a:lnTo>
                    <a:pt x="51370" y="30130"/>
                  </a:lnTo>
                  <a:lnTo>
                    <a:pt x="27383" y="77590"/>
                  </a:lnTo>
                  <a:lnTo>
                    <a:pt x="12662" y="121816"/>
                  </a:lnTo>
                  <a:lnTo>
                    <a:pt x="5773" y="146451"/>
                  </a:lnTo>
                  <a:lnTo>
                    <a:pt x="1885" y="171340"/>
                  </a:lnTo>
                  <a:lnTo>
                    <a:pt x="0" y="196400"/>
                  </a:lnTo>
                  <a:lnTo>
                    <a:pt x="2608" y="244000"/>
                  </a:lnTo>
                  <a:lnTo>
                    <a:pt x="15527" y="283970"/>
                  </a:lnTo>
                  <a:lnTo>
                    <a:pt x="49375" y="331465"/>
                  </a:lnTo>
                  <a:lnTo>
                    <a:pt x="80292" y="351536"/>
                  </a:lnTo>
                  <a:lnTo>
                    <a:pt x="131695" y="373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3"/>
          <p:cNvGrpSpPr/>
          <p:nvPr/>
        </p:nvGrpSpPr>
        <p:grpSpPr>
          <a:xfrm>
            <a:off x="4899056" y="372682"/>
            <a:ext cx="139940" cy="446469"/>
            <a:chOff x="4899056" y="372682"/>
            <a:chExt cx="139940" cy="446469"/>
          </a:xfrm>
        </p:grpSpPr>
        <p:sp>
          <p:nvSpPr>
            <p:cNvPr id="27" name="SMARTInkShape-342"/>
            <p:cNvSpPr/>
            <p:nvPr>
              <p:custDataLst>
                <p:tags r:id="rId178"/>
              </p:custDataLst>
            </p:nvPr>
          </p:nvSpPr>
          <p:spPr>
            <a:xfrm>
              <a:off x="4984750" y="372682"/>
              <a:ext cx="54246" cy="446469"/>
            </a:xfrm>
            <a:custGeom>
              <a:avLst/>
              <a:gdLst/>
              <a:ahLst/>
              <a:cxnLst/>
              <a:rect l="0" t="0" r="0" b="0"/>
              <a:pathLst>
                <a:path w="54246" h="446469">
                  <a:moveTo>
                    <a:pt x="12700" y="21018"/>
                  </a:moveTo>
                  <a:lnTo>
                    <a:pt x="12700" y="21018"/>
                  </a:lnTo>
                  <a:lnTo>
                    <a:pt x="9329" y="10905"/>
                  </a:lnTo>
                  <a:lnTo>
                    <a:pt x="9042" y="7220"/>
                  </a:lnTo>
                  <a:lnTo>
                    <a:pt x="10604" y="1245"/>
                  </a:lnTo>
                  <a:lnTo>
                    <a:pt x="12008" y="75"/>
                  </a:lnTo>
                  <a:lnTo>
                    <a:pt x="13650" y="0"/>
                  </a:lnTo>
                  <a:lnTo>
                    <a:pt x="15450" y="656"/>
                  </a:lnTo>
                  <a:lnTo>
                    <a:pt x="31467" y="21805"/>
                  </a:lnTo>
                  <a:lnTo>
                    <a:pt x="42443" y="54529"/>
                  </a:lnTo>
                  <a:lnTo>
                    <a:pt x="50614" y="99412"/>
                  </a:lnTo>
                  <a:lnTo>
                    <a:pt x="52792" y="126197"/>
                  </a:lnTo>
                  <a:lnTo>
                    <a:pt x="54245" y="154637"/>
                  </a:lnTo>
                  <a:lnTo>
                    <a:pt x="53802" y="184181"/>
                  </a:lnTo>
                  <a:lnTo>
                    <a:pt x="52096" y="214460"/>
                  </a:lnTo>
                  <a:lnTo>
                    <a:pt x="49547" y="245229"/>
                  </a:lnTo>
                  <a:lnTo>
                    <a:pt x="45026" y="274914"/>
                  </a:lnTo>
                  <a:lnTo>
                    <a:pt x="39189" y="303877"/>
                  </a:lnTo>
                  <a:lnTo>
                    <a:pt x="32476" y="332357"/>
                  </a:lnTo>
                  <a:lnTo>
                    <a:pt x="25884" y="357694"/>
                  </a:lnTo>
                  <a:lnTo>
                    <a:pt x="0" y="446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43"/>
            <p:cNvSpPr/>
            <p:nvPr>
              <p:custDataLst>
                <p:tags r:id="rId179"/>
              </p:custDataLst>
            </p:nvPr>
          </p:nvSpPr>
          <p:spPr>
            <a:xfrm>
              <a:off x="4899056" y="508000"/>
              <a:ext cx="3145" cy="196851"/>
            </a:xfrm>
            <a:custGeom>
              <a:avLst/>
              <a:gdLst/>
              <a:ahLst/>
              <a:cxnLst/>
              <a:rect l="0" t="0" r="0" b="0"/>
              <a:pathLst>
                <a:path w="3145" h="196851">
                  <a:moveTo>
                    <a:pt x="3144" y="0"/>
                  </a:moveTo>
                  <a:lnTo>
                    <a:pt x="3144" y="0"/>
                  </a:lnTo>
                  <a:lnTo>
                    <a:pt x="3144" y="38300"/>
                  </a:lnTo>
                  <a:lnTo>
                    <a:pt x="1262" y="78141"/>
                  </a:lnTo>
                  <a:lnTo>
                    <a:pt x="0" y="117462"/>
                  </a:lnTo>
                  <a:lnTo>
                    <a:pt x="2523" y="158983"/>
                  </a:lnTo>
                  <a:lnTo>
                    <a:pt x="314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344"/>
          <p:cNvSpPr/>
          <p:nvPr>
            <p:custDataLst>
              <p:tags r:id="rId2"/>
            </p:custDataLst>
          </p:nvPr>
        </p:nvSpPr>
        <p:spPr>
          <a:xfrm>
            <a:off x="5311070" y="730250"/>
            <a:ext cx="16581" cy="12701"/>
          </a:xfrm>
          <a:custGeom>
            <a:avLst/>
            <a:gdLst/>
            <a:ahLst/>
            <a:cxnLst/>
            <a:rect l="0" t="0" r="0" b="0"/>
            <a:pathLst>
              <a:path w="16581" h="12701">
                <a:moveTo>
                  <a:pt x="16580" y="12700"/>
                </a:moveTo>
                <a:lnTo>
                  <a:pt x="16580" y="12700"/>
                </a:lnTo>
                <a:lnTo>
                  <a:pt x="6467" y="12700"/>
                </a:lnTo>
                <a:lnTo>
                  <a:pt x="3487" y="11994"/>
                </a:lnTo>
                <a:lnTo>
                  <a:pt x="1501" y="10818"/>
                </a:lnTo>
                <a:lnTo>
                  <a:pt x="178" y="9329"/>
                </a:lnTo>
                <a:lnTo>
                  <a:pt x="0" y="7630"/>
                </a:lnTo>
                <a:lnTo>
                  <a:pt x="38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75"/>
          <p:cNvGrpSpPr/>
          <p:nvPr/>
        </p:nvGrpSpPr>
        <p:grpSpPr>
          <a:xfrm>
            <a:off x="1379715" y="1844479"/>
            <a:ext cx="963511" cy="631141"/>
            <a:chOff x="1379715" y="1844479"/>
            <a:chExt cx="963511" cy="631141"/>
          </a:xfrm>
        </p:grpSpPr>
        <p:sp>
          <p:nvSpPr>
            <p:cNvPr id="31" name="SMARTInkShape-345"/>
            <p:cNvSpPr/>
            <p:nvPr>
              <p:custDataLst>
                <p:tags r:id="rId171"/>
              </p:custDataLst>
            </p:nvPr>
          </p:nvSpPr>
          <p:spPr>
            <a:xfrm>
              <a:off x="2273300" y="1844479"/>
              <a:ext cx="69926" cy="441522"/>
            </a:xfrm>
            <a:custGeom>
              <a:avLst/>
              <a:gdLst/>
              <a:ahLst/>
              <a:cxnLst/>
              <a:rect l="0" t="0" r="0" b="0"/>
              <a:pathLst>
                <a:path w="69926" h="4415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0113" y="11388"/>
                  </a:lnTo>
                  <a:lnTo>
                    <a:pt x="29886" y="49491"/>
                  </a:lnTo>
                  <a:lnTo>
                    <a:pt x="43621" y="88780"/>
                  </a:lnTo>
                  <a:lnTo>
                    <a:pt x="56076" y="135169"/>
                  </a:lnTo>
                  <a:lnTo>
                    <a:pt x="61373" y="160381"/>
                  </a:lnTo>
                  <a:lnTo>
                    <a:pt x="66315" y="186361"/>
                  </a:lnTo>
                  <a:lnTo>
                    <a:pt x="68905" y="212148"/>
                  </a:lnTo>
                  <a:lnTo>
                    <a:pt x="69925" y="237805"/>
                  </a:lnTo>
                  <a:lnTo>
                    <a:pt x="69900" y="263377"/>
                  </a:lnTo>
                  <a:lnTo>
                    <a:pt x="66109" y="308724"/>
                  </a:lnTo>
                  <a:lnTo>
                    <a:pt x="59721" y="348633"/>
                  </a:lnTo>
                  <a:lnTo>
                    <a:pt x="52178" y="382834"/>
                  </a:lnTo>
                  <a:lnTo>
                    <a:pt x="37248" y="427002"/>
                  </a:lnTo>
                  <a:lnTo>
                    <a:pt x="31750" y="44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46"/>
            <p:cNvSpPr/>
            <p:nvPr>
              <p:custDataLst>
                <p:tags r:id="rId172"/>
              </p:custDataLst>
            </p:nvPr>
          </p:nvSpPr>
          <p:spPr>
            <a:xfrm>
              <a:off x="1961293" y="1955800"/>
              <a:ext cx="242158" cy="254001"/>
            </a:xfrm>
            <a:custGeom>
              <a:avLst/>
              <a:gdLst/>
              <a:ahLst/>
              <a:cxnLst/>
              <a:rect l="0" t="0" r="0" b="0"/>
              <a:pathLst>
                <a:path w="242158" h="254001">
                  <a:moveTo>
                    <a:pt x="242157" y="0"/>
                  </a:moveTo>
                  <a:lnTo>
                    <a:pt x="242157" y="0"/>
                  </a:lnTo>
                  <a:lnTo>
                    <a:pt x="236690" y="0"/>
                  </a:lnTo>
                  <a:lnTo>
                    <a:pt x="230912" y="10844"/>
                  </a:lnTo>
                  <a:lnTo>
                    <a:pt x="214161" y="48805"/>
                  </a:lnTo>
                  <a:lnTo>
                    <a:pt x="193567" y="93953"/>
                  </a:lnTo>
                  <a:lnTo>
                    <a:pt x="177757" y="127364"/>
                  </a:lnTo>
                  <a:lnTo>
                    <a:pt x="151109" y="172264"/>
                  </a:lnTo>
                  <a:lnTo>
                    <a:pt x="130430" y="194389"/>
                  </a:lnTo>
                  <a:lnTo>
                    <a:pt x="107128" y="208927"/>
                  </a:lnTo>
                  <a:lnTo>
                    <a:pt x="73580" y="218302"/>
                  </a:lnTo>
                  <a:lnTo>
                    <a:pt x="63450" y="216796"/>
                  </a:lnTo>
                  <a:lnTo>
                    <a:pt x="44669" y="207596"/>
                  </a:lnTo>
                  <a:lnTo>
                    <a:pt x="18229" y="183179"/>
                  </a:lnTo>
                  <a:lnTo>
                    <a:pt x="2633" y="153602"/>
                  </a:lnTo>
                  <a:lnTo>
                    <a:pt x="0" y="140469"/>
                  </a:lnTo>
                  <a:lnTo>
                    <a:pt x="286" y="135979"/>
                  </a:lnTo>
                  <a:lnTo>
                    <a:pt x="2593" y="132281"/>
                  </a:lnTo>
                  <a:lnTo>
                    <a:pt x="10801" y="126290"/>
                  </a:lnTo>
                  <a:lnTo>
                    <a:pt x="23386" y="125038"/>
                  </a:lnTo>
                  <a:lnTo>
                    <a:pt x="39798" y="128244"/>
                  </a:lnTo>
                  <a:lnTo>
                    <a:pt x="72837" y="143361"/>
                  </a:lnTo>
                  <a:lnTo>
                    <a:pt x="120046" y="179359"/>
                  </a:lnTo>
                  <a:lnTo>
                    <a:pt x="162681" y="225147"/>
                  </a:lnTo>
                  <a:lnTo>
                    <a:pt x="175021" y="244510"/>
                  </a:lnTo>
                  <a:lnTo>
                    <a:pt x="19135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47"/>
            <p:cNvSpPr/>
            <p:nvPr>
              <p:custDataLst>
                <p:tags r:id="rId173"/>
              </p:custDataLst>
            </p:nvPr>
          </p:nvSpPr>
          <p:spPr>
            <a:xfrm>
              <a:off x="1762509" y="1873328"/>
              <a:ext cx="129792" cy="406323"/>
            </a:xfrm>
            <a:custGeom>
              <a:avLst/>
              <a:gdLst/>
              <a:ahLst/>
              <a:cxnLst/>
              <a:rect l="0" t="0" r="0" b="0"/>
              <a:pathLst>
                <a:path w="129792" h="406323">
                  <a:moveTo>
                    <a:pt x="129791" y="6272"/>
                  </a:moveTo>
                  <a:lnTo>
                    <a:pt x="129791" y="6272"/>
                  </a:lnTo>
                  <a:lnTo>
                    <a:pt x="126420" y="2901"/>
                  </a:lnTo>
                  <a:lnTo>
                    <a:pt x="122883" y="1246"/>
                  </a:lnTo>
                  <a:lnTo>
                    <a:pt x="99753" y="0"/>
                  </a:lnTo>
                  <a:lnTo>
                    <a:pt x="91511" y="3719"/>
                  </a:lnTo>
                  <a:lnTo>
                    <a:pt x="61067" y="28069"/>
                  </a:lnTo>
                  <a:lnTo>
                    <a:pt x="41225" y="57024"/>
                  </a:lnTo>
                  <a:lnTo>
                    <a:pt x="21940" y="102527"/>
                  </a:lnTo>
                  <a:lnTo>
                    <a:pt x="9185" y="142656"/>
                  </a:lnTo>
                  <a:lnTo>
                    <a:pt x="2105" y="190124"/>
                  </a:lnTo>
                  <a:lnTo>
                    <a:pt x="217" y="215623"/>
                  </a:lnTo>
                  <a:lnTo>
                    <a:pt x="0" y="262771"/>
                  </a:lnTo>
                  <a:lnTo>
                    <a:pt x="2962" y="305127"/>
                  </a:lnTo>
                  <a:lnTo>
                    <a:pt x="8982" y="340415"/>
                  </a:lnTo>
                  <a:lnTo>
                    <a:pt x="27046" y="377935"/>
                  </a:lnTo>
                  <a:lnTo>
                    <a:pt x="44145" y="393941"/>
                  </a:lnTo>
                  <a:lnTo>
                    <a:pt x="53644" y="400184"/>
                  </a:lnTo>
                  <a:lnTo>
                    <a:pt x="75487" y="405240"/>
                  </a:lnTo>
                  <a:lnTo>
                    <a:pt x="110741" y="40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48"/>
            <p:cNvSpPr/>
            <p:nvPr>
              <p:custDataLst>
                <p:tags r:id="rId174"/>
              </p:custDataLst>
            </p:nvPr>
          </p:nvSpPr>
          <p:spPr>
            <a:xfrm>
              <a:off x="1481283" y="2343236"/>
              <a:ext cx="140573" cy="132384"/>
            </a:xfrm>
            <a:custGeom>
              <a:avLst/>
              <a:gdLst/>
              <a:ahLst/>
              <a:cxnLst/>
              <a:rect l="0" t="0" r="0" b="0"/>
              <a:pathLst>
                <a:path w="140573" h="132384">
                  <a:moveTo>
                    <a:pt x="10967" y="25314"/>
                  </a:moveTo>
                  <a:lnTo>
                    <a:pt x="10967" y="25314"/>
                  </a:lnTo>
                  <a:lnTo>
                    <a:pt x="4640" y="18987"/>
                  </a:lnTo>
                  <a:lnTo>
                    <a:pt x="23570" y="15595"/>
                  </a:lnTo>
                  <a:lnTo>
                    <a:pt x="65129" y="7408"/>
                  </a:lnTo>
                  <a:lnTo>
                    <a:pt x="105418" y="0"/>
                  </a:lnTo>
                  <a:lnTo>
                    <a:pt x="105862" y="1834"/>
                  </a:lnTo>
                  <a:lnTo>
                    <a:pt x="106211" y="9558"/>
                  </a:lnTo>
                  <a:lnTo>
                    <a:pt x="104333" y="13137"/>
                  </a:lnTo>
                  <a:lnTo>
                    <a:pt x="60835" y="57980"/>
                  </a:lnTo>
                  <a:lnTo>
                    <a:pt x="19144" y="102831"/>
                  </a:lnTo>
                  <a:lnTo>
                    <a:pt x="4116" y="115336"/>
                  </a:lnTo>
                  <a:lnTo>
                    <a:pt x="866" y="120122"/>
                  </a:lnTo>
                  <a:lnTo>
                    <a:pt x="0" y="122386"/>
                  </a:lnTo>
                  <a:lnTo>
                    <a:pt x="128" y="123895"/>
                  </a:lnTo>
                  <a:lnTo>
                    <a:pt x="919" y="124902"/>
                  </a:lnTo>
                  <a:lnTo>
                    <a:pt x="4553" y="126879"/>
                  </a:lnTo>
                  <a:lnTo>
                    <a:pt x="7969" y="130275"/>
                  </a:lnTo>
                  <a:lnTo>
                    <a:pt x="13397" y="131935"/>
                  </a:lnTo>
                  <a:lnTo>
                    <a:pt x="43298" y="132383"/>
                  </a:lnTo>
                  <a:lnTo>
                    <a:pt x="81768" y="128203"/>
                  </a:lnTo>
                  <a:lnTo>
                    <a:pt x="125967" y="122719"/>
                  </a:lnTo>
                  <a:lnTo>
                    <a:pt x="139758" y="120848"/>
                  </a:lnTo>
                  <a:lnTo>
                    <a:pt x="140572" y="121459"/>
                  </a:lnTo>
                  <a:lnTo>
                    <a:pt x="140409" y="122572"/>
                  </a:lnTo>
                  <a:lnTo>
                    <a:pt x="137967" y="126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49"/>
            <p:cNvSpPr/>
            <p:nvPr>
              <p:custDataLst>
                <p:tags r:id="rId175"/>
              </p:custDataLst>
            </p:nvPr>
          </p:nvSpPr>
          <p:spPr>
            <a:xfrm>
              <a:off x="1379715" y="2120900"/>
              <a:ext cx="163336" cy="31751"/>
            </a:xfrm>
            <a:custGeom>
              <a:avLst/>
              <a:gdLst/>
              <a:ahLst/>
              <a:cxnLst/>
              <a:rect l="0" t="0" r="0" b="0"/>
              <a:pathLst>
                <a:path w="1633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25789" y="30339"/>
                  </a:lnTo>
                  <a:lnTo>
                    <a:pt x="69765" y="17935"/>
                  </a:lnTo>
                  <a:lnTo>
                    <a:pt x="106683" y="9782"/>
                  </a:lnTo>
                  <a:lnTo>
                    <a:pt x="152425" y="2438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50"/>
            <p:cNvSpPr/>
            <p:nvPr>
              <p:custDataLst>
                <p:tags r:id="rId176"/>
              </p:custDataLst>
            </p:nvPr>
          </p:nvSpPr>
          <p:spPr>
            <a:xfrm>
              <a:off x="1397469" y="1885950"/>
              <a:ext cx="228132" cy="63162"/>
            </a:xfrm>
            <a:custGeom>
              <a:avLst/>
              <a:gdLst/>
              <a:ahLst/>
              <a:cxnLst/>
              <a:rect l="0" t="0" r="0" b="0"/>
              <a:pathLst>
                <a:path w="228132" h="63162">
                  <a:moveTo>
                    <a:pt x="37631" y="50800"/>
                  </a:moveTo>
                  <a:lnTo>
                    <a:pt x="37631" y="50800"/>
                  </a:lnTo>
                  <a:lnTo>
                    <a:pt x="21730" y="51506"/>
                  </a:lnTo>
                  <a:lnTo>
                    <a:pt x="10499" y="55869"/>
                  </a:lnTo>
                  <a:lnTo>
                    <a:pt x="0" y="63161"/>
                  </a:lnTo>
                  <a:lnTo>
                    <a:pt x="3041" y="60029"/>
                  </a:lnTo>
                  <a:lnTo>
                    <a:pt x="43807" y="43714"/>
                  </a:lnTo>
                  <a:lnTo>
                    <a:pt x="85793" y="31532"/>
                  </a:lnTo>
                  <a:lnTo>
                    <a:pt x="117597" y="23186"/>
                  </a:lnTo>
                  <a:lnTo>
                    <a:pt x="165120" y="11260"/>
                  </a:lnTo>
                  <a:lnTo>
                    <a:pt x="208211" y="2433"/>
                  </a:lnTo>
                  <a:lnTo>
                    <a:pt x="228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51"/>
            <p:cNvSpPr/>
            <p:nvPr>
              <p:custDataLst>
                <p:tags r:id="rId177"/>
              </p:custDataLst>
            </p:nvPr>
          </p:nvSpPr>
          <p:spPr>
            <a:xfrm>
              <a:off x="1428857" y="1946156"/>
              <a:ext cx="18944" cy="379660"/>
            </a:xfrm>
            <a:custGeom>
              <a:avLst/>
              <a:gdLst/>
              <a:ahLst/>
              <a:cxnLst/>
              <a:rect l="0" t="0" r="0" b="0"/>
              <a:pathLst>
                <a:path w="18944" h="379660">
                  <a:moveTo>
                    <a:pt x="18943" y="9644"/>
                  </a:moveTo>
                  <a:lnTo>
                    <a:pt x="18943" y="9644"/>
                  </a:lnTo>
                  <a:lnTo>
                    <a:pt x="18943" y="0"/>
                  </a:lnTo>
                  <a:lnTo>
                    <a:pt x="17061" y="47261"/>
                  </a:lnTo>
                  <a:lnTo>
                    <a:pt x="12036" y="90640"/>
                  </a:lnTo>
                  <a:lnTo>
                    <a:pt x="8112" y="131720"/>
                  </a:lnTo>
                  <a:lnTo>
                    <a:pt x="4016" y="178200"/>
                  </a:lnTo>
                  <a:lnTo>
                    <a:pt x="1725" y="223317"/>
                  </a:lnTo>
                  <a:lnTo>
                    <a:pt x="707" y="264771"/>
                  </a:lnTo>
                  <a:lnTo>
                    <a:pt x="255" y="299658"/>
                  </a:lnTo>
                  <a:lnTo>
                    <a:pt x="0" y="340323"/>
                  </a:lnTo>
                  <a:lnTo>
                    <a:pt x="5370" y="379458"/>
                  </a:lnTo>
                  <a:lnTo>
                    <a:pt x="5661" y="379659"/>
                  </a:lnTo>
                  <a:lnTo>
                    <a:pt x="6243" y="371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76"/>
          <p:cNvGrpSpPr/>
          <p:nvPr/>
        </p:nvGrpSpPr>
        <p:grpSpPr>
          <a:xfrm>
            <a:off x="2762250" y="2063750"/>
            <a:ext cx="190501" cy="113418"/>
            <a:chOff x="2762250" y="2063750"/>
            <a:chExt cx="190501" cy="113418"/>
          </a:xfrm>
        </p:grpSpPr>
        <p:sp>
          <p:nvSpPr>
            <p:cNvPr id="39" name="SMARTInkShape-352"/>
            <p:cNvSpPr/>
            <p:nvPr>
              <p:custDataLst>
                <p:tags r:id="rId169"/>
              </p:custDataLst>
            </p:nvPr>
          </p:nvSpPr>
          <p:spPr>
            <a:xfrm>
              <a:off x="2762250" y="2159000"/>
              <a:ext cx="190501" cy="18168"/>
            </a:xfrm>
            <a:custGeom>
              <a:avLst/>
              <a:gdLst/>
              <a:ahLst/>
              <a:cxnLst/>
              <a:rect l="0" t="0" r="0" b="0"/>
              <a:pathLst>
                <a:path w="1905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2" y="18167"/>
                  </a:lnTo>
                  <a:lnTo>
                    <a:pt x="47010" y="13806"/>
                  </a:lnTo>
                  <a:lnTo>
                    <a:pt x="88874" y="8167"/>
                  </a:lnTo>
                  <a:lnTo>
                    <a:pt x="135302" y="273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3"/>
            <p:cNvSpPr/>
            <p:nvPr>
              <p:custDataLst>
                <p:tags r:id="rId170"/>
              </p:custDataLst>
            </p:nvPr>
          </p:nvSpPr>
          <p:spPr>
            <a:xfrm>
              <a:off x="2762273" y="2063750"/>
              <a:ext cx="190478" cy="9722"/>
            </a:xfrm>
            <a:custGeom>
              <a:avLst/>
              <a:gdLst/>
              <a:ahLst/>
              <a:cxnLst/>
              <a:rect l="0" t="0" r="0" b="0"/>
              <a:pathLst>
                <a:path w="190478" h="9722">
                  <a:moveTo>
                    <a:pt x="6327" y="6350"/>
                  </a:moveTo>
                  <a:lnTo>
                    <a:pt x="6327" y="6350"/>
                  </a:lnTo>
                  <a:lnTo>
                    <a:pt x="0" y="6350"/>
                  </a:lnTo>
                  <a:lnTo>
                    <a:pt x="39978" y="9721"/>
                  </a:lnTo>
                  <a:lnTo>
                    <a:pt x="83482" y="8446"/>
                  </a:lnTo>
                  <a:lnTo>
                    <a:pt x="128750" y="6971"/>
                  </a:lnTo>
                  <a:lnTo>
                    <a:pt x="170967" y="2109"/>
                  </a:lnTo>
                  <a:lnTo>
                    <a:pt x="190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77"/>
          <p:cNvGrpSpPr/>
          <p:nvPr/>
        </p:nvGrpSpPr>
        <p:grpSpPr>
          <a:xfrm>
            <a:off x="3371850" y="1779307"/>
            <a:ext cx="1308101" cy="477331"/>
            <a:chOff x="3371850" y="1779307"/>
            <a:chExt cx="1308101" cy="477331"/>
          </a:xfrm>
        </p:grpSpPr>
        <p:sp>
          <p:nvSpPr>
            <p:cNvPr id="42" name="SMARTInkShape-354"/>
            <p:cNvSpPr/>
            <p:nvPr>
              <p:custDataLst>
                <p:tags r:id="rId165"/>
              </p:custDataLst>
            </p:nvPr>
          </p:nvSpPr>
          <p:spPr>
            <a:xfrm>
              <a:off x="4242446" y="1873360"/>
              <a:ext cx="437505" cy="298341"/>
            </a:xfrm>
            <a:custGeom>
              <a:avLst/>
              <a:gdLst/>
              <a:ahLst/>
              <a:cxnLst/>
              <a:rect l="0" t="0" r="0" b="0"/>
              <a:pathLst>
                <a:path w="437505" h="298341">
                  <a:moveTo>
                    <a:pt x="31104" y="31640"/>
                  </a:moveTo>
                  <a:lnTo>
                    <a:pt x="31104" y="31640"/>
                  </a:lnTo>
                  <a:lnTo>
                    <a:pt x="16799" y="31640"/>
                  </a:lnTo>
                  <a:lnTo>
                    <a:pt x="0" y="37729"/>
                  </a:lnTo>
                  <a:lnTo>
                    <a:pt x="6288" y="34541"/>
                  </a:lnTo>
                  <a:lnTo>
                    <a:pt x="49595" y="30141"/>
                  </a:lnTo>
                  <a:lnTo>
                    <a:pt x="79539" y="26740"/>
                  </a:lnTo>
                  <a:lnTo>
                    <a:pt x="121069" y="22877"/>
                  </a:lnTo>
                  <a:lnTo>
                    <a:pt x="167749" y="18808"/>
                  </a:lnTo>
                  <a:lnTo>
                    <a:pt x="192051" y="16735"/>
                  </a:lnTo>
                  <a:lnTo>
                    <a:pt x="216013" y="14648"/>
                  </a:lnTo>
                  <a:lnTo>
                    <a:pt x="263334" y="10447"/>
                  </a:lnTo>
                  <a:lnTo>
                    <a:pt x="304591" y="6228"/>
                  </a:lnTo>
                  <a:lnTo>
                    <a:pt x="352026" y="1768"/>
                  </a:lnTo>
                  <a:lnTo>
                    <a:pt x="390142" y="0"/>
                  </a:lnTo>
                  <a:lnTo>
                    <a:pt x="389701" y="669"/>
                  </a:lnTo>
                  <a:lnTo>
                    <a:pt x="348369" y="26575"/>
                  </a:lnTo>
                  <a:lnTo>
                    <a:pt x="307948" y="57686"/>
                  </a:lnTo>
                  <a:lnTo>
                    <a:pt x="268633" y="98508"/>
                  </a:lnTo>
                  <a:lnTo>
                    <a:pt x="237341" y="134238"/>
                  </a:lnTo>
                  <a:lnTo>
                    <a:pt x="202278" y="170930"/>
                  </a:lnTo>
                  <a:lnTo>
                    <a:pt x="158468" y="215291"/>
                  </a:lnTo>
                  <a:lnTo>
                    <a:pt x="112421" y="261455"/>
                  </a:lnTo>
                  <a:lnTo>
                    <a:pt x="100197" y="274397"/>
                  </a:lnTo>
                  <a:lnTo>
                    <a:pt x="95340" y="284020"/>
                  </a:lnTo>
                  <a:lnTo>
                    <a:pt x="95800" y="285266"/>
                  </a:lnTo>
                  <a:lnTo>
                    <a:pt x="104082" y="295057"/>
                  </a:lnTo>
                  <a:lnTo>
                    <a:pt x="119833" y="297367"/>
                  </a:lnTo>
                  <a:lnTo>
                    <a:pt x="152487" y="298052"/>
                  </a:lnTo>
                  <a:lnTo>
                    <a:pt x="185006" y="296330"/>
                  </a:lnTo>
                  <a:lnTo>
                    <a:pt x="224388" y="293919"/>
                  </a:lnTo>
                  <a:lnTo>
                    <a:pt x="270113" y="292847"/>
                  </a:lnTo>
                  <a:lnTo>
                    <a:pt x="313014" y="292371"/>
                  </a:lnTo>
                  <a:lnTo>
                    <a:pt x="351130" y="292160"/>
                  </a:lnTo>
                  <a:lnTo>
                    <a:pt x="393568" y="292746"/>
                  </a:lnTo>
                  <a:lnTo>
                    <a:pt x="437504" y="298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5"/>
            <p:cNvSpPr/>
            <p:nvPr>
              <p:custDataLst>
                <p:tags r:id="rId166"/>
              </p:custDataLst>
            </p:nvPr>
          </p:nvSpPr>
          <p:spPr>
            <a:xfrm>
              <a:off x="3898750" y="1801972"/>
              <a:ext cx="139851" cy="418875"/>
            </a:xfrm>
            <a:custGeom>
              <a:avLst/>
              <a:gdLst/>
              <a:ahLst/>
              <a:cxnLst/>
              <a:rect l="0" t="0" r="0" b="0"/>
              <a:pathLst>
                <a:path w="139851" h="418875">
                  <a:moveTo>
                    <a:pt x="139850" y="14128"/>
                  </a:moveTo>
                  <a:lnTo>
                    <a:pt x="139850" y="14128"/>
                  </a:lnTo>
                  <a:lnTo>
                    <a:pt x="134781" y="8353"/>
                  </a:lnTo>
                  <a:lnTo>
                    <a:pt x="131012" y="1918"/>
                  </a:lnTo>
                  <a:lnTo>
                    <a:pt x="128313" y="344"/>
                  </a:lnTo>
                  <a:lnTo>
                    <a:pt x="125103" y="0"/>
                  </a:lnTo>
                  <a:lnTo>
                    <a:pt x="121552" y="476"/>
                  </a:lnTo>
                  <a:lnTo>
                    <a:pt x="99699" y="14630"/>
                  </a:lnTo>
                  <a:lnTo>
                    <a:pt x="60710" y="56952"/>
                  </a:lnTo>
                  <a:lnTo>
                    <a:pt x="40001" y="88900"/>
                  </a:lnTo>
                  <a:lnTo>
                    <a:pt x="24681" y="129910"/>
                  </a:lnTo>
                  <a:lnTo>
                    <a:pt x="18621" y="152699"/>
                  </a:lnTo>
                  <a:lnTo>
                    <a:pt x="13169" y="177770"/>
                  </a:lnTo>
                  <a:lnTo>
                    <a:pt x="8124" y="204362"/>
                  </a:lnTo>
                  <a:lnTo>
                    <a:pt x="3349" y="231967"/>
                  </a:lnTo>
                  <a:lnTo>
                    <a:pt x="872" y="257426"/>
                  </a:lnTo>
                  <a:lnTo>
                    <a:pt x="0" y="304529"/>
                  </a:lnTo>
                  <a:lnTo>
                    <a:pt x="9491" y="343338"/>
                  </a:lnTo>
                  <a:lnTo>
                    <a:pt x="26174" y="374932"/>
                  </a:lnTo>
                  <a:lnTo>
                    <a:pt x="47699" y="398382"/>
                  </a:lnTo>
                  <a:lnTo>
                    <a:pt x="80247" y="417337"/>
                  </a:lnTo>
                  <a:lnTo>
                    <a:pt x="103482" y="418874"/>
                  </a:lnTo>
                  <a:lnTo>
                    <a:pt x="139850" y="414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6"/>
            <p:cNvSpPr/>
            <p:nvPr>
              <p:custDataLst>
                <p:tags r:id="rId167"/>
              </p:custDataLst>
            </p:nvPr>
          </p:nvSpPr>
          <p:spPr>
            <a:xfrm>
              <a:off x="3520879" y="1930400"/>
              <a:ext cx="181172" cy="280469"/>
            </a:xfrm>
            <a:custGeom>
              <a:avLst/>
              <a:gdLst/>
              <a:ahLst/>
              <a:cxnLst/>
              <a:rect l="0" t="0" r="0" b="0"/>
              <a:pathLst>
                <a:path w="181172" h="280469">
                  <a:moveTo>
                    <a:pt x="3371" y="133350"/>
                  </a:moveTo>
                  <a:lnTo>
                    <a:pt x="3371" y="133350"/>
                  </a:lnTo>
                  <a:lnTo>
                    <a:pt x="0" y="126608"/>
                  </a:lnTo>
                  <a:lnTo>
                    <a:pt x="418" y="123916"/>
                  </a:lnTo>
                  <a:lnTo>
                    <a:pt x="2108" y="121416"/>
                  </a:lnTo>
                  <a:lnTo>
                    <a:pt x="4645" y="119044"/>
                  </a:lnTo>
                  <a:lnTo>
                    <a:pt x="25072" y="115706"/>
                  </a:lnTo>
                  <a:lnTo>
                    <a:pt x="43590" y="122451"/>
                  </a:lnTo>
                  <a:lnTo>
                    <a:pt x="62874" y="136267"/>
                  </a:lnTo>
                  <a:lnTo>
                    <a:pt x="80852" y="156519"/>
                  </a:lnTo>
                  <a:lnTo>
                    <a:pt x="90723" y="181512"/>
                  </a:lnTo>
                  <a:lnTo>
                    <a:pt x="96281" y="221468"/>
                  </a:lnTo>
                  <a:lnTo>
                    <a:pt x="95464" y="245892"/>
                  </a:lnTo>
                  <a:lnTo>
                    <a:pt x="88046" y="266154"/>
                  </a:lnTo>
                  <a:lnTo>
                    <a:pt x="83104" y="272686"/>
                  </a:lnTo>
                  <a:lnTo>
                    <a:pt x="71969" y="279944"/>
                  </a:lnTo>
                  <a:lnTo>
                    <a:pt x="66036" y="280468"/>
                  </a:lnTo>
                  <a:lnTo>
                    <a:pt x="53800" y="277288"/>
                  </a:lnTo>
                  <a:lnTo>
                    <a:pt x="48985" y="271642"/>
                  </a:lnTo>
                  <a:lnTo>
                    <a:pt x="41753" y="254079"/>
                  </a:lnTo>
                  <a:lnTo>
                    <a:pt x="41831" y="218993"/>
                  </a:lnTo>
                  <a:lnTo>
                    <a:pt x="49392" y="171413"/>
                  </a:lnTo>
                  <a:lnTo>
                    <a:pt x="57335" y="143909"/>
                  </a:lnTo>
                  <a:lnTo>
                    <a:pt x="66864" y="114989"/>
                  </a:lnTo>
                  <a:lnTo>
                    <a:pt x="94384" y="69686"/>
                  </a:lnTo>
                  <a:lnTo>
                    <a:pt x="139934" y="25822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57"/>
            <p:cNvSpPr/>
            <p:nvPr>
              <p:custDataLst>
                <p:tags r:id="rId168"/>
              </p:custDataLst>
            </p:nvPr>
          </p:nvSpPr>
          <p:spPr>
            <a:xfrm>
              <a:off x="3371850" y="1779307"/>
              <a:ext cx="133764" cy="477331"/>
            </a:xfrm>
            <a:custGeom>
              <a:avLst/>
              <a:gdLst/>
              <a:ahLst/>
              <a:cxnLst/>
              <a:rect l="0" t="0" r="0" b="0"/>
              <a:pathLst>
                <a:path w="133764" h="477331">
                  <a:moveTo>
                    <a:pt x="19050" y="170143"/>
                  </a:moveTo>
                  <a:lnTo>
                    <a:pt x="19050" y="170143"/>
                  </a:lnTo>
                  <a:lnTo>
                    <a:pt x="15391" y="166485"/>
                  </a:lnTo>
                  <a:lnTo>
                    <a:pt x="16954" y="168047"/>
                  </a:lnTo>
                  <a:lnTo>
                    <a:pt x="21800" y="183006"/>
                  </a:lnTo>
                  <a:lnTo>
                    <a:pt x="24333" y="222167"/>
                  </a:lnTo>
                  <a:lnTo>
                    <a:pt x="24926" y="256059"/>
                  </a:lnTo>
                  <a:lnTo>
                    <a:pt x="25189" y="293700"/>
                  </a:lnTo>
                  <a:lnTo>
                    <a:pt x="25306" y="336300"/>
                  </a:lnTo>
                  <a:lnTo>
                    <a:pt x="23476" y="377340"/>
                  </a:lnTo>
                  <a:lnTo>
                    <a:pt x="21017" y="414631"/>
                  </a:lnTo>
                  <a:lnTo>
                    <a:pt x="19633" y="456602"/>
                  </a:lnTo>
                  <a:lnTo>
                    <a:pt x="19165" y="477330"/>
                  </a:lnTo>
                  <a:lnTo>
                    <a:pt x="19065" y="440607"/>
                  </a:lnTo>
                  <a:lnTo>
                    <a:pt x="19057" y="401827"/>
                  </a:lnTo>
                  <a:lnTo>
                    <a:pt x="19055" y="373988"/>
                  </a:lnTo>
                  <a:lnTo>
                    <a:pt x="19053" y="341317"/>
                  </a:lnTo>
                  <a:lnTo>
                    <a:pt x="19052" y="305426"/>
                  </a:lnTo>
                  <a:lnTo>
                    <a:pt x="21873" y="268093"/>
                  </a:lnTo>
                  <a:lnTo>
                    <a:pt x="26577" y="229798"/>
                  </a:lnTo>
                  <a:lnTo>
                    <a:pt x="32535" y="190863"/>
                  </a:lnTo>
                  <a:lnTo>
                    <a:pt x="37917" y="157851"/>
                  </a:lnTo>
                  <a:lnTo>
                    <a:pt x="42917" y="128787"/>
                  </a:lnTo>
                  <a:lnTo>
                    <a:pt x="52235" y="81207"/>
                  </a:lnTo>
                  <a:lnTo>
                    <a:pt x="66826" y="35998"/>
                  </a:lnTo>
                  <a:lnTo>
                    <a:pt x="80735" y="16684"/>
                  </a:lnTo>
                  <a:lnTo>
                    <a:pt x="101062" y="653"/>
                  </a:lnTo>
                  <a:lnTo>
                    <a:pt x="107591" y="0"/>
                  </a:lnTo>
                  <a:lnTo>
                    <a:pt x="120491" y="4918"/>
                  </a:lnTo>
                  <a:lnTo>
                    <a:pt x="129517" y="23567"/>
                  </a:lnTo>
                  <a:lnTo>
                    <a:pt x="133763" y="52081"/>
                  </a:lnTo>
                  <a:lnTo>
                    <a:pt x="130947" y="88273"/>
                  </a:lnTo>
                  <a:lnTo>
                    <a:pt x="121228" y="124114"/>
                  </a:lnTo>
                  <a:lnTo>
                    <a:pt x="106090" y="158152"/>
                  </a:lnTo>
                  <a:lnTo>
                    <a:pt x="73062" y="202966"/>
                  </a:lnTo>
                  <a:lnTo>
                    <a:pt x="25538" y="238820"/>
                  </a:lnTo>
                  <a:lnTo>
                    <a:pt x="0" y="252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358"/>
          <p:cNvSpPr/>
          <p:nvPr>
            <p:custDataLst>
              <p:tags r:id="rId3"/>
            </p:custDataLst>
          </p:nvPr>
        </p:nvSpPr>
        <p:spPr>
          <a:xfrm>
            <a:off x="5094142" y="1888642"/>
            <a:ext cx="233509" cy="257659"/>
          </a:xfrm>
          <a:custGeom>
            <a:avLst/>
            <a:gdLst/>
            <a:ahLst/>
            <a:cxnLst/>
            <a:rect l="0" t="0" r="0" b="0"/>
            <a:pathLst>
              <a:path w="233509" h="257659">
                <a:moveTo>
                  <a:pt x="182708" y="3658"/>
                </a:moveTo>
                <a:lnTo>
                  <a:pt x="182708" y="3658"/>
                </a:lnTo>
                <a:lnTo>
                  <a:pt x="186366" y="0"/>
                </a:lnTo>
                <a:lnTo>
                  <a:pt x="184804" y="1562"/>
                </a:lnTo>
                <a:lnTo>
                  <a:pt x="147829" y="22841"/>
                </a:lnTo>
                <a:lnTo>
                  <a:pt x="101818" y="50029"/>
                </a:lnTo>
                <a:lnTo>
                  <a:pt x="55494" y="76664"/>
                </a:lnTo>
                <a:lnTo>
                  <a:pt x="9505" y="105412"/>
                </a:lnTo>
                <a:lnTo>
                  <a:pt x="3424" y="111912"/>
                </a:lnTo>
                <a:lnTo>
                  <a:pt x="721" y="119034"/>
                </a:lnTo>
                <a:lnTo>
                  <a:pt x="0" y="122908"/>
                </a:lnTo>
                <a:lnTo>
                  <a:pt x="2341" y="126903"/>
                </a:lnTo>
                <a:lnTo>
                  <a:pt x="19121" y="139266"/>
                </a:lnTo>
                <a:lnTo>
                  <a:pt x="55720" y="157967"/>
                </a:lnTo>
                <a:lnTo>
                  <a:pt x="93811" y="175674"/>
                </a:lnTo>
                <a:lnTo>
                  <a:pt x="141238" y="203991"/>
                </a:lnTo>
                <a:lnTo>
                  <a:pt x="182460" y="230280"/>
                </a:lnTo>
                <a:lnTo>
                  <a:pt x="220298" y="254089"/>
                </a:lnTo>
                <a:lnTo>
                  <a:pt x="233508" y="257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79"/>
          <p:cNvGrpSpPr/>
          <p:nvPr/>
        </p:nvGrpSpPr>
        <p:grpSpPr>
          <a:xfrm>
            <a:off x="5548081" y="1785233"/>
            <a:ext cx="569574" cy="449968"/>
            <a:chOff x="5548081" y="1785233"/>
            <a:chExt cx="569574" cy="449968"/>
          </a:xfrm>
        </p:grpSpPr>
        <p:sp>
          <p:nvSpPr>
            <p:cNvPr id="48" name="SMARTInkShape-359"/>
            <p:cNvSpPr/>
            <p:nvPr>
              <p:custDataLst>
                <p:tags r:id="rId163"/>
              </p:custDataLst>
            </p:nvPr>
          </p:nvSpPr>
          <p:spPr>
            <a:xfrm>
              <a:off x="6019800" y="1785233"/>
              <a:ext cx="97855" cy="449968"/>
            </a:xfrm>
            <a:custGeom>
              <a:avLst/>
              <a:gdLst/>
              <a:ahLst/>
              <a:cxnLst/>
              <a:rect l="0" t="0" r="0" b="0"/>
              <a:pathLst>
                <a:path w="97855" h="449968">
                  <a:moveTo>
                    <a:pt x="0" y="5467"/>
                  </a:moveTo>
                  <a:lnTo>
                    <a:pt x="0" y="5467"/>
                  </a:lnTo>
                  <a:lnTo>
                    <a:pt x="19774" y="0"/>
                  </a:lnTo>
                  <a:lnTo>
                    <a:pt x="22354" y="1822"/>
                  </a:lnTo>
                  <a:lnTo>
                    <a:pt x="27104" y="9492"/>
                  </a:lnTo>
                  <a:lnTo>
                    <a:pt x="37313" y="50398"/>
                  </a:lnTo>
                  <a:lnTo>
                    <a:pt x="46922" y="87290"/>
                  </a:lnTo>
                  <a:lnTo>
                    <a:pt x="62012" y="133320"/>
                  </a:lnTo>
                  <a:lnTo>
                    <a:pt x="70974" y="158435"/>
                  </a:lnTo>
                  <a:lnTo>
                    <a:pt x="79066" y="184351"/>
                  </a:lnTo>
                  <a:lnTo>
                    <a:pt x="86578" y="210801"/>
                  </a:lnTo>
                  <a:lnTo>
                    <a:pt x="93702" y="237606"/>
                  </a:lnTo>
                  <a:lnTo>
                    <a:pt x="97040" y="263238"/>
                  </a:lnTo>
                  <a:lnTo>
                    <a:pt x="97854" y="288086"/>
                  </a:lnTo>
                  <a:lnTo>
                    <a:pt x="92173" y="334981"/>
                  </a:lnTo>
                  <a:lnTo>
                    <a:pt x="75538" y="376990"/>
                  </a:lnTo>
                  <a:lnTo>
                    <a:pt x="42372" y="422856"/>
                  </a:lnTo>
                  <a:lnTo>
                    <a:pt x="19050" y="44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60"/>
            <p:cNvSpPr/>
            <p:nvPr>
              <p:custDataLst>
                <p:tags r:id="rId164"/>
              </p:custDataLst>
            </p:nvPr>
          </p:nvSpPr>
          <p:spPr>
            <a:xfrm>
              <a:off x="5548081" y="1911789"/>
              <a:ext cx="286241" cy="202762"/>
            </a:xfrm>
            <a:custGeom>
              <a:avLst/>
              <a:gdLst/>
              <a:ahLst/>
              <a:cxnLst/>
              <a:rect l="0" t="0" r="0" b="0"/>
              <a:pathLst>
                <a:path w="286241" h="202762">
                  <a:moveTo>
                    <a:pt x="274869" y="24961"/>
                  </a:moveTo>
                  <a:lnTo>
                    <a:pt x="274869" y="24961"/>
                  </a:lnTo>
                  <a:lnTo>
                    <a:pt x="271498" y="21590"/>
                  </a:lnTo>
                  <a:lnTo>
                    <a:pt x="271916" y="19186"/>
                  </a:lnTo>
                  <a:lnTo>
                    <a:pt x="286240" y="1044"/>
                  </a:lnTo>
                  <a:lnTo>
                    <a:pt x="285978" y="550"/>
                  </a:lnTo>
                  <a:lnTo>
                    <a:pt x="283804" y="0"/>
                  </a:lnTo>
                  <a:lnTo>
                    <a:pt x="244919" y="41937"/>
                  </a:lnTo>
                  <a:lnTo>
                    <a:pt x="206237" y="80839"/>
                  </a:lnTo>
                  <a:lnTo>
                    <a:pt x="160260" y="116719"/>
                  </a:lnTo>
                  <a:lnTo>
                    <a:pt x="126532" y="136110"/>
                  </a:lnTo>
                  <a:lnTo>
                    <a:pt x="102402" y="141388"/>
                  </a:lnTo>
                  <a:lnTo>
                    <a:pt x="68388" y="137618"/>
                  </a:lnTo>
                  <a:lnTo>
                    <a:pt x="35968" y="124193"/>
                  </a:lnTo>
                  <a:lnTo>
                    <a:pt x="18408" y="107164"/>
                  </a:lnTo>
                  <a:lnTo>
                    <a:pt x="5664" y="86895"/>
                  </a:lnTo>
                  <a:lnTo>
                    <a:pt x="0" y="68480"/>
                  </a:lnTo>
                  <a:lnTo>
                    <a:pt x="606" y="61735"/>
                  </a:lnTo>
                  <a:lnTo>
                    <a:pt x="3127" y="56532"/>
                  </a:lnTo>
                  <a:lnTo>
                    <a:pt x="6925" y="52359"/>
                  </a:lnTo>
                  <a:lnTo>
                    <a:pt x="16788" y="47721"/>
                  </a:lnTo>
                  <a:lnTo>
                    <a:pt x="22382" y="46484"/>
                  </a:lnTo>
                  <a:lnTo>
                    <a:pt x="50480" y="54857"/>
                  </a:lnTo>
                  <a:lnTo>
                    <a:pt x="88988" y="77485"/>
                  </a:lnTo>
                  <a:lnTo>
                    <a:pt x="128306" y="106532"/>
                  </a:lnTo>
                  <a:lnTo>
                    <a:pt x="167967" y="147247"/>
                  </a:lnTo>
                  <a:lnTo>
                    <a:pt x="199429" y="193230"/>
                  </a:lnTo>
                  <a:lnTo>
                    <a:pt x="211369" y="202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80"/>
          <p:cNvGrpSpPr/>
          <p:nvPr/>
        </p:nvGrpSpPr>
        <p:grpSpPr>
          <a:xfrm>
            <a:off x="6604000" y="1993900"/>
            <a:ext cx="215901" cy="120651"/>
            <a:chOff x="6604000" y="1993900"/>
            <a:chExt cx="215901" cy="120651"/>
          </a:xfrm>
        </p:grpSpPr>
        <p:sp>
          <p:nvSpPr>
            <p:cNvPr id="51" name="SMARTInkShape-361"/>
            <p:cNvSpPr/>
            <p:nvPr>
              <p:custDataLst>
                <p:tags r:id="rId161"/>
              </p:custDataLst>
            </p:nvPr>
          </p:nvSpPr>
          <p:spPr>
            <a:xfrm>
              <a:off x="6604000" y="210185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35774" y="8937"/>
                  </a:lnTo>
                  <a:lnTo>
                    <a:pt x="71638" y="3972"/>
                  </a:lnTo>
                  <a:lnTo>
                    <a:pt x="108745" y="1765"/>
                  </a:lnTo>
                  <a:lnTo>
                    <a:pt x="142640" y="78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62"/>
            <p:cNvSpPr/>
            <p:nvPr>
              <p:custDataLst>
                <p:tags r:id="rId162"/>
              </p:custDataLst>
            </p:nvPr>
          </p:nvSpPr>
          <p:spPr>
            <a:xfrm>
              <a:off x="6625741" y="1993900"/>
              <a:ext cx="194160" cy="12701"/>
            </a:xfrm>
            <a:custGeom>
              <a:avLst/>
              <a:gdLst/>
              <a:ahLst/>
              <a:cxnLst/>
              <a:rect l="0" t="0" r="0" b="0"/>
              <a:pathLst>
                <a:path w="194160" h="127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3489" y="0"/>
                  </a:lnTo>
                  <a:lnTo>
                    <a:pt x="84391" y="0"/>
                  </a:lnTo>
                  <a:lnTo>
                    <a:pt x="124912" y="706"/>
                  </a:lnTo>
                  <a:lnTo>
                    <a:pt x="167996" y="5069"/>
                  </a:lnTo>
                  <a:lnTo>
                    <a:pt x="1941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81"/>
          <p:cNvGrpSpPr/>
          <p:nvPr/>
        </p:nvGrpSpPr>
        <p:grpSpPr>
          <a:xfrm>
            <a:off x="7239000" y="1720850"/>
            <a:ext cx="1498078" cy="1377432"/>
            <a:chOff x="7239000" y="1720850"/>
            <a:chExt cx="1498078" cy="1377432"/>
          </a:xfrm>
        </p:grpSpPr>
        <p:sp>
          <p:nvSpPr>
            <p:cNvPr id="54" name="SMARTInkShape-363"/>
            <p:cNvSpPr/>
            <p:nvPr>
              <p:custDataLst>
                <p:tags r:id="rId145"/>
              </p:custDataLst>
            </p:nvPr>
          </p:nvSpPr>
          <p:spPr>
            <a:xfrm>
              <a:off x="8661400" y="2918976"/>
              <a:ext cx="75678" cy="160775"/>
            </a:xfrm>
            <a:custGeom>
              <a:avLst/>
              <a:gdLst/>
              <a:ahLst/>
              <a:cxnLst/>
              <a:rect l="0" t="0" r="0" b="0"/>
              <a:pathLst>
                <a:path w="75678" h="160775">
                  <a:moveTo>
                    <a:pt x="63500" y="46474"/>
                  </a:moveTo>
                  <a:lnTo>
                    <a:pt x="63500" y="46474"/>
                  </a:lnTo>
                  <a:lnTo>
                    <a:pt x="72227" y="31971"/>
                  </a:lnTo>
                  <a:lnTo>
                    <a:pt x="75416" y="14786"/>
                  </a:lnTo>
                  <a:lnTo>
                    <a:pt x="75677" y="10532"/>
                  </a:lnTo>
                  <a:lnTo>
                    <a:pt x="74440" y="6990"/>
                  </a:lnTo>
                  <a:lnTo>
                    <a:pt x="69303" y="1174"/>
                  </a:lnTo>
                  <a:lnTo>
                    <a:pt x="56671" y="0"/>
                  </a:lnTo>
                  <a:lnTo>
                    <a:pt x="26560" y="4995"/>
                  </a:lnTo>
                  <a:lnTo>
                    <a:pt x="16979" y="10635"/>
                  </a:lnTo>
                  <a:lnTo>
                    <a:pt x="13436" y="14115"/>
                  </a:lnTo>
                  <a:lnTo>
                    <a:pt x="11779" y="17846"/>
                  </a:lnTo>
                  <a:lnTo>
                    <a:pt x="11820" y="25754"/>
                  </a:lnTo>
                  <a:lnTo>
                    <a:pt x="18300" y="47398"/>
                  </a:lnTo>
                  <a:lnTo>
                    <a:pt x="34320" y="72057"/>
                  </a:lnTo>
                  <a:lnTo>
                    <a:pt x="54287" y="100681"/>
                  </a:lnTo>
                  <a:lnTo>
                    <a:pt x="64140" y="121802"/>
                  </a:lnTo>
                  <a:lnTo>
                    <a:pt x="65430" y="133105"/>
                  </a:lnTo>
                  <a:lnTo>
                    <a:pt x="64787" y="138095"/>
                  </a:lnTo>
                  <a:lnTo>
                    <a:pt x="60309" y="147402"/>
                  </a:lnTo>
                  <a:lnTo>
                    <a:pt x="57140" y="151859"/>
                  </a:lnTo>
                  <a:lnTo>
                    <a:pt x="44210" y="156812"/>
                  </a:lnTo>
                  <a:lnTo>
                    <a:pt x="0" y="160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64"/>
            <p:cNvSpPr/>
            <p:nvPr>
              <p:custDataLst>
                <p:tags r:id="rId146"/>
              </p:custDataLst>
            </p:nvPr>
          </p:nvSpPr>
          <p:spPr>
            <a:xfrm>
              <a:off x="8515350" y="2933448"/>
              <a:ext cx="165101" cy="132632"/>
            </a:xfrm>
            <a:custGeom>
              <a:avLst/>
              <a:gdLst/>
              <a:ahLst/>
              <a:cxnLst/>
              <a:rect l="0" t="0" r="0" b="0"/>
              <a:pathLst>
                <a:path w="165101" h="132632">
                  <a:moveTo>
                    <a:pt x="0" y="32002"/>
                  </a:moveTo>
                  <a:lnTo>
                    <a:pt x="0" y="32002"/>
                  </a:lnTo>
                  <a:lnTo>
                    <a:pt x="0" y="35373"/>
                  </a:lnTo>
                  <a:lnTo>
                    <a:pt x="3763" y="38909"/>
                  </a:lnTo>
                  <a:lnTo>
                    <a:pt x="6741" y="40840"/>
                  </a:lnTo>
                  <a:lnTo>
                    <a:pt x="37664" y="44193"/>
                  </a:lnTo>
                  <a:lnTo>
                    <a:pt x="57021" y="42670"/>
                  </a:lnTo>
                  <a:lnTo>
                    <a:pt x="69087" y="38860"/>
                  </a:lnTo>
                  <a:lnTo>
                    <a:pt x="79153" y="32463"/>
                  </a:lnTo>
                  <a:lnTo>
                    <a:pt x="82403" y="28076"/>
                  </a:lnTo>
                  <a:lnTo>
                    <a:pt x="86012" y="17557"/>
                  </a:lnTo>
                  <a:lnTo>
                    <a:pt x="85563" y="12494"/>
                  </a:lnTo>
                  <a:lnTo>
                    <a:pt x="81302" y="3106"/>
                  </a:lnTo>
                  <a:lnTo>
                    <a:pt x="77484" y="743"/>
                  </a:lnTo>
                  <a:lnTo>
                    <a:pt x="67598" y="0"/>
                  </a:lnTo>
                  <a:lnTo>
                    <a:pt x="46762" y="6919"/>
                  </a:lnTo>
                  <a:lnTo>
                    <a:pt x="32777" y="19678"/>
                  </a:lnTo>
                  <a:lnTo>
                    <a:pt x="16767" y="44813"/>
                  </a:lnTo>
                  <a:lnTo>
                    <a:pt x="10980" y="62390"/>
                  </a:lnTo>
                  <a:lnTo>
                    <a:pt x="6958" y="106071"/>
                  </a:lnTo>
                  <a:lnTo>
                    <a:pt x="9578" y="113132"/>
                  </a:lnTo>
                  <a:lnTo>
                    <a:pt x="20014" y="126620"/>
                  </a:lnTo>
                  <a:lnTo>
                    <a:pt x="27454" y="130359"/>
                  </a:lnTo>
                  <a:lnTo>
                    <a:pt x="45127" y="132631"/>
                  </a:lnTo>
                  <a:lnTo>
                    <a:pt x="74912" y="126572"/>
                  </a:lnTo>
                  <a:lnTo>
                    <a:pt x="120944" y="101744"/>
                  </a:lnTo>
                  <a:lnTo>
                    <a:pt x="165100" y="7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65"/>
            <p:cNvSpPr/>
            <p:nvPr>
              <p:custDataLst>
                <p:tags r:id="rId147"/>
              </p:custDataLst>
            </p:nvPr>
          </p:nvSpPr>
          <p:spPr>
            <a:xfrm>
              <a:off x="8382000" y="2927689"/>
              <a:ext cx="101601" cy="130078"/>
            </a:xfrm>
            <a:custGeom>
              <a:avLst/>
              <a:gdLst/>
              <a:ahLst/>
              <a:cxnLst/>
              <a:rect l="0" t="0" r="0" b="0"/>
              <a:pathLst>
                <a:path w="101601" h="130078">
                  <a:moveTo>
                    <a:pt x="0" y="12361"/>
                  </a:moveTo>
                  <a:lnTo>
                    <a:pt x="0" y="12361"/>
                  </a:lnTo>
                  <a:lnTo>
                    <a:pt x="0" y="806"/>
                  </a:lnTo>
                  <a:lnTo>
                    <a:pt x="6741" y="0"/>
                  </a:lnTo>
                  <a:lnTo>
                    <a:pt x="17676" y="3132"/>
                  </a:lnTo>
                  <a:lnTo>
                    <a:pt x="33224" y="18642"/>
                  </a:lnTo>
                  <a:lnTo>
                    <a:pt x="47866" y="44482"/>
                  </a:lnTo>
                  <a:lnTo>
                    <a:pt x="55316" y="84113"/>
                  </a:lnTo>
                  <a:lnTo>
                    <a:pt x="55194" y="109742"/>
                  </a:lnTo>
                  <a:lnTo>
                    <a:pt x="50166" y="121729"/>
                  </a:lnTo>
                  <a:lnTo>
                    <a:pt x="45109" y="127997"/>
                  </a:lnTo>
                  <a:lnTo>
                    <a:pt x="42773" y="129668"/>
                  </a:lnTo>
                  <a:lnTo>
                    <a:pt x="40509" y="130077"/>
                  </a:lnTo>
                  <a:lnTo>
                    <a:pt x="38295" y="129644"/>
                  </a:lnTo>
                  <a:lnTo>
                    <a:pt x="36113" y="128649"/>
                  </a:lnTo>
                  <a:lnTo>
                    <a:pt x="34658" y="125870"/>
                  </a:lnTo>
                  <a:lnTo>
                    <a:pt x="33042" y="117137"/>
                  </a:lnTo>
                  <a:lnTo>
                    <a:pt x="38874" y="93579"/>
                  </a:lnTo>
                  <a:lnTo>
                    <a:pt x="56282" y="54142"/>
                  </a:lnTo>
                  <a:lnTo>
                    <a:pt x="75942" y="26936"/>
                  </a:lnTo>
                  <a:lnTo>
                    <a:pt x="101600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66"/>
            <p:cNvSpPr/>
            <p:nvPr>
              <p:custDataLst>
                <p:tags r:id="rId148"/>
              </p:custDataLst>
            </p:nvPr>
          </p:nvSpPr>
          <p:spPr>
            <a:xfrm>
              <a:off x="8288060" y="2954127"/>
              <a:ext cx="78123" cy="104741"/>
            </a:xfrm>
            <a:custGeom>
              <a:avLst/>
              <a:gdLst/>
              <a:ahLst/>
              <a:cxnLst/>
              <a:rect l="0" t="0" r="0" b="0"/>
              <a:pathLst>
                <a:path w="78123" h="104741">
                  <a:moveTo>
                    <a:pt x="62190" y="30373"/>
                  </a:moveTo>
                  <a:lnTo>
                    <a:pt x="62190" y="30373"/>
                  </a:lnTo>
                  <a:lnTo>
                    <a:pt x="61484" y="16576"/>
                  </a:lnTo>
                  <a:lnTo>
                    <a:pt x="58819" y="10600"/>
                  </a:lnTo>
                  <a:lnTo>
                    <a:pt x="53351" y="3269"/>
                  </a:lnTo>
                  <a:lnTo>
                    <a:pt x="49324" y="688"/>
                  </a:lnTo>
                  <a:lnTo>
                    <a:pt x="47263" y="0"/>
                  </a:lnTo>
                  <a:lnTo>
                    <a:pt x="39327" y="4879"/>
                  </a:lnTo>
                  <a:lnTo>
                    <a:pt x="13616" y="25259"/>
                  </a:lnTo>
                  <a:lnTo>
                    <a:pt x="5324" y="39154"/>
                  </a:lnTo>
                  <a:lnTo>
                    <a:pt x="0" y="71070"/>
                  </a:lnTo>
                  <a:lnTo>
                    <a:pt x="2449" y="89390"/>
                  </a:lnTo>
                  <a:lnTo>
                    <a:pt x="5429" y="93707"/>
                  </a:lnTo>
                  <a:lnTo>
                    <a:pt x="14386" y="100384"/>
                  </a:lnTo>
                  <a:lnTo>
                    <a:pt x="31328" y="104740"/>
                  </a:lnTo>
                  <a:lnTo>
                    <a:pt x="53124" y="99288"/>
                  </a:lnTo>
                  <a:lnTo>
                    <a:pt x="70714" y="88736"/>
                  </a:lnTo>
                  <a:lnTo>
                    <a:pt x="74223" y="83392"/>
                  </a:lnTo>
                  <a:lnTo>
                    <a:pt x="78122" y="69930"/>
                  </a:lnTo>
                  <a:lnTo>
                    <a:pt x="76091" y="54539"/>
                  </a:lnTo>
                  <a:lnTo>
                    <a:pt x="69779" y="39702"/>
                  </a:lnTo>
                  <a:lnTo>
                    <a:pt x="59919" y="28405"/>
                  </a:lnTo>
                  <a:lnTo>
                    <a:pt x="50362" y="22442"/>
                  </a:lnTo>
                  <a:lnTo>
                    <a:pt x="36790" y="1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67"/>
            <p:cNvSpPr/>
            <p:nvPr>
              <p:custDataLst>
                <p:tags r:id="rId149"/>
              </p:custDataLst>
            </p:nvPr>
          </p:nvSpPr>
          <p:spPr>
            <a:xfrm>
              <a:off x="8183398" y="2909445"/>
              <a:ext cx="84303" cy="157981"/>
            </a:xfrm>
            <a:custGeom>
              <a:avLst/>
              <a:gdLst/>
              <a:ahLst/>
              <a:cxnLst/>
              <a:rect l="0" t="0" r="0" b="0"/>
              <a:pathLst>
                <a:path w="84303" h="157981">
                  <a:moveTo>
                    <a:pt x="84302" y="11555"/>
                  </a:moveTo>
                  <a:lnTo>
                    <a:pt x="84302" y="11555"/>
                  </a:lnTo>
                  <a:lnTo>
                    <a:pt x="75463" y="2717"/>
                  </a:lnTo>
                  <a:lnTo>
                    <a:pt x="67673" y="572"/>
                  </a:lnTo>
                  <a:lnTo>
                    <a:pt x="62633" y="0"/>
                  </a:lnTo>
                  <a:lnTo>
                    <a:pt x="51388" y="3127"/>
                  </a:lnTo>
                  <a:lnTo>
                    <a:pt x="39335" y="10631"/>
                  </a:lnTo>
                  <a:lnTo>
                    <a:pt x="16231" y="38445"/>
                  </a:lnTo>
                  <a:lnTo>
                    <a:pt x="4160" y="64678"/>
                  </a:lnTo>
                  <a:lnTo>
                    <a:pt x="0" y="84554"/>
                  </a:lnTo>
                  <a:lnTo>
                    <a:pt x="2330" y="115578"/>
                  </a:lnTo>
                  <a:lnTo>
                    <a:pt x="8124" y="136574"/>
                  </a:lnTo>
                  <a:lnTo>
                    <a:pt x="13055" y="144290"/>
                  </a:lnTo>
                  <a:lnTo>
                    <a:pt x="26061" y="154744"/>
                  </a:lnTo>
                  <a:lnTo>
                    <a:pt x="43130" y="157980"/>
                  </a:lnTo>
                  <a:lnTo>
                    <a:pt x="71602" y="157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68"/>
            <p:cNvSpPr/>
            <p:nvPr>
              <p:custDataLst>
                <p:tags r:id="rId150"/>
              </p:custDataLst>
            </p:nvPr>
          </p:nvSpPr>
          <p:spPr>
            <a:xfrm>
              <a:off x="8003351" y="2902933"/>
              <a:ext cx="87249" cy="164270"/>
            </a:xfrm>
            <a:custGeom>
              <a:avLst/>
              <a:gdLst/>
              <a:ahLst/>
              <a:cxnLst/>
              <a:rect l="0" t="0" r="0" b="0"/>
              <a:pathLst>
                <a:path w="87249" h="164270">
                  <a:moveTo>
                    <a:pt x="86549" y="18067"/>
                  </a:moveTo>
                  <a:lnTo>
                    <a:pt x="86549" y="18067"/>
                  </a:lnTo>
                  <a:lnTo>
                    <a:pt x="77710" y="9229"/>
                  </a:lnTo>
                  <a:lnTo>
                    <a:pt x="69921" y="7084"/>
                  </a:lnTo>
                  <a:lnTo>
                    <a:pt x="29168" y="0"/>
                  </a:lnTo>
                  <a:lnTo>
                    <a:pt x="24306" y="1083"/>
                  </a:lnTo>
                  <a:lnTo>
                    <a:pt x="17022" y="6050"/>
                  </a:lnTo>
                  <a:lnTo>
                    <a:pt x="5584" y="16779"/>
                  </a:lnTo>
                  <a:lnTo>
                    <a:pt x="1175" y="24786"/>
                  </a:lnTo>
                  <a:lnTo>
                    <a:pt x="0" y="28896"/>
                  </a:lnTo>
                  <a:lnTo>
                    <a:pt x="575" y="37226"/>
                  </a:lnTo>
                  <a:lnTo>
                    <a:pt x="1716" y="41423"/>
                  </a:lnTo>
                  <a:lnTo>
                    <a:pt x="13436" y="57443"/>
                  </a:lnTo>
                  <a:lnTo>
                    <a:pt x="55462" y="88912"/>
                  </a:lnTo>
                  <a:lnTo>
                    <a:pt x="75143" y="107262"/>
                  </a:lnTo>
                  <a:lnTo>
                    <a:pt x="86540" y="126105"/>
                  </a:lnTo>
                  <a:lnTo>
                    <a:pt x="87248" y="132425"/>
                  </a:lnTo>
                  <a:lnTo>
                    <a:pt x="84273" y="145093"/>
                  </a:lnTo>
                  <a:lnTo>
                    <a:pt x="74484" y="155897"/>
                  </a:lnTo>
                  <a:lnTo>
                    <a:pt x="67921" y="160754"/>
                  </a:lnTo>
                  <a:lnTo>
                    <a:pt x="53105" y="164269"/>
                  </a:lnTo>
                  <a:lnTo>
                    <a:pt x="45203" y="164218"/>
                  </a:lnTo>
                  <a:lnTo>
                    <a:pt x="39935" y="161362"/>
                  </a:lnTo>
                  <a:lnTo>
                    <a:pt x="36423" y="156636"/>
                  </a:lnTo>
                  <a:lnTo>
                    <a:pt x="29399" y="138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69"/>
            <p:cNvSpPr/>
            <p:nvPr>
              <p:custDataLst>
                <p:tags r:id="rId151"/>
              </p:custDataLst>
            </p:nvPr>
          </p:nvSpPr>
          <p:spPr>
            <a:xfrm>
              <a:off x="7797800" y="3007412"/>
              <a:ext cx="101601" cy="8839"/>
            </a:xfrm>
            <a:custGeom>
              <a:avLst/>
              <a:gdLst/>
              <a:ahLst/>
              <a:cxnLst/>
              <a:rect l="0" t="0" r="0" b="0"/>
              <a:pathLst>
                <a:path w="101601" h="8839">
                  <a:moveTo>
                    <a:pt x="0" y="8838"/>
                  </a:moveTo>
                  <a:lnTo>
                    <a:pt x="0" y="8838"/>
                  </a:lnTo>
                  <a:lnTo>
                    <a:pt x="3370" y="5467"/>
                  </a:lnTo>
                  <a:lnTo>
                    <a:pt x="18951" y="0"/>
                  </a:lnTo>
                  <a:lnTo>
                    <a:pt x="66250" y="1265"/>
                  </a:lnTo>
                  <a:lnTo>
                    <a:pt x="101600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0"/>
            <p:cNvSpPr/>
            <p:nvPr>
              <p:custDataLst>
                <p:tags r:id="rId152"/>
              </p:custDataLst>
            </p:nvPr>
          </p:nvSpPr>
          <p:spPr>
            <a:xfrm>
              <a:off x="7467686" y="2898918"/>
              <a:ext cx="234865" cy="199364"/>
            </a:xfrm>
            <a:custGeom>
              <a:avLst/>
              <a:gdLst/>
              <a:ahLst/>
              <a:cxnLst/>
              <a:rect l="0" t="0" r="0" b="0"/>
              <a:pathLst>
                <a:path w="234865" h="199364">
                  <a:moveTo>
                    <a:pt x="18964" y="22082"/>
                  </a:moveTo>
                  <a:lnTo>
                    <a:pt x="18964" y="22082"/>
                  </a:lnTo>
                  <a:lnTo>
                    <a:pt x="15593" y="22082"/>
                  </a:lnTo>
                  <a:lnTo>
                    <a:pt x="12056" y="20200"/>
                  </a:lnTo>
                  <a:lnTo>
                    <a:pt x="7407" y="16615"/>
                  </a:lnTo>
                  <a:lnTo>
                    <a:pt x="0" y="15739"/>
                  </a:lnTo>
                  <a:lnTo>
                    <a:pt x="37165" y="12361"/>
                  </a:lnTo>
                  <a:lnTo>
                    <a:pt x="74764" y="6894"/>
                  </a:lnTo>
                  <a:lnTo>
                    <a:pt x="117185" y="4177"/>
                  </a:lnTo>
                  <a:lnTo>
                    <a:pt x="161034" y="0"/>
                  </a:lnTo>
                  <a:lnTo>
                    <a:pt x="208531" y="2145"/>
                  </a:lnTo>
                  <a:lnTo>
                    <a:pt x="222842" y="2857"/>
                  </a:lnTo>
                  <a:lnTo>
                    <a:pt x="224027" y="3621"/>
                  </a:lnTo>
                  <a:lnTo>
                    <a:pt x="224112" y="4836"/>
                  </a:lnTo>
                  <a:lnTo>
                    <a:pt x="223462" y="6351"/>
                  </a:lnTo>
                  <a:lnTo>
                    <a:pt x="182669" y="46928"/>
                  </a:lnTo>
                  <a:lnTo>
                    <a:pt x="141547" y="84934"/>
                  </a:lnTo>
                  <a:lnTo>
                    <a:pt x="99373" y="127996"/>
                  </a:lnTo>
                  <a:lnTo>
                    <a:pt x="72757" y="159632"/>
                  </a:lnTo>
                  <a:lnTo>
                    <a:pt x="57101" y="180786"/>
                  </a:lnTo>
                  <a:lnTo>
                    <a:pt x="63817" y="184189"/>
                  </a:lnTo>
                  <a:lnTo>
                    <a:pt x="108544" y="188669"/>
                  </a:lnTo>
                  <a:lnTo>
                    <a:pt x="150331" y="195942"/>
                  </a:lnTo>
                  <a:lnTo>
                    <a:pt x="194342" y="199363"/>
                  </a:lnTo>
                  <a:lnTo>
                    <a:pt x="215096" y="197847"/>
                  </a:lnTo>
                  <a:lnTo>
                    <a:pt x="234864" y="193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1"/>
            <p:cNvSpPr/>
            <p:nvPr>
              <p:custDataLst>
                <p:tags r:id="rId153"/>
              </p:custDataLst>
            </p:nvPr>
          </p:nvSpPr>
          <p:spPr>
            <a:xfrm>
              <a:off x="7398011" y="2553746"/>
              <a:ext cx="945890" cy="137480"/>
            </a:xfrm>
            <a:custGeom>
              <a:avLst/>
              <a:gdLst/>
              <a:ahLst/>
              <a:cxnLst/>
              <a:rect l="0" t="0" r="0" b="0"/>
              <a:pathLst>
                <a:path w="945890" h="137480">
                  <a:moveTo>
                    <a:pt x="6089" y="24354"/>
                  </a:moveTo>
                  <a:lnTo>
                    <a:pt x="6089" y="24354"/>
                  </a:lnTo>
                  <a:lnTo>
                    <a:pt x="0" y="0"/>
                  </a:lnTo>
                  <a:lnTo>
                    <a:pt x="15469" y="37392"/>
                  </a:lnTo>
                  <a:lnTo>
                    <a:pt x="36149" y="77135"/>
                  </a:lnTo>
                  <a:lnTo>
                    <a:pt x="56139" y="102846"/>
                  </a:lnTo>
                  <a:lnTo>
                    <a:pt x="81484" y="121328"/>
                  </a:lnTo>
                  <a:lnTo>
                    <a:pt x="112975" y="132835"/>
                  </a:lnTo>
                  <a:lnTo>
                    <a:pt x="148138" y="137479"/>
                  </a:lnTo>
                  <a:lnTo>
                    <a:pt x="184933" y="132487"/>
                  </a:lnTo>
                  <a:lnTo>
                    <a:pt x="222453" y="119450"/>
                  </a:lnTo>
                  <a:lnTo>
                    <a:pt x="261706" y="101191"/>
                  </a:lnTo>
                  <a:lnTo>
                    <a:pt x="305023" y="78965"/>
                  </a:lnTo>
                  <a:lnTo>
                    <a:pt x="348263" y="60620"/>
                  </a:lnTo>
                  <a:lnTo>
                    <a:pt x="390294" y="46116"/>
                  </a:lnTo>
                  <a:lnTo>
                    <a:pt x="430141" y="34967"/>
                  </a:lnTo>
                  <a:lnTo>
                    <a:pt x="465255" y="30952"/>
                  </a:lnTo>
                  <a:lnTo>
                    <a:pt x="498029" y="32225"/>
                  </a:lnTo>
                  <a:lnTo>
                    <a:pt x="531410" y="37495"/>
                  </a:lnTo>
                  <a:lnTo>
                    <a:pt x="565061" y="46422"/>
                  </a:lnTo>
                  <a:lnTo>
                    <a:pt x="598833" y="56740"/>
                  </a:lnTo>
                  <a:lnTo>
                    <a:pt x="632657" y="66029"/>
                  </a:lnTo>
                  <a:lnTo>
                    <a:pt x="680061" y="75821"/>
                  </a:lnTo>
                  <a:lnTo>
                    <a:pt x="724987" y="88404"/>
                  </a:lnTo>
                  <a:lnTo>
                    <a:pt x="758340" y="88568"/>
                  </a:lnTo>
                  <a:lnTo>
                    <a:pt x="791038" y="84408"/>
                  </a:lnTo>
                  <a:lnTo>
                    <a:pt x="835331" y="74133"/>
                  </a:lnTo>
                  <a:lnTo>
                    <a:pt x="875265" y="62151"/>
                  </a:lnTo>
                  <a:lnTo>
                    <a:pt x="900389" y="55969"/>
                  </a:lnTo>
                  <a:lnTo>
                    <a:pt x="945889" y="56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72"/>
            <p:cNvSpPr/>
            <p:nvPr>
              <p:custDataLst>
                <p:tags r:id="rId154"/>
              </p:custDataLst>
            </p:nvPr>
          </p:nvSpPr>
          <p:spPr>
            <a:xfrm>
              <a:off x="8267700" y="1747656"/>
              <a:ext cx="111816" cy="398645"/>
            </a:xfrm>
            <a:custGeom>
              <a:avLst/>
              <a:gdLst/>
              <a:ahLst/>
              <a:cxnLst/>
              <a:rect l="0" t="0" r="0" b="0"/>
              <a:pathLst>
                <a:path w="111816" h="398645">
                  <a:moveTo>
                    <a:pt x="38100" y="17644"/>
                  </a:moveTo>
                  <a:lnTo>
                    <a:pt x="38100" y="17644"/>
                  </a:lnTo>
                  <a:lnTo>
                    <a:pt x="41470" y="10902"/>
                  </a:lnTo>
                  <a:lnTo>
                    <a:pt x="46888" y="5710"/>
                  </a:lnTo>
                  <a:lnTo>
                    <a:pt x="54001" y="1757"/>
                  </a:lnTo>
                  <a:lnTo>
                    <a:pt x="61865" y="0"/>
                  </a:lnTo>
                  <a:lnTo>
                    <a:pt x="65232" y="2353"/>
                  </a:lnTo>
                  <a:lnTo>
                    <a:pt x="74048" y="20561"/>
                  </a:lnTo>
                  <a:lnTo>
                    <a:pt x="85283" y="54962"/>
                  </a:lnTo>
                  <a:lnTo>
                    <a:pt x="93407" y="89498"/>
                  </a:lnTo>
                  <a:lnTo>
                    <a:pt x="101722" y="132129"/>
                  </a:lnTo>
                  <a:lnTo>
                    <a:pt x="108710" y="178593"/>
                  </a:lnTo>
                  <a:lnTo>
                    <a:pt x="111815" y="225114"/>
                  </a:lnTo>
                  <a:lnTo>
                    <a:pt x="109433" y="266016"/>
                  </a:lnTo>
                  <a:lnTo>
                    <a:pt x="100847" y="301598"/>
                  </a:lnTo>
                  <a:lnTo>
                    <a:pt x="72919" y="344019"/>
                  </a:lnTo>
                  <a:lnTo>
                    <a:pt x="41988" y="373678"/>
                  </a:lnTo>
                  <a:lnTo>
                    <a:pt x="0" y="39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73"/>
            <p:cNvSpPr/>
            <p:nvPr>
              <p:custDataLst>
                <p:tags r:id="rId155"/>
              </p:custDataLst>
            </p:nvPr>
          </p:nvSpPr>
          <p:spPr>
            <a:xfrm>
              <a:off x="7933392" y="1856892"/>
              <a:ext cx="239059" cy="213209"/>
            </a:xfrm>
            <a:custGeom>
              <a:avLst/>
              <a:gdLst/>
              <a:ahLst/>
              <a:cxnLst/>
              <a:rect l="0" t="0" r="0" b="0"/>
              <a:pathLst>
                <a:path w="239059" h="213209">
                  <a:moveTo>
                    <a:pt x="239058" y="3658"/>
                  </a:moveTo>
                  <a:lnTo>
                    <a:pt x="239058" y="3658"/>
                  </a:lnTo>
                  <a:lnTo>
                    <a:pt x="235687" y="287"/>
                  </a:lnTo>
                  <a:lnTo>
                    <a:pt x="233283" y="0"/>
                  </a:lnTo>
                  <a:lnTo>
                    <a:pt x="226849" y="1562"/>
                  </a:lnTo>
                  <a:lnTo>
                    <a:pt x="215292" y="13150"/>
                  </a:lnTo>
                  <a:lnTo>
                    <a:pt x="192663" y="52842"/>
                  </a:lnTo>
                  <a:lnTo>
                    <a:pt x="174981" y="89492"/>
                  </a:lnTo>
                  <a:lnTo>
                    <a:pt x="152574" y="129750"/>
                  </a:lnTo>
                  <a:lnTo>
                    <a:pt x="121711" y="166607"/>
                  </a:lnTo>
                  <a:lnTo>
                    <a:pt x="93281" y="190463"/>
                  </a:lnTo>
                  <a:lnTo>
                    <a:pt x="86839" y="193811"/>
                  </a:lnTo>
                  <a:lnTo>
                    <a:pt x="80429" y="194632"/>
                  </a:lnTo>
                  <a:lnTo>
                    <a:pt x="67661" y="191782"/>
                  </a:lnTo>
                  <a:lnTo>
                    <a:pt x="45202" y="175501"/>
                  </a:lnTo>
                  <a:lnTo>
                    <a:pt x="13742" y="130213"/>
                  </a:lnTo>
                  <a:lnTo>
                    <a:pt x="2275" y="105060"/>
                  </a:lnTo>
                  <a:lnTo>
                    <a:pt x="0" y="85414"/>
                  </a:lnTo>
                  <a:lnTo>
                    <a:pt x="4772" y="66217"/>
                  </a:lnTo>
                  <a:lnTo>
                    <a:pt x="6668" y="62297"/>
                  </a:lnTo>
                  <a:lnTo>
                    <a:pt x="9343" y="60390"/>
                  </a:lnTo>
                  <a:lnTo>
                    <a:pt x="12537" y="59824"/>
                  </a:lnTo>
                  <a:lnTo>
                    <a:pt x="16077" y="60152"/>
                  </a:lnTo>
                  <a:lnTo>
                    <a:pt x="41286" y="70726"/>
                  </a:lnTo>
                  <a:lnTo>
                    <a:pt x="81955" y="103402"/>
                  </a:lnTo>
                  <a:lnTo>
                    <a:pt x="117897" y="143828"/>
                  </a:lnTo>
                  <a:lnTo>
                    <a:pt x="153486" y="189856"/>
                  </a:lnTo>
                  <a:lnTo>
                    <a:pt x="161493" y="205662"/>
                  </a:lnTo>
                  <a:lnTo>
                    <a:pt x="175558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74"/>
            <p:cNvSpPr/>
            <p:nvPr>
              <p:custDataLst>
                <p:tags r:id="rId156"/>
              </p:custDataLst>
            </p:nvPr>
          </p:nvSpPr>
          <p:spPr>
            <a:xfrm>
              <a:off x="7736095" y="1775040"/>
              <a:ext cx="125206" cy="383961"/>
            </a:xfrm>
            <a:custGeom>
              <a:avLst/>
              <a:gdLst/>
              <a:ahLst/>
              <a:cxnLst/>
              <a:rect l="0" t="0" r="0" b="0"/>
              <a:pathLst>
                <a:path w="125206" h="383961">
                  <a:moveTo>
                    <a:pt x="112505" y="22010"/>
                  </a:moveTo>
                  <a:lnTo>
                    <a:pt x="112505" y="22010"/>
                  </a:lnTo>
                  <a:lnTo>
                    <a:pt x="115875" y="15268"/>
                  </a:lnTo>
                  <a:lnTo>
                    <a:pt x="116163" y="12576"/>
                  </a:lnTo>
                  <a:lnTo>
                    <a:pt x="114600" y="7704"/>
                  </a:lnTo>
                  <a:lnTo>
                    <a:pt x="113196" y="6123"/>
                  </a:lnTo>
                  <a:lnTo>
                    <a:pt x="100479" y="5"/>
                  </a:lnTo>
                  <a:lnTo>
                    <a:pt x="92814" y="0"/>
                  </a:lnTo>
                  <a:lnTo>
                    <a:pt x="88794" y="987"/>
                  </a:lnTo>
                  <a:lnTo>
                    <a:pt x="66282" y="15859"/>
                  </a:lnTo>
                  <a:lnTo>
                    <a:pt x="40640" y="44882"/>
                  </a:lnTo>
                  <a:lnTo>
                    <a:pt x="18539" y="90405"/>
                  </a:lnTo>
                  <a:lnTo>
                    <a:pt x="7007" y="123904"/>
                  </a:lnTo>
                  <a:lnTo>
                    <a:pt x="0" y="159019"/>
                  </a:lnTo>
                  <a:lnTo>
                    <a:pt x="1589" y="198144"/>
                  </a:lnTo>
                  <a:lnTo>
                    <a:pt x="8881" y="237169"/>
                  </a:lnTo>
                  <a:lnTo>
                    <a:pt x="19177" y="274270"/>
                  </a:lnTo>
                  <a:lnTo>
                    <a:pt x="30809" y="307222"/>
                  </a:lnTo>
                  <a:lnTo>
                    <a:pt x="50560" y="334567"/>
                  </a:lnTo>
                  <a:lnTo>
                    <a:pt x="75096" y="356363"/>
                  </a:lnTo>
                  <a:lnTo>
                    <a:pt x="125205" y="38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5"/>
            <p:cNvSpPr/>
            <p:nvPr>
              <p:custDataLst>
                <p:tags r:id="rId157"/>
              </p:custDataLst>
            </p:nvPr>
          </p:nvSpPr>
          <p:spPr>
            <a:xfrm>
              <a:off x="7239000" y="2311400"/>
              <a:ext cx="292101" cy="38101"/>
            </a:xfrm>
            <a:custGeom>
              <a:avLst/>
              <a:gdLst/>
              <a:ahLst/>
              <a:cxnLst/>
              <a:rect l="0" t="0" r="0" b="0"/>
              <a:pathLst>
                <a:path w="29210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49902" y="28379"/>
                  </a:lnTo>
                  <a:lnTo>
                    <a:pt x="84973" y="23196"/>
                  </a:lnTo>
                  <a:lnTo>
                    <a:pt x="121727" y="20893"/>
                  </a:lnTo>
                  <a:lnTo>
                    <a:pt x="164873" y="16106"/>
                  </a:lnTo>
                  <a:lnTo>
                    <a:pt x="208743" y="9981"/>
                  </a:lnTo>
                  <a:lnTo>
                    <a:pt x="244704" y="4906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76"/>
            <p:cNvSpPr/>
            <p:nvPr>
              <p:custDataLst>
                <p:tags r:id="rId158"/>
              </p:custDataLst>
            </p:nvPr>
          </p:nvSpPr>
          <p:spPr>
            <a:xfrm>
              <a:off x="7258435" y="1720850"/>
              <a:ext cx="240916" cy="57151"/>
            </a:xfrm>
            <a:custGeom>
              <a:avLst/>
              <a:gdLst/>
              <a:ahLst/>
              <a:cxnLst/>
              <a:rect l="0" t="0" r="0" b="0"/>
              <a:pathLst>
                <a:path w="240916" h="57151">
                  <a:moveTo>
                    <a:pt x="25015" y="57150"/>
                  </a:moveTo>
                  <a:lnTo>
                    <a:pt x="25015" y="57150"/>
                  </a:lnTo>
                  <a:lnTo>
                    <a:pt x="8422" y="41263"/>
                  </a:lnTo>
                  <a:lnTo>
                    <a:pt x="4000" y="39506"/>
                  </a:lnTo>
                  <a:lnTo>
                    <a:pt x="2538" y="38332"/>
                  </a:lnTo>
                  <a:lnTo>
                    <a:pt x="0" y="32756"/>
                  </a:lnTo>
                  <a:lnTo>
                    <a:pt x="38000" y="26174"/>
                  </a:lnTo>
                  <a:lnTo>
                    <a:pt x="75000" y="19629"/>
                  </a:lnTo>
                  <a:lnTo>
                    <a:pt x="121079" y="12016"/>
                  </a:lnTo>
                  <a:lnTo>
                    <a:pt x="167899" y="5341"/>
                  </a:lnTo>
                  <a:lnTo>
                    <a:pt x="205171" y="2374"/>
                  </a:lnTo>
                  <a:lnTo>
                    <a:pt x="2409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77"/>
            <p:cNvSpPr/>
            <p:nvPr>
              <p:custDataLst>
                <p:tags r:id="rId159"/>
              </p:custDataLst>
            </p:nvPr>
          </p:nvSpPr>
          <p:spPr>
            <a:xfrm>
              <a:off x="7407790" y="1735315"/>
              <a:ext cx="20828" cy="563386"/>
            </a:xfrm>
            <a:custGeom>
              <a:avLst/>
              <a:gdLst/>
              <a:ahLst/>
              <a:cxnLst/>
              <a:rect l="0" t="0" r="0" b="0"/>
              <a:pathLst>
                <a:path w="20828" h="563386">
                  <a:moveTo>
                    <a:pt x="15360" y="10935"/>
                  </a:moveTo>
                  <a:lnTo>
                    <a:pt x="15360" y="10935"/>
                  </a:lnTo>
                  <a:lnTo>
                    <a:pt x="20827" y="0"/>
                  </a:lnTo>
                  <a:lnTo>
                    <a:pt x="16165" y="35018"/>
                  </a:lnTo>
                  <a:lnTo>
                    <a:pt x="13836" y="65148"/>
                  </a:lnTo>
                  <a:lnTo>
                    <a:pt x="11860" y="102057"/>
                  </a:lnTo>
                  <a:lnTo>
                    <a:pt x="13334" y="141980"/>
                  </a:lnTo>
                  <a:lnTo>
                    <a:pt x="12578" y="188887"/>
                  </a:lnTo>
                  <a:lnTo>
                    <a:pt x="11388" y="214236"/>
                  </a:lnTo>
                  <a:lnTo>
                    <a:pt x="9890" y="240308"/>
                  </a:lnTo>
                  <a:lnTo>
                    <a:pt x="8185" y="266861"/>
                  </a:lnTo>
                  <a:lnTo>
                    <a:pt x="6343" y="293736"/>
                  </a:lnTo>
                  <a:lnTo>
                    <a:pt x="4410" y="320825"/>
                  </a:lnTo>
                  <a:lnTo>
                    <a:pt x="2416" y="348056"/>
                  </a:lnTo>
                  <a:lnTo>
                    <a:pt x="380" y="375382"/>
                  </a:lnTo>
                  <a:lnTo>
                    <a:pt x="0" y="422678"/>
                  </a:lnTo>
                  <a:lnTo>
                    <a:pt x="2183" y="462043"/>
                  </a:lnTo>
                  <a:lnTo>
                    <a:pt x="6674" y="503332"/>
                  </a:lnTo>
                  <a:lnTo>
                    <a:pt x="8804" y="549797"/>
                  </a:lnTo>
                  <a:lnTo>
                    <a:pt x="9010" y="563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8"/>
            <p:cNvSpPr/>
            <p:nvPr>
              <p:custDataLst>
                <p:tags r:id="rId160"/>
              </p:custDataLst>
            </p:nvPr>
          </p:nvSpPr>
          <p:spPr>
            <a:xfrm>
              <a:off x="7337001" y="1899228"/>
              <a:ext cx="180259" cy="254740"/>
            </a:xfrm>
            <a:custGeom>
              <a:avLst/>
              <a:gdLst/>
              <a:ahLst/>
              <a:cxnLst/>
              <a:rect l="0" t="0" r="0" b="0"/>
              <a:pathLst>
                <a:path w="180259" h="254740">
                  <a:moveTo>
                    <a:pt x="124249" y="37522"/>
                  </a:moveTo>
                  <a:lnTo>
                    <a:pt x="124249" y="37522"/>
                  </a:lnTo>
                  <a:lnTo>
                    <a:pt x="124248" y="34151"/>
                  </a:lnTo>
                  <a:lnTo>
                    <a:pt x="126130" y="30614"/>
                  </a:lnTo>
                  <a:lnTo>
                    <a:pt x="134375" y="20515"/>
                  </a:lnTo>
                  <a:lnTo>
                    <a:pt x="135805" y="16323"/>
                  </a:lnTo>
                  <a:lnTo>
                    <a:pt x="134775" y="14217"/>
                  </a:lnTo>
                  <a:lnTo>
                    <a:pt x="126584" y="7882"/>
                  </a:lnTo>
                  <a:lnTo>
                    <a:pt x="119172" y="3652"/>
                  </a:lnTo>
                  <a:lnTo>
                    <a:pt x="103694" y="675"/>
                  </a:lnTo>
                  <a:lnTo>
                    <a:pt x="78960" y="6535"/>
                  </a:lnTo>
                  <a:lnTo>
                    <a:pt x="56031" y="20580"/>
                  </a:lnTo>
                  <a:lnTo>
                    <a:pt x="22864" y="64314"/>
                  </a:lnTo>
                  <a:lnTo>
                    <a:pt x="11455" y="85413"/>
                  </a:lnTo>
                  <a:lnTo>
                    <a:pt x="1772" y="121797"/>
                  </a:lnTo>
                  <a:lnTo>
                    <a:pt x="0" y="162838"/>
                  </a:lnTo>
                  <a:lnTo>
                    <a:pt x="8490" y="200712"/>
                  </a:lnTo>
                  <a:lnTo>
                    <a:pt x="18473" y="221058"/>
                  </a:lnTo>
                  <a:lnTo>
                    <a:pt x="42735" y="245009"/>
                  </a:lnTo>
                  <a:lnTo>
                    <a:pt x="65912" y="253210"/>
                  </a:lnTo>
                  <a:lnTo>
                    <a:pt x="91971" y="254739"/>
                  </a:lnTo>
                  <a:lnTo>
                    <a:pt x="129737" y="243699"/>
                  </a:lnTo>
                  <a:lnTo>
                    <a:pt x="152558" y="232873"/>
                  </a:lnTo>
                  <a:lnTo>
                    <a:pt x="168817" y="213480"/>
                  </a:lnTo>
                  <a:lnTo>
                    <a:pt x="175127" y="201394"/>
                  </a:lnTo>
                  <a:lnTo>
                    <a:pt x="180258" y="165387"/>
                  </a:lnTo>
                  <a:lnTo>
                    <a:pt x="179481" y="122573"/>
                  </a:lnTo>
                  <a:lnTo>
                    <a:pt x="174431" y="80026"/>
                  </a:lnTo>
                  <a:lnTo>
                    <a:pt x="167484" y="45124"/>
                  </a:lnTo>
                  <a:lnTo>
                    <a:pt x="158281" y="19028"/>
                  </a:lnTo>
                  <a:lnTo>
                    <a:pt x="144783" y="5078"/>
                  </a:lnTo>
                  <a:lnTo>
                    <a:pt x="138643" y="1782"/>
                  </a:lnTo>
                  <a:lnTo>
                    <a:pt x="128059" y="0"/>
                  </a:lnTo>
                  <a:lnTo>
                    <a:pt x="116770" y="3442"/>
                  </a:lnTo>
                  <a:lnTo>
                    <a:pt x="110796" y="6335"/>
                  </a:lnTo>
                  <a:lnTo>
                    <a:pt x="100396" y="17076"/>
                  </a:lnTo>
                  <a:lnTo>
                    <a:pt x="86149" y="37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82"/>
          <p:cNvGrpSpPr/>
          <p:nvPr/>
        </p:nvGrpSpPr>
        <p:grpSpPr>
          <a:xfrm>
            <a:off x="8324850" y="502513"/>
            <a:ext cx="2863851" cy="1357097"/>
            <a:chOff x="8324850" y="502513"/>
            <a:chExt cx="2863851" cy="1357097"/>
          </a:xfrm>
        </p:grpSpPr>
        <p:sp>
          <p:nvSpPr>
            <p:cNvPr id="71" name="SMARTInkShape-379"/>
            <p:cNvSpPr/>
            <p:nvPr>
              <p:custDataLst>
                <p:tags r:id="rId137"/>
              </p:custDataLst>
            </p:nvPr>
          </p:nvSpPr>
          <p:spPr>
            <a:xfrm>
              <a:off x="9563100" y="1041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80"/>
            <p:cNvSpPr/>
            <p:nvPr>
              <p:custDataLst>
                <p:tags r:id="rId138"/>
              </p:custDataLst>
            </p:nvPr>
          </p:nvSpPr>
          <p:spPr>
            <a:xfrm>
              <a:off x="9556750" y="939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81"/>
            <p:cNvSpPr/>
            <p:nvPr>
              <p:custDataLst>
                <p:tags r:id="rId139"/>
              </p:custDataLst>
            </p:nvPr>
          </p:nvSpPr>
          <p:spPr>
            <a:xfrm>
              <a:off x="9550400" y="7620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82"/>
            <p:cNvSpPr/>
            <p:nvPr>
              <p:custDataLst>
                <p:tags r:id="rId140"/>
              </p:custDataLst>
            </p:nvPr>
          </p:nvSpPr>
          <p:spPr>
            <a:xfrm>
              <a:off x="9572210" y="1581150"/>
              <a:ext cx="146136" cy="278460"/>
            </a:xfrm>
            <a:custGeom>
              <a:avLst/>
              <a:gdLst/>
              <a:ahLst/>
              <a:cxnLst/>
              <a:rect l="0" t="0" r="0" b="0"/>
              <a:pathLst>
                <a:path w="146136" h="278460">
                  <a:moveTo>
                    <a:pt x="124240" y="82550"/>
                  </a:moveTo>
                  <a:lnTo>
                    <a:pt x="124240" y="82550"/>
                  </a:lnTo>
                  <a:lnTo>
                    <a:pt x="124240" y="67623"/>
                  </a:lnTo>
                  <a:lnTo>
                    <a:pt x="123534" y="66249"/>
                  </a:lnTo>
                  <a:lnTo>
                    <a:pt x="122359" y="65332"/>
                  </a:lnTo>
                  <a:lnTo>
                    <a:pt x="119171" y="64314"/>
                  </a:lnTo>
                  <a:lnTo>
                    <a:pt x="115402" y="63862"/>
                  </a:lnTo>
                  <a:lnTo>
                    <a:pt x="111374" y="61779"/>
                  </a:lnTo>
                  <a:lnTo>
                    <a:pt x="109313" y="60236"/>
                  </a:lnTo>
                  <a:lnTo>
                    <a:pt x="103259" y="58521"/>
                  </a:lnTo>
                  <a:lnTo>
                    <a:pt x="99669" y="58064"/>
                  </a:lnTo>
                  <a:lnTo>
                    <a:pt x="87875" y="60792"/>
                  </a:lnTo>
                  <a:lnTo>
                    <a:pt x="56988" y="76958"/>
                  </a:lnTo>
                  <a:lnTo>
                    <a:pt x="28495" y="103947"/>
                  </a:lnTo>
                  <a:lnTo>
                    <a:pt x="11203" y="131066"/>
                  </a:lnTo>
                  <a:lnTo>
                    <a:pt x="207" y="169954"/>
                  </a:lnTo>
                  <a:lnTo>
                    <a:pt x="0" y="196407"/>
                  </a:lnTo>
                  <a:lnTo>
                    <a:pt x="3406" y="212881"/>
                  </a:lnTo>
                  <a:lnTo>
                    <a:pt x="24427" y="250623"/>
                  </a:lnTo>
                  <a:lnTo>
                    <a:pt x="45591" y="268678"/>
                  </a:lnTo>
                  <a:lnTo>
                    <a:pt x="59651" y="274635"/>
                  </a:lnTo>
                  <a:lnTo>
                    <a:pt x="82553" y="278459"/>
                  </a:lnTo>
                  <a:lnTo>
                    <a:pt x="93719" y="275219"/>
                  </a:lnTo>
                  <a:lnTo>
                    <a:pt x="105030" y="268369"/>
                  </a:lnTo>
                  <a:lnTo>
                    <a:pt x="114762" y="258270"/>
                  </a:lnTo>
                  <a:lnTo>
                    <a:pt x="135617" y="216600"/>
                  </a:lnTo>
                  <a:lnTo>
                    <a:pt x="144161" y="170427"/>
                  </a:lnTo>
                  <a:lnTo>
                    <a:pt x="146135" y="141278"/>
                  </a:lnTo>
                  <a:lnTo>
                    <a:pt x="143664" y="101233"/>
                  </a:lnTo>
                  <a:lnTo>
                    <a:pt x="141990" y="74131"/>
                  </a:lnTo>
                  <a:lnTo>
                    <a:pt x="136597" y="59053"/>
                  </a:lnTo>
                  <a:lnTo>
                    <a:pt x="122256" y="38664"/>
                  </a:lnTo>
                  <a:lnTo>
                    <a:pt x="108777" y="29413"/>
                  </a:lnTo>
                  <a:lnTo>
                    <a:pt x="89084" y="18358"/>
                  </a:lnTo>
                  <a:lnTo>
                    <a:pt x="80392" y="10981"/>
                  </a:lnTo>
                  <a:lnTo>
                    <a:pt x="734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83"/>
            <p:cNvSpPr/>
            <p:nvPr>
              <p:custDataLst>
                <p:tags r:id="rId141"/>
              </p:custDataLst>
            </p:nvPr>
          </p:nvSpPr>
          <p:spPr>
            <a:xfrm>
              <a:off x="9588500" y="1320800"/>
              <a:ext cx="34346" cy="171451"/>
            </a:xfrm>
            <a:custGeom>
              <a:avLst/>
              <a:gdLst/>
              <a:ahLst/>
              <a:cxnLst/>
              <a:rect l="0" t="0" r="0" b="0"/>
              <a:pathLst>
                <a:path w="34346" h="171451">
                  <a:moveTo>
                    <a:pt x="0" y="0"/>
                  </a:moveTo>
                  <a:lnTo>
                    <a:pt x="0" y="0"/>
                  </a:lnTo>
                  <a:lnTo>
                    <a:pt x="8727" y="25348"/>
                  </a:lnTo>
                  <a:lnTo>
                    <a:pt x="15547" y="71263"/>
                  </a:lnTo>
                  <a:lnTo>
                    <a:pt x="29676" y="115292"/>
                  </a:lnTo>
                  <a:lnTo>
                    <a:pt x="33885" y="124383"/>
                  </a:lnTo>
                  <a:lnTo>
                    <a:pt x="34345" y="135009"/>
                  </a:lnTo>
                  <a:lnTo>
                    <a:pt x="317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84"/>
            <p:cNvSpPr/>
            <p:nvPr>
              <p:custDataLst>
                <p:tags r:id="rId142"/>
              </p:custDataLst>
            </p:nvPr>
          </p:nvSpPr>
          <p:spPr>
            <a:xfrm>
              <a:off x="9550400" y="502533"/>
              <a:ext cx="25401" cy="81668"/>
            </a:xfrm>
            <a:custGeom>
              <a:avLst/>
              <a:gdLst/>
              <a:ahLst/>
              <a:cxnLst/>
              <a:rect l="0" t="0" r="0" b="0"/>
              <a:pathLst>
                <a:path w="25401" h="81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9459" y="47459"/>
                  </a:lnTo>
                  <a:lnTo>
                    <a:pt x="25400" y="81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85"/>
            <p:cNvSpPr/>
            <p:nvPr>
              <p:custDataLst>
                <p:tags r:id="rId143"/>
              </p:custDataLst>
            </p:nvPr>
          </p:nvSpPr>
          <p:spPr>
            <a:xfrm>
              <a:off x="8324850" y="502513"/>
              <a:ext cx="2698751" cy="919888"/>
            </a:xfrm>
            <a:custGeom>
              <a:avLst/>
              <a:gdLst/>
              <a:ahLst/>
              <a:cxnLst/>
              <a:rect l="0" t="0" r="0" b="0"/>
              <a:pathLst>
                <a:path w="2698751" h="919888">
                  <a:moveTo>
                    <a:pt x="0" y="900837"/>
                  </a:moveTo>
                  <a:lnTo>
                    <a:pt x="0" y="900837"/>
                  </a:lnTo>
                  <a:lnTo>
                    <a:pt x="45779" y="898956"/>
                  </a:lnTo>
                  <a:lnTo>
                    <a:pt x="85320" y="891999"/>
                  </a:lnTo>
                  <a:lnTo>
                    <a:pt x="128828" y="883830"/>
                  </a:lnTo>
                  <a:lnTo>
                    <a:pt x="173275" y="875422"/>
                  </a:lnTo>
                  <a:lnTo>
                    <a:pt x="210091" y="867201"/>
                  </a:lnTo>
                  <a:lnTo>
                    <a:pt x="249692" y="857710"/>
                  </a:lnTo>
                  <a:lnTo>
                    <a:pt x="290823" y="848548"/>
                  </a:lnTo>
                  <a:lnTo>
                    <a:pt x="331703" y="838777"/>
                  </a:lnTo>
                  <a:lnTo>
                    <a:pt x="371332" y="827651"/>
                  </a:lnTo>
                  <a:lnTo>
                    <a:pt x="407298" y="810948"/>
                  </a:lnTo>
                  <a:lnTo>
                    <a:pt x="454006" y="786342"/>
                  </a:lnTo>
                  <a:lnTo>
                    <a:pt x="492840" y="756029"/>
                  </a:lnTo>
                  <a:lnTo>
                    <a:pt x="533750" y="720983"/>
                  </a:lnTo>
                  <a:lnTo>
                    <a:pt x="572431" y="676927"/>
                  </a:lnTo>
                  <a:lnTo>
                    <a:pt x="598665" y="639995"/>
                  </a:lnTo>
                  <a:lnTo>
                    <a:pt x="620941" y="598870"/>
                  </a:lnTo>
                  <a:lnTo>
                    <a:pt x="644318" y="558776"/>
                  </a:lnTo>
                  <a:lnTo>
                    <a:pt x="665748" y="516715"/>
                  </a:lnTo>
                  <a:lnTo>
                    <a:pt x="685502" y="476343"/>
                  </a:lnTo>
                  <a:lnTo>
                    <a:pt x="708132" y="437570"/>
                  </a:lnTo>
                  <a:lnTo>
                    <a:pt x="725970" y="399271"/>
                  </a:lnTo>
                  <a:lnTo>
                    <a:pt x="746934" y="361112"/>
                  </a:lnTo>
                  <a:lnTo>
                    <a:pt x="767648" y="322994"/>
                  </a:lnTo>
                  <a:lnTo>
                    <a:pt x="790563" y="284889"/>
                  </a:lnTo>
                  <a:lnTo>
                    <a:pt x="811856" y="246788"/>
                  </a:lnTo>
                  <a:lnTo>
                    <a:pt x="847447" y="204715"/>
                  </a:lnTo>
                  <a:lnTo>
                    <a:pt x="884267" y="160865"/>
                  </a:lnTo>
                  <a:lnTo>
                    <a:pt x="928674" y="124609"/>
                  </a:lnTo>
                  <a:lnTo>
                    <a:pt x="973141" y="90975"/>
                  </a:lnTo>
                  <a:lnTo>
                    <a:pt x="1017777" y="65099"/>
                  </a:lnTo>
                  <a:lnTo>
                    <a:pt x="1063779" y="42819"/>
                  </a:lnTo>
                  <a:lnTo>
                    <a:pt x="1111202" y="23810"/>
                  </a:lnTo>
                  <a:lnTo>
                    <a:pt x="1155271" y="12530"/>
                  </a:lnTo>
                  <a:lnTo>
                    <a:pt x="1197948" y="3507"/>
                  </a:lnTo>
                  <a:lnTo>
                    <a:pt x="1241761" y="0"/>
                  </a:lnTo>
                  <a:lnTo>
                    <a:pt x="1281545" y="98"/>
                  </a:lnTo>
                  <a:lnTo>
                    <a:pt x="1320458" y="4282"/>
                  </a:lnTo>
                  <a:lnTo>
                    <a:pt x="1358093" y="9991"/>
                  </a:lnTo>
                  <a:lnTo>
                    <a:pt x="1404654" y="18240"/>
                  </a:lnTo>
                  <a:lnTo>
                    <a:pt x="1441836" y="24553"/>
                  </a:lnTo>
                  <a:lnTo>
                    <a:pt x="1488956" y="36378"/>
                  </a:lnTo>
                  <a:lnTo>
                    <a:pt x="1532939" y="53008"/>
                  </a:lnTo>
                  <a:lnTo>
                    <a:pt x="1577899" y="75944"/>
                  </a:lnTo>
                  <a:lnTo>
                    <a:pt x="1623761" y="111531"/>
                  </a:lnTo>
                  <a:lnTo>
                    <a:pt x="1667856" y="148307"/>
                  </a:lnTo>
                  <a:lnTo>
                    <a:pt x="1704655" y="191651"/>
                  </a:lnTo>
                  <a:lnTo>
                    <a:pt x="1727764" y="232368"/>
                  </a:lnTo>
                  <a:lnTo>
                    <a:pt x="1759024" y="279913"/>
                  </a:lnTo>
                  <a:lnTo>
                    <a:pt x="1784364" y="321142"/>
                  </a:lnTo>
                  <a:lnTo>
                    <a:pt x="1809752" y="363257"/>
                  </a:lnTo>
                  <a:lnTo>
                    <a:pt x="1835151" y="405548"/>
                  </a:lnTo>
                  <a:lnTo>
                    <a:pt x="1857180" y="447872"/>
                  </a:lnTo>
                  <a:lnTo>
                    <a:pt x="1875823" y="490910"/>
                  </a:lnTo>
                  <a:lnTo>
                    <a:pt x="1897276" y="537563"/>
                  </a:lnTo>
                  <a:lnTo>
                    <a:pt x="1922053" y="580959"/>
                  </a:lnTo>
                  <a:lnTo>
                    <a:pt x="1957420" y="627195"/>
                  </a:lnTo>
                  <a:lnTo>
                    <a:pt x="1998346" y="674406"/>
                  </a:lnTo>
                  <a:lnTo>
                    <a:pt x="2035804" y="709929"/>
                  </a:lnTo>
                  <a:lnTo>
                    <a:pt x="2071227" y="735616"/>
                  </a:lnTo>
                  <a:lnTo>
                    <a:pt x="2110415" y="761101"/>
                  </a:lnTo>
                  <a:lnTo>
                    <a:pt x="2155188" y="784645"/>
                  </a:lnTo>
                  <a:lnTo>
                    <a:pt x="2187644" y="798396"/>
                  </a:lnTo>
                  <a:lnTo>
                    <a:pt x="2220885" y="811563"/>
                  </a:lnTo>
                  <a:lnTo>
                    <a:pt x="2258237" y="822589"/>
                  </a:lnTo>
                  <a:lnTo>
                    <a:pt x="2298355" y="832899"/>
                  </a:lnTo>
                  <a:lnTo>
                    <a:pt x="2339704" y="844537"/>
                  </a:lnTo>
                  <a:lnTo>
                    <a:pt x="2383481" y="854883"/>
                  </a:lnTo>
                  <a:lnTo>
                    <a:pt x="2428103" y="864185"/>
                  </a:lnTo>
                  <a:lnTo>
                    <a:pt x="2471454" y="873023"/>
                  </a:lnTo>
                  <a:lnTo>
                    <a:pt x="2512357" y="881655"/>
                  </a:lnTo>
                  <a:lnTo>
                    <a:pt x="2552409" y="890195"/>
                  </a:lnTo>
                  <a:lnTo>
                    <a:pt x="2593729" y="898694"/>
                  </a:lnTo>
                  <a:lnTo>
                    <a:pt x="2635610" y="907175"/>
                  </a:lnTo>
                  <a:lnTo>
                    <a:pt x="2698750" y="919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86"/>
            <p:cNvSpPr/>
            <p:nvPr>
              <p:custDataLst>
                <p:tags r:id="rId144"/>
              </p:custDataLst>
            </p:nvPr>
          </p:nvSpPr>
          <p:spPr>
            <a:xfrm>
              <a:off x="8509000" y="1474461"/>
              <a:ext cx="2679701" cy="55890"/>
            </a:xfrm>
            <a:custGeom>
              <a:avLst/>
              <a:gdLst/>
              <a:ahLst/>
              <a:cxnLst/>
              <a:rect l="0" t="0" r="0" b="0"/>
              <a:pathLst>
                <a:path w="2679701" h="55890">
                  <a:moveTo>
                    <a:pt x="0" y="55889"/>
                  </a:moveTo>
                  <a:lnTo>
                    <a:pt x="0" y="55889"/>
                  </a:lnTo>
                  <a:lnTo>
                    <a:pt x="6741" y="52518"/>
                  </a:lnTo>
                  <a:lnTo>
                    <a:pt x="24419" y="50422"/>
                  </a:lnTo>
                  <a:lnTo>
                    <a:pt x="61014" y="53172"/>
                  </a:lnTo>
                  <a:lnTo>
                    <a:pt x="97203" y="54681"/>
                  </a:lnTo>
                  <a:lnTo>
                    <a:pt x="143389" y="55352"/>
                  </a:lnTo>
                  <a:lnTo>
                    <a:pt x="172499" y="55531"/>
                  </a:lnTo>
                  <a:lnTo>
                    <a:pt x="203899" y="55650"/>
                  </a:lnTo>
                  <a:lnTo>
                    <a:pt x="241766" y="55730"/>
                  </a:lnTo>
                  <a:lnTo>
                    <a:pt x="283945" y="55783"/>
                  </a:lnTo>
                  <a:lnTo>
                    <a:pt x="328995" y="55818"/>
                  </a:lnTo>
                  <a:lnTo>
                    <a:pt x="377375" y="55136"/>
                  </a:lnTo>
                  <a:lnTo>
                    <a:pt x="427972" y="53976"/>
                  </a:lnTo>
                  <a:lnTo>
                    <a:pt x="480047" y="52497"/>
                  </a:lnTo>
                  <a:lnTo>
                    <a:pt x="535226" y="50805"/>
                  </a:lnTo>
                  <a:lnTo>
                    <a:pt x="592473" y="48972"/>
                  </a:lnTo>
                  <a:lnTo>
                    <a:pt x="651099" y="47044"/>
                  </a:lnTo>
                  <a:lnTo>
                    <a:pt x="714877" y="45054"/>
                  </a:lnTo>
                  <a:lnTo>
                    <a:pt x="782089" y="43021"/>
                  </a:lnTo>
                  <a:lnTo>
                    <a:pt x="851593" y="40960"/>
                  </a:lnTo>
                  <a:lnTo>
                    <a:pt x="924034" y="38176"/>
                  </a:lnTo>
                  <a:lnTo>
                    <a:pt x="998434" y="34908"/>
                  </a:lnTo>
                  <a:lnTo>
                    <a:pt x="1074139" y="31318"/>
                  </a:lnTo>
                  <a:lnTo>
                    <a:pt x="1153537" y="28220"/>
                  </a:lnTo>
                  <a:lnTo>
                    <a:pt x="1235397" y="25448"/>
                  </a:lnTo>
                  <a:lnTo>
                    <a:pt x="1318898" y="22895"/>
                  </a:lnTo>
                  <a:lnTo>
                    <a:pt x="1401376" y="20488"/>
                  </a:lnTo>
                  <a:lnTo>
                    <a:pt x="1483174" y="18177"/>
                  </a:lnTo>
                  <a:lnTo>
                    <a:pt x="1564515" y="15931"/>
                  </a:lnTo>
                  <a:lnTo>
                    <a:pt x="1645555" y="13728"/>
                  </a:lnTo>
                  <a:lnTo>
                    <a:pt x="1726392" y="11554"/>
                  </a:lnTo>
                  <a:lnTo>
                    <a:pt x="1807094" y="9399"/>
                  </a:lnTo>
                  <a:lnTo>
                    <a:pt x="1884885" y="7257"/>
                  </a:lnTo>
                  <a:lnTo>
                    <a:pt x="1960734" y="5123"/>
                  </a:lnTo>
                  <a:lnTo>
                    <a:pt x="2035289" y="2995"/>
                  </a:lnTo>
                  <a:lnTo>
                    <a:pt x="2106864" y="1576"/>
                  </a:lnTo>
                  <a:lnTo>
                    <a:pt x="2176455" y="631"/>
                  </a:lnTo>
                  <a:lnTo>
                    <a:pt x="2244720" y="0"/>
                  </a:lnTo>
                  <a:lnTo>
                    <a:pt x="2304341" y="285"/>
                  </a:lnTo>
                  <a:lnTo>
                    <a:pt x="2358199" y="1181"/>
                  </a:lnTo>
                  <a:lnTo>
                    <a:pt x="2408216" y="2483"/>
                  </a:lnTo>
                  <a:lnTo>
                    <a:pt x="2451438" y="3352"/>
                  </a:lnTo>
                  <a:lnTo>
                    <a:pt x="2490131" y="3931"/>
                  </a:lnTo>
                  <a:lnTo>
                    <a:pt x="2525804" y="4317"/>
                  </a:lnTo>
                  <a:lnTo>
                    <a:pt x="2555230" y="4574"/>
                  </a:lnTo>
                  <a:lnTo>
                    <a:pt x="2580493" y="4746"/>
                  </a:lnTo>
                  <a:lnTo>
                    <a:pt x="2621497" y="5642"/>
                  </a:lnTo>
                  <a:lnTo>
                    <a:pt x="2679700" y="11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83"/>
          <p:cNvGrpSpPr/>
          <p:nvPr/>
        </p:nvGrpSpPr>
        <p:grpSpPr>
          <a:xfrm>
            <a:off x="10098252" y="1003300"/>
            <a:ext cx="220499" cy="914401"/>
            <a:chOff x="10098252" y="1003300"/>
            <a:chExt cx="220499" cy="914401"/>
          </a:xfrm>
        </p:grpSpPr>
        <p:sp>
          <p:nvSpPr>
            <p:cNvPr id="80" name="SMARTInkShape-387"/>
            <p:cNvSpPr/>
            <p:nvPr>
              <p:custDataLst>
                <p:tags r:id="rId134"/>
              </p:custDataLst>
            </p:nvPr>
          </p:nvSpPr>
          <p:spPr>
            <a:xfrm>
              <a:off x="10166350" y="1003300"/>
              <a:ext cx="31751" cy="495301"/>
            </a:xfrm>
            <a:custGeom>
              <a:avLst/>
              <a:gdLst/>
              <a:ahLst/>
              <a:cxnLst/>
              <a:rect l="0" t="0" r="0" b="0"/>
              <a:pathLst>
                <a:path w="31751" h="495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7173"/>
                  </a:lnTo>
                  <a:lnTo>
                    <a:pt x="5762" y="19842"/>
                  </a:lnTo>
                  <a:lnTo>
                    <a:pt x="6234" y="62820"/>
                  </a:lnTo>
                  <a:lnTo>
                    <a:pt x="9697" y="102328"/>
                  </a:lnTo>
                  <a:lnTo>
                    <a:pt x="12812" y="142379"/>
                  </a:lnTo>
                  <a:lnTo>
                    <a:pt x="19490" y="184261"/>
                  </a:lnTo>
                  <a:lnTo>
                    <a:pt x="24233" y="223134"/>
                  </a:lnTo>
                  <a:lnTo>
                    <a:pt x="30273" y="266538"/>
                  </a:lnTo>
                  <a:lnTo>
                    <a:pt x="31555" y="308306"/>
                  </a:lnTo>
                  <a:lnTo>
                    <a:pt x="31028" y="348295"/>
                  </a:lnTo>
                  <a:lnTo>
                    <a:pt x="25574" y="395854"/>
                  </a:lnTo>
                  <a:lnTo>
                    <a:pt x="25409" y="438276"/>
                  </a:lnTo>
                  <a:lnTo>
                    <a:pt x="25400" y="485220"/>
                  </a:lnTo>
                  <a:lnTo>
                    <a:pt x="25400" y="487292"/>
                  </a:lnTo>
                  <a:lnTo>
                    <a:pt x="31750" y="495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88"/>
            <p:cNvSpPr/>
            <p:nvPr>
              <p:custDataLst>
                <p:tags r:id="rId135"/>
              </p:custDataLst>
            </p:nvPr>
          </p:nvSpPr>
          <p:spPr>
            <a:xfrm>
              <a:off x="10098252" y="1717192"/>
              <a:ext cx="220499" cy="200509"/>
            </a:xfrm>
            <a:custGeom>
              <a:avLst/>
              <a:gdLst/>
              <a:ahLst/>
              <a:cxnLst/>
              <a:rect l="0" t="0" r="0" b="0"/>
              <a:pathLst>
                <a:path w="220499" h="200509">
                  <a:moveTo>
                    <a:pt x="207798" y="3658"/>
                  </a:moveTo>
                  <a:lnTo>
                    <a:pt x="207798" y="3658"/>
                  </a:lnTo>
                  <a:lnTo>
                    <a:pt x="204427" y="3658"/>
                  </a:lnTo>
                  <a:lnTo>
                    <a:pt x="203434" y="2952"/>
                  </a:lnTo>
                  <a:lnTo>
                    <a:pt x="202771" y="1776"/>
                  </a:lnTo>
                  <a:lnTo>
                    <a:pt x="202331" y="287"/>
                  </a:lnTo>
                  <a:lnTo>
                    <a:pt x="202036" y="0"/>
                  </a:lnTo>
                  <a:lnTo>
                    <a:pt x="201840" y="513"/>
                  </a:lnTo>
                  <a:lnTo>
                    <a:pt x="201708" y="1562"/>
                  </a:lnTo>
                  <a:lnTo>
                    <a:pt x="173698" y="49037"/>
                  </a:lnTo>
                  <a:lnTo>
                    <a:pt x="145113" y="88221"/>
                  </a:lnTo>
                  <a:lnTo>
                    <a:pt x="103910" y="129111"/>
                  </a:lnTo>
                  <a:lnTo>
                    <a:pt x="75260" y="142508"/>
                  </a:lnTo>
                  <a:lnTo>
                    <a:pt x="58582" y="142745"/>
                  </a:lnTo>
                  <a:lnTo>
                    <a:pt x="37292" y="134945"/>
                  </a:lnTo>
                  <a:lnTo>
                    <a:pt x="24772" y="126919"/>
                  </a:lnTo>
                  <a:lnTo>
                    <a:pt x="10498" y="110500"/>
                  </a:lnTo>
                  <a:lnTo>
                    <a:pt x="2190" y="92935"/>
                  </a:lnTo>
                  <a:lnTo>
                    <a:pt x="0" y="83083"/>
                  </a:lnTo>
                  <a:lnTo>
                    <a:pt x="908" y="74001"/>
                  </a:lnTo>
                  <a:lnTo>
                    <a:pt x="2138" y="69603"/>
                  </a:lnTo>
                  <a:lnTo>
                    <a:pt x="5074" y="65966"/>
                  </a:lnTo>
                  <a:lnTo>
                    <a:pt x="13982" y="60043"/>
                  </a:lnTo>
                  <a:lnTo>
                    <a:pt x="30897" y="56113"/>
                  </a:lnTo>
                  <a:lnTo>
                    <a:pt x="52685" y="58319"/>
                  </a:lnTo>
                  <a:lnTo>
                    <a:pt x="85332" y="71161"/>
                  </a:lnTo>
                  <a:lnTo>
                    <a:pt x="109109" y="87394"/>
                  </a:lnTo>
                  <a:lnTo>
                    <a:pt x="150881" y="132609"/>
                  </a:lnTo>
                  <a:lnTo>
                    <a:pt x="186886" y="174722"/>
                  </a:lnTo>
                  <a:lnTo>
                    <a:pt x="197092" y="186225"/>
                  </a:lnTo>
                  <a:lnTo>
                    <a:pt x="220498" y="200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89"/>
            <p:cNvSpPr/>
            <p:nvPr>
              <p:custDataLst>
                <p:tags r:id="rId136"/>
              </p:custDataLst>
            </p:nvPr>
          </p:nvSpPr>
          <p:spPr>
            <a:xfrm>
              <a:off x="10143530" y="1450811"/>
              <a:ext cx="91126" cy="90231"/>
            </a:xfrm>
            <a:custGeom>
              <a:avLst/>
              <a:gdLst/>
              <a:ahLst/>
              <a:cxnLst/>
              <a:rect l="0" t="0" r="0" b="0"/>
              <a:pathLst>
                <a:path w="91126" h="90231">
                  <a:moveTo>
                    <a:pt x="67270" y="22389"/>
                  </a:moveTo>
                  <a:lnTo>
                    <a:pt x="67270" y="22389"/>
                  </a:lnTo>
                  <a:lnTo>
                    <a:pt x="67270" y="13551"/>
                  </a:lnTo>
                  <a:lnTo>
                    <a:pt x="69151" y="9524"/>
                  </a:lnTo>
                  <a:lnTo>
                    <a:pt x="70640" y="7462"/>
                  </a:lnTo>
                  <a:lnTo>
                    <a:pt x="70928" y="6088"/>
                  </a:lnTo>
                  <a:lnTo>
                    <a:pt x="70414" y="5171"/>
                  </a:lnTo>
                  <a:lnTo>
                    <a:pt x="67891" y="3701"/>
                  </a:lnTo>
                  <a:lnTo>
                    <a:pt x="57253" y="2705"/>
                  </a:lnTo>
                  <a:lnTo>
                    <a:pt x="49648" y="0"/>
                  </a:lnTo>
                  <a:lnTo>
                    <a:pt x="39682" y="2090"/>
                  </a:lnTo>
                  <a:lnTo>
                    <a:pt x="24052" y="11200"/>
                  </a:lnTo>
                  <a:lnTo>
                    <a:pt x="14901" y="20239"/>
                  </a:lnTo>
                  <a:lnTo>
                    <a:pt x="3226" y="40488"/>
                  </a:lnTo>
                  <a:lnTo>
                    <a:pt x="0" y="53716"/>
                  </a:lnTo>
                  <a:lnTo>
                    <a:pt x="2330" y="66651"/>
                  </a:lnTo>
                  <a:lnTo>
                    <a:pt x="4926" y="73064"/>
                  </a:lnTo>
                  <a:lnTo>
                    <a:pt x="9479" y="78044"/>
                  </a:lnTo>
                  <a:lnTo>
                    <a:pt x="22064" y="85460"/>
                  </a:lnTo>
                  <a:lnTo>
                    <a:pt x="41646" y="90230"/>
                  </a:lnTo>
                  <a:lnTo>
                    <a:pt x="52590" y="89465"/>
                  </a:lnTo>
                  <a:lnTo>
                    <a:pt x="57483" y="88273"/>
                  </a:lnTo>
                  <a:lnTo>
                    <a:pt x="66682" y="79423"/>
                  </a:lnTo>
                  <a:lnTo>
                    <a:pt x="71112" y="73111"/>
                  </a:lnTo>
                  <a:lnTo>
                    <a:pt x="74151" y="60454"/>
                  </a:lnTo>
                  <a:lnTo>
                    <a:pt x="71896" y="43310"/>
                  </a:lnTo>
                  <a:lnTo>
                    <a:pt x="61441" y="21504"/>
                  </a:lnTo>
                  <a:lnTo>
                    <a:pt x="53234" y="9819"/>
                  </a:lnTo>
                  <a:lnTo>
                    <a:pt x="49446" y="8365"/>
                  </a:lnTo>
                  <a:lnTo>
                    <a:pt x="39593" y="8630"/>
                  </a:lnTo>
                  <a:lnTo>
                    <a:pt x="30040" y="12981"/>
                  </a:lnTo>
                  <a:lnTo>
                    <a:pt x="25515" y="16117"/>
                  </a:lnTo>
                  <a:lnTo>
                    <a:pt x="18608" y="25246"/>
                  </a:lnTo>
                  <a:lnTo>
                    <a:pt x="15779" y="30644"/>
                  </a:lnTo>
                  <a:lnTo>
                    <a:pt x="14516" y="42285"/>
                  </a:lnTo>
                  <a:lnTo>
                    <a:pt x="19454" y="67006"/>
                  </a:lnTo>
                  <a:lnTo>
                    <a:pt x="25087" y="75850"/>
                  </a:lnTo>
                  <a:lnTo>
                    <a:pt x="28565" y="79197"/>
                  </a:lnTo>
                  <a:lnTo>
                    <a:pt x="36191" y="82914"/>
                  </a:lnTo>
                  <a:lnTo>
                    <a:pt x="40200" y="83906"/>
                  </a:lnTo>
                  <a:lnTo>
                    <a:pt x="55957" y="81931"/>
                  </a:lnTo>
                  <a:lnTo>
                    <a:pt x="60433" y="78311"/>
                  </a:lnTo>
                  <a:lnTo>
                    <a:pt x="67289" y="66764"/>
                  </a:lnTo>
                  <a:lnTo>
                    <a:pt x="72370" y="42130"/>
                  </a:lnTo>
                  <a:lnTo>
                    <a:pt x="73063" y="32104"/>
                  </a:lnTo>
                  <a:lnTo>
                    <a:pt x="71133" y="28160"/>
                  </a:lnTo>
                  <a:lnTo>
                    <a:pt x="63342" y="21896"/>
                  </a:lnTo>
                  <a:lnTo>
                    <a:pt x="50943" y="20524"/>
                  </a:lnTo>
                  <a:lnTo>
                    <a:pt x="43685" y="21145"/>
                  </a:lnTo>
                  <a:lnTo>
                    <a:pt x="29977" y="27481"/>
                  </a:lnTo>
                  <a:lnTo>
                    <a:pt x="18945" y="36647"/>
                  </a:lnTo>
                  <a:lnTo>
                    <a:pt x="14041" y="45424"/>
                  </a:lnTo>
                  <a:lnTo>
                    <a:pt x="13744" y="54028"/>
                  </a:lnTo>
                  <a:lnTo>
                    <a:pt x="15965" y="61851"/>
                  </a:lnTo>
                  <a:lnTo>
                    <a:pt x="19302" y="67680"/>
                  </a:lnTo>
                  <a:lnTo>
                    <a:pt x="26901" y="72622"/>
                  </a:lnTo>
                  <a:lnTo>
                    <a:pt x="45655" y="81544"/>
                  </a:lnTo>
                  <a:lnTo>
                    <a:pt x="50743" y="81581"/>
                  </a:lnTo>
                  <a:lnTo>
                    <a:pt x="66607" y="75597"/>
                  </a:lnTo>
                  <a:lnTo>
                    <a:pt x="79407" y="67222"/>
                  </a:lnTo>
                  <a:lnTo>
                    <a:pt x="76432" y="66953"/>
                  </a:lnTo>
                  <a:lnTo>
                    <a:pt x="62932" y="66849"/>
                  </a:lnTo>
                  <a:lnTo>
                    <a:pt x="65577" y="64962"/>
                  </a:lnTo>
                  <a:lnTo>
                    <a:pt x="81995" y="55303"/>
                  </a:lnTo>
                  <a:lnTo>
                    <a:pt x="89194" y="45468"/>
                  </a:lnTo>
                  <a:lnTo>
                    <a:pt x="91125" y="40172"/>
                  </a:lnTo>
                  <a:lnTo>
                    <a:pt x="90229" y="37772"/>
                  </a:lnTo>
                  <a:lnTo>
                    <a:pt x="85470" y="33224"/>
                  </a:lnTo>
                  <a:lnTo>
                    <a:pt x="68116" y="26697"/>
                  </a:lnTo>
                  <a:lnTo>
                    <a:pt x="54946" y="26185"/>
                  </a:lnTo>
                  <a:lnTo>
                    <a:pt x="48471" y="27036"/>
                  </a:lnTo>
                  <a:lnTo>
                    <a:pt x="37512" y="33627"/>
                  </a:lnTo>
                  <a:lnTo>
                    <a:pt x="32615" y="38347"/>
                  </a:lnTo>
                  <a:lnTo>
                    <a:pt x="30056" y="43611"/>
                  </a:lnTo>
                  <a:lnTo>
                    <a:pt x="29170" y="66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84"/>
          <p:cNvGrpSpPr/>
          <p:nvPr/>
        </p:nvGrpSpPr>
        <p:grpSpPr>
          <a:xfrm>
            <a:off x="8426450" y="304923"/>
            <a:ext cx="2057401" cy="1200028"/>
            <a:chOff x="8426450" y="304923"/>
            <a:chExt cx="2057401" cy="1200028"/>
          </a:xfrm>
        </p:grpSpPr>
        <p:sp>
          <p:nvSpPr>
            <p:cNvPr id="84" name="SMARTInkShape-390"/>
            <p:cNvSpPr/>
            <p:nvPr>
              <p:custDataLst>
                <p:tags r:id="rId126"/>
              </p:custDataLst>
            </p:nvPr>
          </p:nvSpPr>
          <p:spPr>
            <a:xfrm>
              <a:off x="10337878" y="304923"/>
              <a:ext cx="113692" cy="234828"/>
            </a:xfrm>
            <a:custGeom>
              <a:avLst/>
              <a:gdLst/>
              <a:ahLst/>
              <a:cxnLst/>
              <a:rect l="0" t="0" r="0" b="0"/>
              <a:pathLst>
                <a:path w="113692" h="234828">
                  <a:moveTo>
                    <a:pt x="6272" y="18927"/>
                  </a:moveTo>
                  <a:lnTo>
                    <a:pt x="6272" y="18927"/>
                  </a:lnTo>
                  <a:lnTo>
                    <a:pt x="6272" y="12185"/>
                  </a:lnTo>
                  <a:lnTo>
                    <a:pt x="4391" y="6994"/>
                  </a:lnTo>
                  <a:lnTo>
                    <a:pt x="0" y="0"/>
                  </a:lnTo>
                  <a:lnTo>
                    <a:pt x="11488" y="10040"/>
                  </a:lnTo>
                  <a:lnTo>
                    <a:pt x="51940" y="36009"/>
                  </a:lnTo>
                  <a:lnTo>
                    <a:pt x="93381" y="78074"/>
                  </a:lnTo>
                  <a:lnTo>
                    <a:pt x="113691" y="100187"/>
                  </a:lnTo>
                  <a:lnTo>
                    <a:pt x="105991" y="138063"/>
                  </a:lnTo>
                  <a:lnTo>
                    <a:pt x="87986" y="183354"/>
                  </a:lnTo>
                  <a:lnTo>
                    <a:pt x="63422" y="234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91"/>
            <p:cNvSpPr/>
            <p:nvPr>
              <p:custDataLst>
                <p:tags r:id="rId127"/>
              </p:custDataLst>
            </p:nvPr>
          </p:nvSpPr>
          <p:spPr>
            <a:xfrm>
              <a:off x="9773532" y="444500"/>
              <a:ext cx="710319" cy="450851"/>
            </a:xfrm>
            <a:custGeom>
              <a:avLst/>
              <a:gdLst/>
              <a:ahLst/>
              <a:cxnLst/>
              <a:rect l="0" t="0" r="0" b="0"/>
              <a:pathLst>
                <a:path w="710319" h="450851">
                  <a:moveTo>
                    <a:pt x="5468" y="450850"/>
                  </a:moveTo>
                  <a:lnTo>
                    <a:pt x="5468" y="450850"/>
                  </a:lnTo>
                  <a:lnTo>
                    <a:pt x="2097" y="450850"/>
                  </a:lnTo>
                  <a:lnTo>
                    <a:pt x="1104" y="450144"/>
                  </a:lnTo>
                  <a:lnTo>
                    <a:pt x="442" y="448968"/>
                  </a:lnTo>
                  <a:lnTo>
                    <a:pt x="0" y="447479"/>
                  </a:lnTo>
                  <a:lnTo>
                    <a:pt x="25901" y="400631"/>
                  </a:lnTo>
                  <a:lnTo>
                    <a:pt x="43978" y="358908"/>
                  </a:lnTo>
                  <a:lnTo>
                    <a:pt x="56449" y="319911"/>
                  </a:lnTo>
                  <a:lnTo>
                    <a:pt x="63444" y="296529"/>
                  </a:lnTo>
                  <a:lnTo>
                    <a:pt x="70931" y="271064"/>
                  </a:lnTo>
                  <a:lnTo>
                    <a:pt x="78743" y="244209"/>
                  </a:lnTo>
                  <a:lnTo>
                    <a:pt x="98713" y="197437"/>
                  </a:lnTo>
                  <a:lnTo>
                    <a:pt x="119583" y="158306"/>
                  </a:lnTo>
                  <a:lnTo>
                    <a:pt x="143231" y="117147"/>
                  </a:lnTo>
                  <a:lnTo>
                    <a:pt x="172068" y="79480"/>
                  </a:lnTo>
                  <a:lnTo>
                    <a:pt x="204731" y="54819"/>
                  </a:lnTo>
                  <a:lnTo>
                    <a:pt x="226551" y="44151"/>
                  </a:lnTo>
                  <a:lnTo>
                    <a:pt x="264437" y="43659"/>
                  </a:lnTo>
                  <a:lnTo>
                    <a:pt x="306723" y="43510"/>
                  </a:lnTo>
                  <a:lnTo>
                    <a:pt x="345851" y="40975"/>
                  </a:lnTo>
                  <a:lnTo>
                    <a:pt x="390994" y="37496"/>
                  </a:lnTo>
                  <a:lnTo>
                    <a:pt x="414886" y="35581"/>
                  </a:lnTo>
                  <a:lnTo>
                    <a:pt x="440691" y="32893"/>
                  </a:lnTo>
                  <a:lnTo>
                    <a:pt x="467773" y="29690"/>
                  </a:lnTo>
                  <a:lnTo>
                    <a:pt x="495704" y="26143"/>
                  </a:lnTo>
                  <a:lnTo>
                    <a:pt x="523498" y="22368"/>
                  </a:lnTo>
                  <a:lnTo>
                    <a:pt x="551199" y="18440"/>
                  </a:lnTo>
                  <a:lnTo>
                    <a:pt x="578838" y="14410"/>
                  </a:lnTo>
                  <a:lnTo>
                    <a:pt x="603616" y="11018"/>
                  </a:lnTo>
                  <a:lnTo>
                    <a:pt x="648078" y="5367"/>
                  </a:lnTo>
                  <a:lnTo>
                    <a:pt x="695632" y="707"/>
                  </a:lnTo>
                  <a:lnTo>
                    <a:pt x="7103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92"/>
            <p:cNvSpPr/>
            <p:nvPr>
              <p:custDataLst>
                <p:tags r:id="rId128"/>
              </p:custDataLst>
            </p:nvPr>
          </p:nvSpPr>
          <p:spPr>
            <a:xfrm>
              <a:off x="8426450" y="1354315"/>
              <a:ext cx="56628" cy="125236"/>
            </a:xfrm>
            <a:custGeom>
              <a:avLst/>
              <a:gdLst/>
              <a:ahLst/>
              <a:cxnLst/>
              <a:rect l="0" t="0" r="0" b="0"/>
              <a:pathLst>
                <a:path w="56628" h="125236">
                  <a:moveTo>
                    <a:pt x="44450" y="10935"/>
                  </a:moveTo>
                  <a:lnTo>
                    <a:pt x="44450" y="10935"/>
                  </a:lnTo>
                  <a:lnTo>
                    <a:pt x="55384" y="0"/>
                  </a:lnTo>
                  <a:lnTo>
                    <a:pt x="55973" y="823"/>
                  </a:lnTo>
                  <a:lnTo>
                    <a:pt x="56627" y="5500"/>
                  </a:lnTo>
                  <a:lnTo>
                    <a:pt x="36062" y="51829"/>
                  </a:lnTo>
                  <a:lnTo>
                    <a:pt x="18379" y="87906"/>
                  </a:lnTo>
                  <a:lnTo>
                    <a:pt x="0" y="125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93"/>
            <p:cNvSpPr/>
            <p:nvPr>
              <p:custDataLst>
                <p:tags r:id="rId129"/>
              </p:custDataLst>
            </p:nvPr>
          </p:nvSpPr>
          <p:spPr>
            <a:xfrm>
              <a:off x="9885344" y="1282700"/>
              <a:ext cx="230207" cy="156103"/>
            </a:xfrm>
            <a:custGeom>
              <a:avLst/>
              <a:gdLst/>
              <a:ahLst/>
              <a:cxnLst/>
              <a:rect l="0" t="0" r="0" b="0"/>
              <a:pathLst>
                <a:path w="230207" h="156103">
                  <a:moveTo>
                    <a:pt x="14306" y="139700"/>
                  </a:moveTo>
                  <a:lnTo>
                    <a:pt x="14306" y="139700"/>
                  </a:lnTo>
                  <a:lnTo>
                    <a:pt x="4873" y="152792"/>
                  </a:lnTo>
                  <a:lnTo>
                    <a:pt x="0" y="156102"/>
                  </a:lnTo>
                  <a:lnTo>
                    <a:pt x="36063" y="132034"/>
                  </a:lnTo>
                  <a:lnTo>
                    <a:pt x="67014" y="110187"/>
                  </a:lnTo>
                  <a:lnTo>
                    <a:pt x="106641" y="84015"/>
                  </a:lnTo>
                  <a:lnTo>
                    <a:pt x="146361" y="59683"/>
                  </a:lnTo>
                  <a:lnTo>
                    <a:pt x="181653" y="37814"/>
                  </a:lnTo>
                  <a:lnTo>
                    <a:pt x="2302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94"/>
            <p:cNvSpPr/>
            <p:nvPr>
              <p:custDataLst>
                <p:tags r:id="rId130"/>
              </p:custDataLst>
            </p:nvPr>
          </p:nvSpPr>
          <p:spPr>
            <a:xfrm>
              <a:off x="9589382" y="984250"/>
              <a:ext cx="405519" cy="488951"/>
            </a:xfrm>
            <a:custGeom>
              <a:avLst/>
              <a:gdLst/>
              <a:ahLst/>
              <a:cxnLst/>
              <a:rect l="0" t="0" r="0" b="0"/>
              <a:pathLst>
                <a:path w="405519" h="488951">
                  <a:moveTo>
                    <a:pt x="5468" y="488950"/>
                  </a:moveTo>
                  <a:lnTo>
                    <a:pt x="5468" y="488950"/>
                  </a:lnTo>
                  <a:lnTo>
                    <a:pt x="442" y="477016"/>
                  </a:lnTo>
                  <a:lnTo>
                    <a:pt x="0" y="474644"/>
                  </a:lnTo>
                  <a:lnTo>
                    <a:pt x="9493" y="457822"/>
                  </a:lnTo>
                  <a:lnTo>
                    <a:pt x="46537" y="414861"/>
                  </a:lnTo>
                  <a:lnTo>
                    <a:pt x="81842" y="377863"/>
                  </a:lnTo>
                  <a:lnTo>
                    <a:pt x="113495" y="347856"/>
                  </a:lnTo>
                  <a:lnTo>
                    <a:pt x="151082" y="311001"/>
                  </a:lnTo>
                  <a:lnTo>
                    <a:pt x="195068" y="265458"/>
                  </a:lnTo>
                  <a:lnTo>
                    <a:pt x="218652" y="240472"/>
                  </a:lnTo>
                  <a:lnTo>
                    <a:pt x="241430" y="216053"/>
                  </a:lnTo>
                  <a:lnTo>
                    <a:pt x="263670" y="192013"/>
                  </a:lnTo>
                  <a:lnTo>
                    <a:pt x="303668" y="148134"/>
                  </a:lnTo>
                  <a:lnTo>
                    <a:pt x="333205" y="114521"/>
                  </a:lnTo>
                  <a:lnTo>
                    <a:pt x="359553" y="75168"/>
                  </a:lnTo>
                  <a:lnTo>
                    <a:pt x="376029" y="35335"/>
                  </a:lnTo>
                  <a:lnTo>
                    <a:pt x="383767" y="11724"/>
                  </a:lnTo>
                  <a:lnTo>
                    <a:pt x="388325" y="5211"/>
                  </a:lnTo>
                  <a:lnTo>
                    <a:pt x="394584" y="2316"/>
                  </a:lnTo>
                  <a:lnTo>
                    <a:pt x="4055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95"/>
            <p:cNvSpPr/>
            <p:nvPr>
              <p:custDataLst>
                <p:tags r:id="rId131"/>
              </p:custDataLst>
            </p:nvPr>
          </p:nvSpPr>
          <p:spPr>
            <a:xfrm>
              <a:off x="9239250" y="785541"/>
              <a:ext cx="575946" cy="700360"/>
            </a:xfrm>
            <a:custGeom>
              <a:avLst/>
              <a:gdLst/>
              <a:ahLst/>
              <a:cxnLst/>
              <a:rect l="0" t="0" r="0" b="0"/>
              <a:pathLst>
                <a:path w="575946" h="700360">
                  <a:moveTo>
                    <a:pt x="0" y="700359"/>
                  </a:moveTo>
                  <a:lnTo>
                    <a:pt x="0" y="700359"/>
                  </a:lnTo>
                  <a:lnTo>
                    <a:pt x="0" y="691521"/>
                  </a:lnTo>
                  <a:lnTo>
                    <a:pt x="21048" y="663579"/>
                  </a:lnTo>
                  <a:lnTo>
                    <a:pt x="61733" y="618131"/>
                  </a:lnTo>
                  <a:lnTo>
                    <a:pt x="100371" y="574160"/>
                  </a:lnTo>
                  <a:lnTo>
                    <a:pt x="133510" y="535615"/>
                  </a:lnTo>
                  <a:lnTo>
                    <a:pt x="153212" y="511507"/>
                  </a:lnTo>
                  <a:lnTo>
                    <a:pt x="174108" y="485558"/>
                  </a:lnTo>
                  <a:lnTo>
                    <a:pt x="197916" y="456264"/>
                  </a:lnTo>
                  <a:lnTo>
                    <a:pt x="223667" y="424740"/>
                  </a:lnTo>
                  <a:lnTo>
                    <a:pt x="250711" y="391730"/>
                  </a:lnTo>
                  <a:lnTo>
                    <a:pt x="278619" y="357728"/>
                  </a:lnTo>
                  <a:lnTo>
                    <a:pt x="307101" y="323066"/>
                  </a:lnTo>
                  <a:lnTo>
                    <a:pt x="335968" y="287964"/>
                  </a:lnTo>
                  <a:lnTo>
                    <a:pt x="362973" y="256801"/>
                  </a:lnTo>
                  <a:lnTo>
                    <a:pt x="388738" y="228265"/>
                  </a:lnTo>
                  <a:lnTo>
                    <a:pt x="413675" y="201480"/>
                  </a:lnTo>
                  <a:lnTo>
                    <a:pt x="452672" y="156666"/>
                  </a:lnTo>
                  <a:lnTo>
                    <a:pt x="483410" y="119346"/>
                  </a:lnTo>
                  <a:lnTo>
                    <a:pt x="519841" y="74535"/>
                  </a:lnTo>
                  <a:lnTo>
                    <a:pt x="547414" y="35857"/>
                  </a:lnTo>
                  <a:lnTo>
                    <a:pt x="568205" y="4315"/>
                  </a:lnTo>
                  <a:lnTo>
                    <a:pt x="573563" y="128"/>
                  </a:lnTo>
                  <a:lnTo>
                    <a:pt x="574993" y="0"/>
                  </a:lnTo>
                  <a:lnTo>
                    <a:pt x="575945" y="619"/>
                  </a:lnTo>
                  <a:lnTo>
                    <a:pt x="575875" y="2444"/>
                  </a:lnTo>
                  <a:lnTo>
                    <a:pt x="565150" y="39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96"/>
            <p:cNvSpPr/>
            <p:nvPr>
              <p:custDataLst>
                <p:tags r:id="rId132"/>
              </p:custDataLst>
            </p:nvPr>
          </p:nvSpPr>
          <p:spPr>
            <a:xfrm>
              <a:off x="8890000" y="693104"/>
              <a:ext cx="711201" cy="811847"/>
            </a:xfrm>
            <a:custGeom>
              <a:avLst/>
              <a:gdLst/>
              <a:ahLst/>
              <a:cxnLst/>
              <a:rect l="0" t="0" r="0" b="0"/>
              <a:pathLst>
                <a:path w="711201" h="811847">
                  <a:moveTo>
                    <a:pt x="0" y="811846"/>
                  </a:moveTo>
                  <a:lnTo>
                    <a:pt x="0" y="811846"/>
                  </a:lnTo>
                  <a:lnTo>
                    <a:pt x="3370" y="811846"/>
                  </a:lnTo>
                  <a:lnTo>
                    <a:pt x="30507" y="764283"/>
                  </a:lnTo>
                  <a:lnTo>
                    <a:pt x="63915" y="718261"/>
                  </a:lnTo>
                  <a:lnTo>
                    <a:pt x="96611" y="679001"/>
                  </a:lnTo>
                  <a:lnTo>
                    <a:pt x="137482" y="632154"/>
                  </a:lnTo>
                  <a:lnTo>
                    <a:pt x="162210" y="603856"/>
                  </a:lnTo>
                  <a:lnTo>
                    <a:pt x="188574" y="573703"/>
                  </a:lnTo>
                  <a:lnTo>
                    <a:pt x="216733" y="541606"/>
                  </a:lnTo>
                  <a:lnTo>
                    <a:pt x="246088" y="508214"/>
                  </a:lnTo>
                  <a:lnTo>
                    <a:pt x="276242" y="473958"/>
                  </a:lnTo>
                  <a:lnTo>
                    <a:pt x="307633" y="438421"/>
                  </a:lnTo>
                  <a:lnTo>
                    <a:pt x="339850" y="402029"/>
                  </a:lnTo>
                  <a:lnTo>
                    <a:pt x="372616" y="365068"/>
                  </a:lnTo>
                  <a:lnTo>
                    <a:pt x="404338" y="330550"/>
                  </a:lnTo>
                  <a:lnTo>
                    <a:pt x="435364" y="297660"/>
                  </a:lnTo>
                  <a:lnTo>
                    <a:pt x="465927" y="265855"/>
                  </a:lnTo>
                  <a:lnTo>
                    <a:pt x="492651" y="237596"/>
                  </a:lnTo>
                  <a:lnTo>
                    <a:pt x="516817" y="211702"/>
                  </a:lnTo>
                  <a:lnTo>
                    <a:pt x="559897" y="164821"/>
                  </a:lnTo>
                  <a:lnTo>
                    <a:pt x="597857" y="122818"/>
                  </a:lnTo>
                  <a:lnTo>
                    <a:pt x="627900" y="86747"/>
                  </a:lnTo>
                  <a:lnTo>
                    <a:pt x="662764" y="42435"/>
                  </a:lnTo>
                  <a:lnTo>
                    <a:pt x="697713" y="2251"/>
                  </a:lnTo>
                  <a:lnTo>
                    <a:pt x="701503" y="477"/>
                  </a:lnTo>
                  <a:lnTo>
                    <a:pt x="704735" y="0"/>
                  </a:lnTo>
                  <a:lnTo>
                    <a:pt x="706890" y="2504"/>
                  </a:lnTo>
                  <a:lnTo>
                    <a:pt x="711200" y="24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97"/>
            <p:cNvSpPr/>
            <p:nvPr>
              <p:custDataLst>
                <p:tags r:id="rId133"/>
              </p:custDataLst>
            </p:nvPr>
          </p:nvSpPr>
          <p:spPr>
            <a:xfrm>
              <a:off x="8586083" y="933450"/>
              <a:ext cx="507118" cy="552451"/>
            </a:xfrm>
            <a:custGeom>
              <a:avLst/>
              <a:gdLst/>
              <a:ahLst/>
              <a:cxnLst/>
              <a:rect l="0" t="0" r="0" b="0"/>
              <a:pathLst>
                <a:path w="507118" h="552451">
                  <a:moveTo>
                    <a:pt x="5467" y="552450"/>
                  </a:moveTo>
                  <a:lnTo>
                    <a:pt x="5467" y="552450"/>
                  </a:lnTo>
                  <a:lnTo>
                    <a:pt x="0" y="552450"/>
                  </a:lnTo>
                  <a:lnTo>
                    <a:pt x="32532" y="509582"/>
                  </a:lnTo>
                  <a:lnTo>
                    <a:pt x="60523" y="475935"/>
                  </a:lnTo>
                  <a:lnTo>
                    <a:pt x="89202" y="443184"/>
                  </a:lnTo>
                  <a:lnTo>
                    <a:pt x="125939" y="402287"/>
                  </a:lnTo>
                  <a:lnTo>
                    <a:pt x="148575" y="377553"/>
                  </a:lnTo>
                  <a:lnTo>
                    <a:pt x="172839" y="351185"/>
                  </a:lnTo>
                  <a:lnTo>
                    <a:pt x="199599" y="321612"/>
                  </a:lnTo>
                  <a:lnTo>
                    <a:pt x="228022" y="289903"/>
                  </a:lnTo>
                  <a:lnTo>
                    <a:pt x="257553" y="256768"/>
                  </a:lnTo>
                  <a:lnTo>
                    <a:pt x="286413" y="225507"/>
                  </a:lnTo>
                  <a:lnTo>
                    <a:pt x="314826" y="195493"/>
                  </a:lnTo>
                  <a:lnTo>
                    <a:pt x="342939" y="166312"/>
                  </a:lnTo>
                  <a:lnTo>
                    <a:pt x="387348" y="120719"/>
                  </a:lnTo>
                  <a:lnTo>
                    <a:pt x="422136" y="85403"/>
                  </a:lnTo>
                  <a:lnTo>
                    <a:pt x="460849" y="46393"/>
                  </a:lnTo>
                  <a:lnTo>
                    <a:pt x="5071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85"/>
          <p:cNvGrpSpPr/>
          <p:nvPr/>
        </p:nvGrpSpPr>
        <p:grpSpPr>
          <a:xfrm>
            <a:off x="10604500" y="95250"/>
            <a:ext cx="796821" cy="431801"/>
            <a:chOff x="10604500" y="95250"/>
            <a:chExt cx="796821" cy="431801"/>
          </a:xfrm>
        </p:grpSpPr>
        <p:sp>
          <p:nvSpPr>
            <p:cNvPr id="93" name="SMARTInkShape-398"/>
            <p:cNvSpPr/>
            <p:nvPr>
              <p:custDataLst>
                <p:tags r:id="rId118"/>
              </p:custDataLst>
            </p:nvPr>
          </p:nvSpPr>
          <p:spPr>
            <a:xfrm>
              <a:off x="10617200" y="4953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44257" y="18492"/>
                  </a:lnTo>
                  <a:lnTo>
                    <a:pt x="76115" y="13863"/>
                  </a:lnTo>
                  <a:lnTo>
                    <a:pt x="99426" y="10653"/>
                  </a:lnTo>
                  <a:lnTo>
                    <a:pt x="145790" y="473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99"/>
            <p:cNvSpPr/>
            <p:nvPr>
              <p:custDataLst>
                <p:tags r:id="rId119"/>
              </p:custDataLst>
            </p:nvPr>
          </p:nvSpPr>
          <p:spPr>
            <a:xfrm>
              <a:off x="11334750" y="146050"/>
              <a:ext cx="66571" cy="355601"/>
            </a:xfrm>
            <a:custGeom>
              <a:avLst/>
              <a:gdLst/>
              <a:ahLst/>
              <a:cxnLst/>
              <a:rect l="0" t="0" r="0" b="0"/>
              <a:pathLst>
                <a:path w="66571" h="355601">
                  <a:moveTo>
                    <a:pt x="57150" y="0"/>
                  </a:moveTo>
                  <a:lnTo>
                    <a:pt x="57150" y="0"/>
                  </a:lnTo>
                  <a:lnTo>
                    <a:pt x="64057" y="46140"/>
                  </a:lnTo>
                  <a:lnTo>
                    <a:pt x="66570" y="78362"/>
                  </a:lnTo>
                  <a:lnTo>
                    <a:pt x="65334" y="120905"/>
                  </a:lnTo>
                  <a:lnTo>
                    <a:pt x="62434" y="168036"/>
                  </a:lnTo>
                  <a:lnTo>
                    <a:pt x="60673" y="192457"/>
                  </a:lnTo>
                  <a:lnTo>
                    <a:pt x="53071" y="238407"/>
                  </a:lnTo>
                  <a:lnTo>
                    <a:pt x="40519" y="280936"/>
                  </a:lnTo>
                  <a:lnTo>
                    <a:pt x="20831" y="318653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00"/>
            <p:cNvSpPr/>
            <p:nvPr>
              <p:custDataLst>
                <p:tags r:id="rId120"/>
              </p:custDataLst>
            </p:nvPr>
          </p:nvSpPr>
          <p:spPr>
            <a:xfrm>
              <a:off x="11080980" y="247650"/>
              <a:ext cx="177571" cy="152401"/>
            </a:xfrm>
            <a:custGeom>
              <a:avLst/>
              <a:gdLst/>
              <a:ahLst/>
              <a:cxnLst/>
              <a:rect l="0" t="0" r="0" b="0"/>
              <a:pathLst>
                <a:path w="177571" h="152401">
                  <a:moveTo>
                    <a:pt x="177570" y="0"/>
                  </a:moveTo>
                  <a:lnTo>
                    <a:pt x="177570" y="0"/>
                  </a:lnTo>
                  <a:lnTo>
                    <a:pt x="149958" y="36401"/>
                  </a:lnTo>
                  <a:lnTo>
                    <a:pt x="122962" y="78373"/>
                  </a:lnTo>
                  <a:lnTo>
                    <a:pt x="88639" y="108202"/>
                  </a:lnTo>
                  <a:lnTo>
                    <a:pt x="50561" y="131543"/>
                  </a:lnTo>
                  <a:lnTo>
                    <a:pt x="30812" y="137721"/>
                  </a:lnTo>
                  <a:lnTo>
                    <a:pt x="15682" y="137409"/>
                  </a:lnTo>
                  <a:lnTo>
                    <a:pt x="4255" y="132567"/>
                  </a:lnTo>
                  <a:lnTo>
                    <a:pt x="1348" y="127184"/>
                  </a:lnTo>
                  <a:lnTo>
                    <a:pt x="0" y="111795"/>
                  </a:lnTo>
                  <a:lnTo>
                    <a:pt x="3209" y="93410"/>
                  </a:lnTo>
                  <a:lnTo>
                    <a:pt x="6297" y="89085"/>
                  </a:lnTo>
                  <a:lnTo>
                    <a:pt x="15371" y="82397"/>
                  </a:lnTo>
                  <a:lnTo>
                    <a:pt x="45863" y="81407"/>
                  </a:lnTo>
                  <a:lnTo>
                    <a:pt x="79435" y="92324"/>
                  </a:lnTo>
                  <a:lnTo>
                    <a:pt x="125959" y="129397"/>
                  </a:lnTo>
                  <a:lnTo>
                    <a:pt x="15852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01"/>
            <p:cNvSpPr/>
            <p:nvPr>
              <p:custDataLst>
                <p:tags r:id="rId121"/>
              </p:custDataLst>
            </p:nvPr>
          </p:nvSpPr>
          <p:spPr>
            <a:xfrm>
              <a:off x="10949492" y="139842"/>
              <a:ext cx="112209" cy="361809"/>
            </a:xfrm>
            <a:custGeom>
              <a:avLst/>
              <a:gdLst/>
              <a:ahLst/>
              <a:cxnLst/>
              <a:rect l="0" t="0" r="0" b="0"/>
              <a:pathLst>
                <a:path w="112209" h="361809">
                  <a:moveTo>
                    <a:pt x="105858" y="50658"/>
                  </a:moveTo>
                  <a:lnTo>
                    <a:pt x="105858" y="50658"/>
                  </a:lnTo>
                  <a:lnTo>
                    <a:pt x="105857" y="5303"/>
                  </a:lnTo>
                  <a:lnTo>
                    <a:pt x="105153" y="3488"/>
                  </a:lnTo>
                  <a:lnTo>
                    <a:pt x="103977" y="2278"/>
                  </a:lnTo>
                  <a:lnTo>
                    <a:pt x="100788" y="934"/>
                  </a:lnTo>
                  <a:lnTo>
                    <a:pt x="84189" y="0"/>
                  </a:lnTo>
                  <a:lnTo>
                    <a:pt x="63611" y="10013"/>
                  </a:lnTo>
                  <a:lnTo>
                    <a:pt x="39640" y="33127"/>
                  </a:lnTo>
                  <a:lnTo>
                    <a:pt x="18034" y="65690"/>
                  </a:lnTo>
                  <a:lnTo>
                    <a:pt x="8498" y="99202"/>
                  </a:lnTo>
                  <a:lnTo>
                    <a:pt x="2615" y="141377"/>
                  </a:lnTo>
                  <a:lnTo>
                    <a:pt x="1045" y="165465"/>
                  </a:lnTo>
                  <a:lnTo>
                    <a:pt x="0" y="190696"/>
                  </a:lnTo>
                  <a:lnTo>
                    <a:pt x="719" y="235664"/>
                  </a:lnTo>
                  <a:lnTo>
                    <a:pt x="5508" y="275405"/>
                  </a:lnTo>
                  <a:lnTo>
                    <a:pt x="17043" y="309531"/>
                  </a:lnTo>
                  <a:lnTo>
                    <a:pt x="35340" y="335516"/>
                  </a:lnTo>
                  <a:lnTo>
                    <a:pt x="46146" y="346397"/>
                  </a:lnTo>
                  <a:lnTo>
                    <a:pt x="71322" y="356605"/>
                  </a:lnTo>
                  <a:lnTo>
                    <a:pt x="112208" y="361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02"/>
            <p:cNvSpPr/>
            <p:nvPr>
              <p:custDataLst>
                <p:tags r:id="rId122"/>
              </p:custDataLst>
            </p:nvPr>
          </p:nvSpPr>
          <p:spPr>
            <a:xfrm>
              <a:off x="10788650" y="50165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0" y="19050"/>
                  </a:moveTo>
                  <a:lnTo>
                    <a:pt x="0" y="190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03"/>
            <p:cNvSpPr/>
            <p:nvPr>
              <p:custDataLst>
                <p:tags r:id="rId123"/>
              </p:custDataLst>
            </p:nvPr>
          </p:nvSpPr>
          <p:spPr>
            <a:xfrm>
              <a:off x="10604500" y="95250"/>
              <a:ext cx="234951" cy="19051"/>
            </a:xfrm>
            <a:custGeom>
              <a:avLst/>
              <a:gdLst/>
              <a:ahLst/>
              <a:cxnLst/>
              <a:rect l="0" t="0" r="0" b="0"/>
              <a:pathLst>
                <a:path w="234951" h="19051">
                  <a:moveTo>
                    <a:pt x="0" y="19050"/>
                  </a:moveTo>
                  <a:lnTo>
                    <a:pt x="0" y="19050"/>
                  </a:lnTo>
                  <a:lnTo>
                    <a:pt x="22396" y="9616"/>
                  </a:lnTo>
                  <a:lnTo>
                    <a:pt x="68410" y="3163"/>
                  </a:lnTo>
                  <a:lnTo>
                    <a:pt x="98523" y="2109"/>
                  </a:lnTo>
                  <a:lnTo>
                    <a:pt x="133415" y="1406"/>
                  </a:lnTo>
                  <a:lnTo>
                    <a:pt x="160206" y="937"/>
                  </a:lnTo>
                  <a:lnTo>
                    <a:pt x="199378" y="41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04"/>
            <p:cNvSpPr/>
            <p:nvPr>
              <p:custDataLst>
                <p:tags r:id="rId124"/>
              </p:custDataLst>
            </p:nvPr>
          </p:nvSpPr>
          <p:spPr>
            <a:xfrm>
              <a:off x="10763250" y="127000"/>
              <a:ext cx="6351" cy="400051"/>
            </a:xfrm>
            <a:custGeom>
              <a:avLst/>
              <a:gdLst/>
              <a:ahLst/>
              <a:cxnLst/>
              <a:rect l="0" t="0" r="0" b="0"/>
              <a:pathLst>
                <a:path w="6351" h="400051">
                  <a:moveTo>
                    <a:pt x="0" y="0"/>
                  </a:moveTo>
                  <a:lnTo>
                    <a:pt x="0" y="0"/>
                  </a:lnTo>
                  <a:lnTo>
                    <a:pt x="705" y="39693"/>
                  </a:lnTo>
                  <a:lnTo>
                    <a:pt x="3370" y="69852"/>
                  </a:lnTo>
                  <a:lnTo>
                    <a:pt x="5026" y="108186"/>
                  </a:lnTo>
                  <a:lnTo>
                    <a:pt x="5762" y="151094"/>
                  </a:lnTo>
                  <a:lnTo>
                    <a:pt x="6089" y="196034"/>
                  </a:lnTo>
                  <a:lnTo>
                    <a:pt x="6175" y="228762"/>
                  </a:lnTo>
                  <a:lnTo>
                    <a:pt x="6233" y="268219"/>
                  </a:lnTo>
                  <a:lnTo>
                    <a:pt x="6272" y="312163"/>
                  </a:lnTo>
                  <a:lnTo>
                    <a:pt x="6298" y="341458"/>
                  </a:lnTo>
                  <a:lnTo>
                    <a:pt x="6350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05"/>
            <p:cNvSpPr/>
            <p:nvPr>
              <p:custDataLst>
                <p:tags r:id="rId125"/>
              </p:custDataLst>
            </p:nvPr>
          </p:nvSpPr>
          <p:spPr>
            <a:xfrm>
              <a:off x="10745640" y="247650"/>
              <a:ext cx="120326" cy="181714"/>
            </a:xfrm>
            <a:custGeom>
              <a:avLst/>
              <a:gdLst/>
              <a:ahLst/>
              <a:cxnLst/>
              <a:rect l="0" t="0" r="0" b="0"/>
              <a:pathLst>
                <a:path w="120326" h="181714">
                  <a:moveTo>
                    <a:pt x="62060" y="76200"/>
                  </a:moveTo>
                  <a:lnTo>
                    <a:pt x="62060" y="76200"/>
                  </a:lnTo>
                  <a:lnTo>
                    <a:pt x="61355" y="48531"/>
                  </a:lnTo>
                  <a:lnTo>
                    <a:pt x="58689" y="43206"/>
                  </a:lnTo>
                  <a:lnTo>
                    <a:pt x="56285" y="41504"/>
                  </a:lnTo>
                  <a:lnTo>
                    <a:pt x="49851" y="39613"/>
                  </a:lnTo>
                  <a:lnTo>
                    <a:pt x="40405" y="42535"/>
                  </a:lnTo>
                  <a:lnTo>
                    <a:pt x="29152" y="49949"/>
                  </a:lnTo>
                  <a:lnTo>
                    <a:pt x="17095" y="62651"/>
                  </a:lnTo>
                  <a:lnTo>
                    <a:pt x="6563" y="92756"/>
                  </a:lnTo>
                  <a:lnTo>
                    <a:pt x="0" y="130125"/>
                  </a:lnTo>
                  <a:lnTo>
                    <a:pt x="1788" y="160844"/>
                  </a:lnTo>
                  <a:lnTo>
                    <a:pt x="14823" y="170730"/>
                  </a:lnTo>
                  <a:lnTo>
                    <a:pt x="61292" y="181713"/>
                  </a:lnTo>
                  <a:lnTo>
                    <a:pt x="79892" y="181114"/>
                  </a:lnTo>
                  <a:lnTo>
                    <a:pt x="93703" y="177187"/>
                  </a:lnTo>
                  <a:lnTo>
                    <a:pt x="104322" y="171042"/>
                  </a:lnTo>
                  <a:lnTo>
                    <a:pt x="111400" y="164122"/>
                  </a:lnTo>
                  <a:lnTo>
                    <a:pt x="119267" y="148908"/>
                  </a:lnTo>
                  <a:lnTo>
                    <a:pt x="120325" y="121105"/>
                  </a:lnTo>
                  <a:lnTo>
                    <a:pt x="108586" y="75036"/>
                  </a:lnTo>
                  <a:lnTo>
                    <a:pt x="86615" y="30814"/>
                  </a:lnTo>
                  <a:lnTo>
                    <a:pt x="74386" y="16517"/>
                  </a:lnTo>
                  <a:lnTo>
                    <a:pt x="56304" y="5208"/>
                  </a:lnTo>
                  <a:lnTo>
                    <a:pt x="366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86"/>
          <p:cNvGrpSpPr/>
          <p:nvPr/>
        </p:nvGrpSpPr>
        <p:grpSpPr>
          <a:xfrm>
            <a:off x="10217149" y="1232783"/>
            <a:ext cx="1401010" cy="1135768"/>
            <a:chOff x="10217149" y="1232783"/>
            <a:chExt cx="1401010" cy="1135768"/>
          </a:xfrm>
        </p:grpSpPr>
        <p:sp>
          <p:nvSpPr>
            <p:cNvPr id="102" name="SMARTInkShape-406"/>
            <p:cNvSpPr/>
            <p:nvPr>
              <p:custDataLst>
                <p:tags r:id="rId103"/>
              </p:custDataLst>
            </p:nvPr>
          </p:nvSpPr>
          <p:spPr>
            <a:xfrm>
              <a:off x="11531600" y="2006600"/>
              <a:ext cx="86559" cy="342901"/>
            </a:xfrm>
            <a:custGeom>
              <a:avLst/>
              <a:gdLst/>
              <a:ahLst/>
              <a:cxnLst/>
              <a:rect l="0" t="0" r="0" b="0"/>
              <a:pathLst>
                <a:path w="86559" h="342901">
                  <a:moveTo>
                    <a:pt x="63500" y="0"/>
                  </a:moveTo>
                  <a:lnTo>
                    <a:pt x="63500" y="0"/>
                  </a:lnTo>
                  <a:lnTo>
                    <a:pt x="60130" y="0"/>
                  </a:lnTo>
                  <a:lnTo>
                    <a:pt x="59841" y="2117"/>
                  </a:lnTo>
                  <a:lnTo>
                    <a:pt x="69621" y="46741"/>
                  </a:lnTo>
                  <a:lnTo>
                    <a:pt x="77039" y="89448"/>
                  </a:lnTo>
                  <a:lnTo>
                    <a:pt x="80991" y="114665"/>
                  </a:lnTo>
                  <a:lnTo>
                    <a:pt x="83627" y="139943"/>
                  </a:lnTo>
                  <a:lnTo>
                    <a:pt x="85386" y="165262"/>
                  </a:lnTo>
                  <a:lnTo>
                    <a:pt x="86558" y="190608"/>
                  </a:lnTo>
                  <a:lnTo>
                    <a:pt x="78450" y="235704"/>
                  </a:lnTo>
                  <a:lnTo>
                    <a:pt x="60267" y="275501"/>
                  </a:lnTo>
                  <a:lnTo>
                    <a:pt x="20679" y="32073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07"/>
            <p:cNvSpPr/>
            <p:nvPr>
              <p:custDataLst>
                <p:tags r:id="rId104"/>
              </p:custDataLst>
            </p:nvPr>
          </p:nvSpPr>
          <p:spPr>
            <a:xfrm>
              <a:off x="11290409" y="2091842"/>
              <a:ext cx="190392" cy="193673"/>
            </a:xfrm>
            <a:custGeom>
              <a:avLst/>
              <a:gdLst/>
              <a:ahLst/>
              <a:cxnLst/>
              <a:rect l="0" t="0" r="0" b="0"/>
              <a:pathLst>
                <a:path w="190392" h="193673">
                  <a:moveTo>
                    <a:pt x="190391" y="3658"/>
                  </a:moveTo>
                  <a:lnTo>
                    <a:pt x="190391" y="3658"/>
                  </a:lnTo>
                  <a:lnTo>
                    <a:pt x="187021" y="287"/>
                  </a:lnTo>
                  <a:lnTo>
                    <a:pt x="185322" y="0"/>
                  </a:lnTo>
                  <a:lnTo>
                    <a:pt x="183484" y="513"/>
                  </a:lnTo>
                  <a:lnTo>
                    <a:pt x="181552" y="1562"/>
                  </a:lnTo>
                  <a:lnTo>
                    <a:pt x="175464" y="13150"/>
                  </a:lnTo>
                  <a:lnTo>
                    <a:pt x="164976" y="52842"/>
                  </a:lnTo>
                  <a:lnTo>
                    <a:pt x="149779" y="99843"/>
                  </a:lnTo>
                  <a:lnTo>
                    <a:pt x="129125" y="137285"/>
                  </a:lnTo>
                  <a:lnTo>
                    <a:pt x="105133" y="168448"/>
                  </a:lnTo>
                  <a:lnTo>
                    <a:pt x="76777" y="188814"/>
                  </a:lnTo>
                  <a:lnTo>
                    <a:pt x="56405" y="193429"/>
                  </a:lnTo>
                  <a:lnTo>
                    <a:pt x="46034" y="193672"/>
                  </a:lnTo>
                  <a:lnTo>
                    <a:pt x="28865" y="188298"/>
                  </a:lnTo>
                  <a:lnTo>
                    <a:pt x="21324" y="183901"/>
                  </a:lnTo>
                  <a:lnTo>
                    <a:pt x="9180" y="165846"/>
                  </a:lnTo>
                  <a:lnTo>
                    <a:pt x="1197" y="143474"/>
                  </a:lnTo>
                  <a:lnTo>
                    <a:pt x="0" y="124125"/>
                  </a:lnTo>
                  <a:lnTo>
                    <a:pt x="3702" y="111762"/>
                  </a:lnTo>
                  <a:lnTo>
                    <a:pt x="6665" y="107477"/>
                  </a:lnTo>
                  <a:lnTo>
                    <a:pt x="11462" y="104621"/>
                  </a:lnTo>
                  <a:lnTo>
                    <a:pt x="24319" y="101447"/>
                  </a:lnTo>
                  <a:lnTo>
                    <a:pt x="54166" y="103031"/>
                  </a:lnTo>
                  <a:lnTo>
                    <a:pt x="96562" y="118082"/>
                  </a:lnTo>
                  <a:lnTo>
                    <a:pt x="139768" y="142677"/>
                  </a:lnTo>
                  <a:lnTo>
                    <a:pt x="157595" y="157346"/>
                  </a:lnTo>
                  <a:lnTo>
                    <a:pt x="177691" y="181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08"/>
            <p:cNvSpPr/>
            <p:nvPr>
              <p:custDataLst>
                <p:tags r:id="rId105"/>
              </p:custDataLst>
            </p:nvPr>
          </p:nvSpPr>
          <p:spPr>
            <a:xfrm>
              <a:off x="11201517" y="2051389"/>
              <a:ext cx="95134" cy="266362"/>
            </a:xfrm>
            <a:custGeom>
              <a:avLst/>
              <a:gdLst/>
              <a:ahLst/>
              <a:cxnLst/>
              <a:rect l="0" t="0" r="0" b="0"/>
              <a:pathLst>
                <a:path w="95134" h="266362">
                  <a:moveTo>
                    <a:pt x="95133" y="12361"/>
                  </a:moveTo>
                  <a:lnTo>
                    <a:pt x="95133" y="12361"/>
                  </a:lnTo>
                  <a:lnTo>
                    <a:pt x="86295" y="3523"/>
                  </a:lnTo>
                  <a:lnTo>
                    <a:pt x="80386" y="1377"/>
                  </a:lnTo>
                  <a:lnTo>
                    <a:pt x="61724" y="0"/>
                  </a:lnTo>
                  <a:lnTo>
                    <a:pt x="49946" y="5456"/>
                  </a:lnTo>
                  <a:lnTo>
                    <a:pt x="38362" y="15642"/>
                  </a:lnTo>
                  <a:lnTo>
                    <a:pt x="11657" y="60030"/>
                  </a:lnTo>
                  <a:lnTo>
                    <a:pt x="0" y="102607"/>
                  </a:lnTo>
                  <a:lnTo>
                    <a:pt x="171" y="136432"/>
                  </a:lnTo>
                  <a:lnTo>
                    <a:pt x="6362" y="170514"/>
                  </a:lnTo>
                  <a:lnTo>
                    <a:pt x="25712" y="212797"/>
                  </a:lnTo>
                  <a:lnTo>
                    <a:pt x="41232" y="236675"/>
                  </a:lnTo>
                  <a:lnTo>
                    <a:pt x="61299" y="251521"/>
                  </a:lnTo>
                  <a:lnTo>
                    <a:pt x="95133" y="266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09"/>
            <p:cNvSpPr/>
            <p:nvPr>
              <p:custDataLst>
                <p:tags r:id="rId106"/>
              </p:custDataLst>
            </p:nvPr>
          </p:nvSpPr>
          <p:spPr>
            <a:xfrm>
              <a:off x="10886766" y="2336800"/>
              <a:ext cx="174935" cy="31751"/>
            </a:xfrm>
            <a:custGeom>
              <a:avLst/>
              <a:gdLst/>
              <a:ahLst/>
              <a:cxnLst/>
              <a:rect l="0" t="0" r="0" b="0"/>
              <a:pathLst>
                <a:path w="174935" h="31751">
                  <a:moveTo>
                    <a:pt x="9834" y="31750"/>
                  </a:moveTo>
                  <a:lnTo>
                    <a:pt x="9834" y="31750"/>
                  </a:lnTo>
                  <a:lnTo>
                    <a:pt x="9834" y="22912"/>
                  </a:lnTo>
                  <a:lnTo>
                    <a:pt x="7953" y="18885"/>
                  </a:lnTo>
                  <a:lnTo>
                    <a:pt x="4367" y="13922"/>
                  </a:lnTo>
                  <a:lnTo>
                    <a:pt x="3367" y="14220"/>
                  </a:lnTo>
                  <a:lnTo>
                    <a:pt x="374" y="16433"/>
                  </a:lnTo>
                  <a:lnTo>
                    <a:pt x="0" y="17305"/>
                  </a:lnTo>
                  <a:lnTo>
                    <a:pt x="456" y="17887"/>
                  </a:lnTo>
                  <a:lnTo>
                    <a:pt x="1465" y="18275"/>
                  </a:lnTo>
                  <a:lnTo>
                    <a:pt x="6257" y="22191"/>
                  </a:lnTo>
                  <a:lnTo>
                    <a:pt x="15769" y="22092"/>
                  </a:lnTo>
                  <a:lnTo>
                    <a:pt x="59429" y="14381"/>
                  </a:lnTo>
                  <a:lnTo>
                    <a:pt x="98063" y="8337"/>
                  </a:lnTo>
                  <a:lnTo>
                    <a:pt x="145638" y="1856"/>
                  </a:lnTo>
                  <a:lnTo>
                    <a:pt x="1749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10"/>
            <p:cNvSpPr/>
            <p:nvPr>
              <p:custDataLst>
                <p:tags r:id="rId107"/>
              </p:custDataLst>
            </p:nvPr>
          </p:nvSpPr>
          <p:spPr>
            <a:xfrm>
              <a:off x="10877573" y="2010199"/>
              <a:ext cx="203178" cy="21802"/>
            </a:xfrm>
            <a:custGeom>
              <a:avLst/>
              <a:gdLst/>
              <a:ahLst/>
              <a:cxnLst/>
              <a:rect l="0" t="0" r="0" b="0"/>
              <a:pathLst>
                <a:path w="203178" h="21802">
                  <a:moveTo>
                    <a:pt x="6327" y="21801"/>
                  </a:moveTo>
                  <a:lnTo>
                    <a:pt x="6327" y="21801"/>
                  </a:lnTo>
                  <a:lnTo>
                    <a:pt x="2956" y="18430"/>
                  </a:lnTo>
                  <a:lnTo>
                    <a:pt x="1301" y="14893"/>
                  </a:lnTo>
                  <a:lnTo>
                    <a:pt x="0" y="9201"/>
                  </a:lnTo>
                  <a:lnTo>
                    <a:pt x="42074" y="5739"/>
                  </a:lnTo>
                  <a:lnTo>
                    <a:pt x="87474" y="265"/>
                  </a:lnTo>
                  <a:lnTo>
                    <a:pt x="122825" y="0"/>
                  </a:lnTo>
                  <a:lnTo>
                    <a:pt x="169021" y="5699"/>
                  </a:lnTo>
                  <a:lnTo>
                    <a:pt x="203177" y="154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11"/>
            <p:cNvSpPr/>
            <p:nvPr>
              <p:custDataLst>
                <p:tags r:id="rId108"/>
              </p:custDataLst>
            </p:nvPr>
          </p:nvSpPr>
          <p:spPr>
            <a:xfrm>
              <a:off x="10991873" y="2019799"/>
              <a:ext cx="12678" cy="327770"/>
            </a:xfrm>
            <a:custGeom>
              <a:avLst/>
              <a:gdLst/>
              <a:ahLst/>
              <a:cxnLst/>
              <a:rect l="0" t="0" r="0" b="0"/>
              <a:pathLst>
                <a:path w="12678" h="327770">
                  <a:moveTo>
                    <a:pt x="6327" y="50301"/>
                  </a:moveTo>
                  <a:lnTo>
                    <a:pt x="6327" y="50301"/>
                  </a:lnTo>
                  <a:lnTo>
                    <a:pt x="2956" y="43559"/>
                  </a:lnTo>
                  <a:lnTo>
                    <a:pt x="10" y="2027"/>
                  </a:lnTo>
                  <a:lnTo>
                    <a:pt x="0" y="1185"/>
                  </a:lnTo>
                  <a:lnTo>
                    <a:pt x="696" y="624"/>
                  </a:lnTo>
                  <a:lnTo>
                    <a:pt x="3354" y="0"/>
                  </a:lnTo>
                  <a:lnTo>
                    <a:pt x="4345" y="1950"/>
                  </a:lnTo>
                  <a:lnTo>
                    <a:pt x="6858" y="47232"/>
                  </a:lnTo>
                  <a:lnTo>
                    <a:pt x="10639" y="83729"/>
                  </a:lnTo>
                  <a:lnTo>
                    <a:pt x="12074" y="126920"/>
                  </a:lnTo>
                  <a:lnTo>
                    <a:pt x="12409" y="161259"/>
                  </a:lnTo>
                  <a:lnTo>
                    <a:pt x="10677" y="195806"/>
                  </a:lnTo>
                  <a:lnTo>
                    <a:pt x="7616" y="243227"/>
                  </a:lnTo>
                  <a:lnTo>
                    <a:pt x="9953" y="290434"/>
                  </a:lnTo>
                  <a:lnTo>
                    <a:pt x="12606" y="327769"/>
                  </a:lnTo>
                  <a:lnTo>
                    <a:pt x="12630" y="327708"/>
                  </a:lnTo>
                  <a:lnTo>
                    <a:pt x="12677" y="3233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12"/>
            <p:cNvSpPr/>
            <p:nvPr>
              <p:custDataLst>
                <p:tags r:id="rId109"/>
              </p:custDataLst>
            </p:nvPr>
          </p:nvSpPr>
          <p:spPr>
            <a:xfrm>
              <a:off x="10952604" y="2130068"/>
              <a:ext cx="140248" cy="182214"/>
            </a:xfrm>
            <a:custGeom>
              <a:avLst/>
              <a:gdLst/>
              <a:ahLst/>
              <a:cxnLst/>
              <a:rect l="0" t="0" r="0" b="0"/>
              <a:pathLst>
                <a:path w="140248" h="182214">
                  <a:moveTo>
                    <a:pt x="96396" y="54332"/>
                  </a:moveTo>
                  <a:lnTo>
                    <a:pt x="96396" y="54332"/>
                  </a:lnTo>
                  <a:lnTo>
                    <a:pt x="96396" y="27044"/>
                  </a:lnTo>
                  <a:lnTo>
                    <a:pt x="94984" y="24851"/>
                  </a:lnTo>
                  <a:lnTo>
                    <a:pt x="89653" y="20533"/>
                  </a:lnTo>
                  <a:lnTo>
                    <a:pt x="75348" y="17506"/>
                  </a:lnTo>
                  <a:lnTo>
                    <a:pt x="54332" y="19980"/>
                  </a:lnTo>
                  <a:lnTo>
                    <a:pt x="30233" y="35295"/>
                  </a:lnTo>
                  <a:lnTo>
                    <a:pt x="11959" y="57707"/>
                  </a:lnTo>
                  <a:lnTo>
                    <a:pt x="979" y="82221"/>
                  </a:lnTo>
                  <a:lnTo>
                    <a:pt x="0" y="110730"/>
                  </a:lnTo>
                  <a:lnTo>
                    <a:pt x="4177" y="138149"/>
                  </a:lnTo>
                  <a:lnTo>
                    <a:pt x="16625" y="164147"/>
                  </a:lnTo>
                  <a:lnTo>
                    <a:pt x="29661" y="175576"/>
                  </a:lnTo>
                  <a:lnTo>
                    <a:pt x="37090" y="179611"/>
                  </a:lnTo>
                  <a:lnTo>
                    <a:pt x="54750" y="182213"/>
                  </a:lnTo>
                  <a:lnTo>
                    <a:pt x="75065" y="179607"/>
                  </a:lnTo>
                  <a:lnTo>
                    <a:pt x="107479" y="166240"/>
                  </a:lnTo>
                  <a:lnTo>
                    <a:pt x="126569" y="149579"/>
                  </a:lnTo>
                  <a:lnTo>
                    <a:pt x="134029" y="139938"/>
                  </a:lnTo>
                  <a:lnTo>
                    <a:pt x="137817" y="127186"/>
                  </a:lnTo>
                  <a:lnTo>
                    <a:pt x="140247" y="89262"/>
                  </a:lnTo>
                  <a:lnTo>
                    <a:pt x="133927" y="53393"/>
                  </a:lnTo>
                  <a:lnTo>
                    <a:pt x="119746" y="22696"/>
                  </a:lnTo>
                  <a:lnTo>
                    <a:pt x="102138" y="2468"/>
                  </a:lnTo>
                  <a:lnTo>
                    <a:pt x="95285" y="0"/>
                  </a:lnTo>
                  <a:lnTo>
                    <a:pt x="80146" y="1022"/>
                  </a:lnTo>
                  <a:lnTo>
                    <a:pt x="65891" y="8061"/>
                  </a:lnTo>
                  <a:lnTo>
                    <a:pt x="54616" y="17539"/>
                  </a:lnTo>
                  <a:lnTo>
                    <a:pt x="49604" y="26456"/>
                  </a:lnTo>
                  <a:lnTo>
                    <a:pt x="45596" y="47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13"/>
            <p:cNvSpPr/>
            <p:nvPr>
              <p:custDataLst>
                <p:tags r:id="rId110"/>
              </p:custDataLst>
            </p:nvPr>
          </p:nvSpPr>
          <p:spPr>
            <a:xfrm>
              <a:off x="10651420" y="2260600"/>
              <a:ext cx="143581" cy="6351"/>
            </a:xfrm>
            <a:custGeom>
              <a:avLst/>
              <a:gdLst/>
              <a:ahLst/>
              <a:cxnLst/>
              <a:rect l="0" t="0" r="0" b="0"/>
              <a:pathLst>
                <a:path w="143581" h="6351">
                  <a:moveTo>
                    <a:pt x="16580" y="6350"/>
                  </a:moveTo>
                  <a:lnTo>
                    <a:pt x="16580" y="6350"/>
                  </a:lnTo>
                  <a:lnTo>
                    <a:pt x="0" y="6350"/>
                  </a:lnTo>
                  <a:lnTo>
                    <a:pt x="40316" y="2979"/>
                  </a:lnTo>
                  <a:lnTo>
                    <a:pt x="85944" y="588"/>
                  </a:lnTo>
                  <a:lnTo>
                    <a:pt x="130203" y="52"/>
                  </a:lnTo>
                  <a:lnTo>
                    <a:pt x="1435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14"/>
            <p:cNvSpPr/>
            <p:nvPr>
              <p:custDataLst>
                <p:tags r:id="rId111"/>
              </p:custDataLst>
            </p:nvPr>
          </p:nvSpPr>
          <p:spPr>
            <a:xfrm>
              <a:off x="10572750" y="2130530"/>
              <a:ext cx="6351" cy="199921"/>
            </a:xfrm>
            <a:custGeom>
              <a:avLst/>
              <a:gdLst/>
              <a:ahLst/>
              <a:cxnLst/>
              <a:rect l="0" t="0" r="0" b="0"/>
              <a:pathLst>
                <a:path w="6351" h="19992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705" y="4669"/>
                  </a:lnTo>
                  <a:lnTo>
                    <a:pt x="5467" y="45004"/>
                  </a:lnTo>
                  <a:lnTo>
                    <a:pt x="6089" y="83777"/>
                  </a:lnTo>
                  <a:lnTo>
                    <a:pt x="6272" y="126545"/>
                  </a:lnTo>
                  <a:lnTo>
                    <a:pt x="6328" y="170496"/>
                  </a:lnTo>
                  <a:lnTo>
                    <a:pt x="6350" y="199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15"/>
            <p:cNvSpPr/>
            <p:nvPr>
              <p:custDataLst>
                <p:tags r:id="rId112"/>
              </p:custDataLst>
            </p:nvPr>
          </p:nvSpPr>
          <p:spPr>
            <a:xfrm>
              <a:off x="10712450" y="1779294"/>
              <a:ext cx="95251" cy="87607"/>
            </a:xfrm>
            <a:custGeom>
              <a:avLst/>
              <a:gdLst/>
              <a:ahLst/>
              <a:cxnLst/>
              <a:rect l="0" t="0" r="0" b="0"/>
              <a:pathLst>
                <a:path w="95251" h="87607">
                  <a:moveTo>
                    <a:pt x="95250" y="5056"/>
                  </a:moveTo>
                  <a:lnTo>
                    <a:pt x="95250" y="5056"/>
                  </a:lnTo>
                  <a:lnTo>
                    <a:pt x="91879" y="1685"/>
                  </a:lnTo>
                  <a:lnTo>
                    <a:pt x="86461" y="30"/>
                  </a:lnTo>
                  <a:lnTo>
                    <a:pt x="78643" y="0"/>
                  </a:lnTo>
                  <a:lnTo>
                    <a:pt x="68114" y="2339"/>
                  </a:lnTo>
                  <a:lnTo>
                    <a:pt x="56377" y="11374"/>
                  </a:lnTo>
                  <a:lnTo>
                    <a:pt x="18982" y="58292"/>
                  </a:lnTo>
                  <a:lnTo>
                    <a:pt x="0" y="87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16"/>
            <p:cNvSpPr/>
            <p:nvPr>
              <p:custDataLst>
                <p:tags r:id="rId113"/>
              </p:custDataLst>
            </p:nvPr>
          </p:nvSpPr>
          <p:spPr>
            <a:xfrm>
              <a:off x="10572750" y="1784350"/>
              <a:ext cx="146051" cy="95251"/>
            </a:xfrm>
            <a:custGeom>
              <a:avLst/>
              <a:gdLst/>
              <a:ahLst/>
              <a:cxnLst/>
              <a:rect l="0" t="0" r="0" b="0"/>
              <a:pathLst>
                <a:path w="146051" h="95251">
                  <a:moveTo>
                    <a:pt x="0" y="0"/>
                  </a:moveTo>
                  <a:lnTo>
                    <a:pt x="0" y="0"/>
                  </a:lnTo>
                  <a:lnTo>
                    <a:pt x="43338" y="27437"/>
                  </a:lnTo>
                  <a:lnTo>
                    <a:pt x="86172" y="56089"/>
                  </a:lnTo>
                  <a:lnTo>
                    <a:pt x="128757" y="86644"/>
                  </a:lnTo>
                  <a:lnTo>
                    <a:pt x="1460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17"/>
            <p:cNvSpPr/>
            <p:nvPr>
              <p:custDataLst>
                <p:tags r:id="rId114"/>
              </p:custDataLst>
            </p:nvPr>
          </p:nvSpPr>
          <p:spPr>
            <a:xfrm>
              <a:off x="10624072" y="1410101"/>
              <a:ext cx="82029" cy="437750"/>
            </a:xfrm>
            <a:custGeom>
              <a:avLst/>
              <a:gdLst/>
              <a:ahLst/>
              <a:cxnLst/>
              <a:rect l="0" t="0" r="0" b="0"/>
              <a:pathLst>
                <a:path w="82029" h="437750">
                  <a:moveTo>
                    <a:pt x="12178" y="44049"/>
                  </a:moveTo>
                  <a:lnTo>
                    <a:pt x="12178" y="44049"/>
                  </a:lnTo>
                  <a:lnTo>
                    <a:pt x="1243" y="44049"/>
                  </a:lnTo>
                  <a:lnTo>
                    <a:pt x="655" y="43343"/>
                  </a:lnTo>
                  <a:lnTo>
                    <a:pt x="0" y="40678"/>
                  </a:lnTo>
                  <a:lnTo>
                    <a:pt x="3005" y="31840"/>
                  </a:lnTo>
                  <a:lnTo>
                    <a:pt x="16516" y="11294"/>
                  </a:lnTo>
                  <a:lnTo>
                    <a:pt x="18476" y="0"/>
                  </a:lnTo>
                  <a:lnTo>
                    <a:pt x="18512" y="3089"/>
                  </a:lnTo>
                  <a:lnTo>
                    <a:pt x="28652" y="45475"/>
                  </a:lnTo>
                  <a:lnTo>
                    <a:pt x="30082" y="75727"/>
                  </a:lnTo>
                  <a:lnTo>
                    <a:pt x="32599" y="112221"/>
                  </a:lnTo>
                  <a:lnTo>
                    <a:pt x="36071" y="153370"/>
                  </a:lnTo>
                  <a:lnTo>
                    <a:pt x="39965" y="199880"/>
                  </a:lnTo>
                  <a:lnTo>
                    <a:pt x="45930" y="246893"/>
                  </a:lnTo>
                  <a:lnTo>
                    <a:pt x="53284" y="292246"/>
                  </a:lnTo>
                  <a:lnTo>
                    <a:pt x="61257" y="333570"/>
                  </a:lnTo>
                  <a:lnTo>
                    <a:pt x="67623" y="367458"/>
                  </a:lnTo>
                  <a:lnTo>
                    <a:pt x="75173" y="406574"/>
                  </a:lnTo>
                  <a:lnTo>
                    <a:pt x="82028" y="4377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18"/>
            <p:cNvSpPr/>
            <p:nvPr>
              <p:custDataLst>
                <p:tags r:id="rId115"/>
              </p:custDataLst>
            </p:nvPr>
          </p:nvSpPr>
          <p:spPr>
            <a:xfrm>
              <a:off x="10490200" y="1276350"/>
              <a:ext cx="260351" cy="146051"/>
            </a:xfrm>
            <a:custGeom>
              <a:avLst/>
              <a:gdLst/>
              <a:ahLst/>
              <a:cxnLst/>
              <a:rect l="0" t="0" r="0" b="0"/>
              <a:pathLst>
                <a:path w="260351" h="146051">
                  <a:moveTo>
                    <a:pt x="0" y="0"/>
                  </a:moveTo>
                  <a:lnTo>
                    <a:pt x="0" y="0"/>
                  </a:lnTo>
                  <a:lnTo>
                    <a:pt x="43369" y="18951"/>
                  </a:lnTo>
                  <a:lnTo>
                    <a:pt x="76895" y="37351"/>
                  </a:lnTo>
                  <a:lnTo>
                    <a:pt x="116725" y="59639"/>
                  </a:lnTo>
                  <a:lnTo>
                    <a:pt x="162650" y="83656"/>
                  </a:lnTo>
                  <a:lnTo>
                    <a:pt x="26035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19"/>
            <p:cNvSpPr/>
            <p:nvPr>
              <p:custDataLst>
                <p:tags r:id="rId116"/>
              </p:custDataLst>
            </p:nvPr>
          </p:nvSpPr>
          <p:spPr>
            <a:xfrm>
              <a:off x="10219798" y="1232783"/>
              <a:ext cx="403753" cy="208668"/>
            </a:xfrm>
            <a:custGeom>
              <a:avLst/>
              <a:gdLst/>
              <a:ahLst/>
              <a:cxnLst/>
              <a:rect l="0" t="0" r="0" b="0"/>
              <a:pathLst>
                <a:path w="403753" h="208668">
                  <a:moveTo>
                    <a:pt x="16402" y="5467"/>
                  </a:moveTo>
                  <a:lnTo>
                    <a:pt x="16402" y="5467"/>
                  </a:lnTo>
                  <a:lnTo>
                    <a:pt x="0" y="0"/>
                  </a:lnTo>
                  <a:lnTo>
                    <a:pt x="24067" y="11785"/>
                  </a:lnTo>
                  <a:lnTo>
                    <a:pt x="64298" y="34620"/>
                  </a:lnTo>
                  <a:lnTo>
                    <a:pt x="102601" y="54407"/>
                  </a:lnTo>
                  <a:lnTo>
                    <a:pt x="147846" y="77313"/>
                  </a:lnTo>
                  <a:lnTo>
                    <a:pt x="172470" y="90053"/>
                  </a:lnTo>
                  <a:lnTo>
                    <a:pt x="198058" y="103485"/>
                  </a:lnTo>
                  <a:lnTo>
                    <a:pt x="224289" y="117379"/>
                  </a:lnTo>
                  <a:lnTo>
                    <a:pt x="250244" y="130875"/>
                  </a:lnTo>
                  <a:lnTo>
                    <a:pt x="276013" y="144106"/>
                  </a:lnTo>
                  <a:lnTo>
                    <a:pt x="322989" y="167979"/>
                  </a:lnTo>
                  <a:lnTo>
                    <a:pt x="370415" y="191907"/>
                  </a:lnTo>
                  <a:lnTo>
                    <a:pt x="403752" y="208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20"/>
            <p:cNvSpPr/>
            <p:nvPr>
              <p:custDataLst>
                <p:tags r:id="rId117"/>
              </p:custDataLst>
            </p:nvPr>
          </p:nvSpPr>
          <p:spPr>
            <a:xfrm>
              <a:off x="10217149" y="1348892"/>
              <a:ext cx="298452" cy="143359"/>
            </a:xfrm>
            <a:custGeom>
              <a:avLst/>
              <a:gdLst/>
              <a:ahLst/>
              <a:cxnLst/>
              <a:rect l="0" t="0" r="0" b="0"/>
              <a:pathLst>
                <a:path w="298452" h="14335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37249" y="24522"/>
                  </a:lnTo>
                  <a:lnTo>
                    <a:pt x="74851" y="42295"/>
                  </a:lnTo>
                  <a:lnTo>
                    <a:pt x="108526" y="56578"/>
                  </a:lnTo>
                  <a:lnTo>
                    <a:pt x="147717" y="73039"/>
                  </a:lnTo>
                  <a:lnTo>
                    <a:pt x="191006" y="92114"/>
                  </a:lnTo>
                  <a:lnTo>
                    <a:pt x="228591" y="110470"/>
                  </a:lnTo>
                  <a:lnTo>
                    <a:pt x="269991" y="131026"/>
                  </a:lnTo>
                  <a:lnTo>
                    <a:pt x="298451" y="143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421"/>
          <p:cNvSpPr/>
          <p:nvPr>
            <p:custDataLst>
              <p:tags r:id="rId4"/>
            </p:custDataLst>
          </p:nvPr>
        </p:nvSpPr>
        <p:spPr>
          <a:xfrm>
            <a:off x="967857" y="1416271"/>
            <a:ext cx="7578858" cy="1396780"/>
          </a:xfrm>
          <a:custGeom>
            <a:avLst/>
            <a:gdLst/>
            <a:ahLst/>
            <a:cxnLst/>
            <a:rect l="0" t="0" r="0" b="0"/>
            <a:pathLst>
              <a:path w="7578858" h="1396780">
                <a:moveTo>
                  <a:pt x="302143" y="1377729"/>
                </a:moveTo>
                <a:lnTo>
                  <a:pt x="302143" y="1377729"/>
                </a:lnTo>
                <a:lnTo>
                  <a:pt x="310932" y="1363914"/>
                </a:lnTo>
                <a:lnTo>
                  <a:pt x="314352" y="1360052"/>
                </a:lnTo>
                <a:lnTo>
                  <a:pt x="336021" y="1347875"/>
                </a:lnTo>
                <a:lnTo>
                  <a:pt x="375654" y="1336894"/>
                </a:lnTo>
                <a:lnTo>
                  <a:pt x="413294" y="1333644"/>
                </a:lnTo>
                <a:lnTo>
                  <a:pt x="446088" y="1330384"/>
                </a:lnTo>
                <a:lnTo>
                  <a:pt x="489356" y="1328465"/>
                </a:lnTo>
                <a:lnTo>
                  <a:pt x="513735" y="1327953"/>
                </a:lnTo>
                <a:lnTo>
                  <a:pt x="540571" y="1326906"/>
                </a:lnTo>
                <a:lnTo>
                  <a:pt x="569045" y="1325502"/>
                </a:lnTo>
                <a:lnTo>
                  <a:pt x="598611" y="1323861"/>
                </a:lnTo>
                <a:lnTo>
                  <a:pt x="631727" y="1322062"/>
                </a:lnTo>
                <a:lnTo>
                  <a:pt x="667210" y="1320156"/>
                </a:lnTo>
                <a:lnTo>
                  <a:pt x="704271" y="1318180"/>
                </a:lnTo>
                <a:lnTo>
                  <a:pt x="741678" y="1314747"/>
                </a:lnTo>
                <a:lnTo>
                  <a:pt x="779317" y="1310341"/>
                </a:lnTo>
                <a:lnTo>
                  <a:pt x="817108" y="1305287"/>
                </a:lnTo>
                <a:lnTo>
                  <a:pt x="857120" y="1299801"/>
                </a:lnTo>
                <a:lnTo>
                  <a:pt x="898611" y="1294027"/>
                </a:lnTo>
                <a:lnTo>
                  <a:pt x="941088" y="1288061"/>
                </a:lnTo>
                <a:lnTo>
                  <a:pt x="984929" y="1281967"/>
                </a:lnTo>
                <a:lnTo>
                  <a:pt x="1029678" y="1275788"/>
                </a:lnTo>
                <a:lnTo>
                  <a:pt x="1075033" y="1269551"/>
                </a:lnTo>
                <a:lnTo>
                  <a:pt x="1122203" y="1263277"/>
                </a:lnTo>
                <a:lnTo>
                  <a:pt x="1170583" y="1256978"/>
                </a:lnTo>
                <a:lnTo>
                  <a:pt x="1219770" y="1250662"/>
                </a:lnTo>
                <a:lnTo>
                  <a:pt x="1269494" y="1244334"/>
                </a:lnTo>
                <a:lnTo>
                  <a:pt x="1319577" y="1237999"/>
                </a:lnTo>
                <a:lnTo>
                  <a:pt x="1369899" y="1231659"/>
                </a:lnTo>
                <a:lnTo>
                  <a:pt x="1422497" y="1224610"/>
                </a:lnTo>
                <a:lnTo>
                  <a:pt x="1476612" y="1217089"/>
                </a:lnTo>
                <a:lnTo>
                  <a:pt x="1531739" y="1209252"/>
                </a:lnTo>
                <a:lnTo>
                  <a:pt x="1587541" y="1201911"/>
                </a:lnTo>
                <a:lnTo>
                  <a:pt x="1643791" y="1194900"/>
                </a:lnTo>
                <a:lnTo>
                  <a:pt x="1700342" y="1188110"/>
                </a:lnTo>
                <a:lnTo>
                  <a:pt x="1757092" y="1181466"/>
                </a:lnTo>
                <a:lnTo>
                  <a:pt x="1813976" y="1174920"/>
                </a:lnTo>
                <a:lnTo>
                  <a:pt x="1870948" y="1168440"/>
                </a:lnTo>
                <a:lnTo>
                  <a:pt x="1929391" y="1162003"/>
                </a:lnTo>
                <a:lnTo>
                  <a:pt x="1988814" y="1155595"/>
                </a:lnTo>
                <a:lnTo>
                  <a:pt x="2048890" y="1149206"/>
                </a:lnTo>
                <a:lnTo>
                  <a:pt x="2109402" y="1143536"/>
                </a:lnTo>
                <a:lnTo>
                  <a:pt x="2170205" y="1138345"/>
                </a:lnTo>
                <a:lnTo>
                  <a:pt x="2231201" y="1133473"/>
                </a:lnTo>
                <a:lnTo>
                  <a:pt x="2291620" y="1128814"/>
                </a:lnTo>
                <a:lnTo>
                  <a:pt x="2351655" y="1124297"/>
                </a:lnTo>
                <a:lnTo>
                  <a:pt x="2411434" y="1119874"/>
                </a:lnTo>
                <a:lnTo>
                  <a:pt x="2471749" y="1114809"/>
                </a:lnTo>
                <a:lnTo>
                  <a:pt x="2532419" y="1109316"/>
                </a:lnTo>
                <a:lnTo>
                  <a:pt x="2593327" y="1103537"/>
                </a:lnTo>
                <a:lnTo>
                  <a:pt x="2653687" y="1098273"/>
                </a:lnTo>
                <a:lnTo>
                  <a:pt x="2713684" y="1093353"/>
                </a:lnTo>
                <a:lnTo>
                  <a:pt x="2773437" y="1088662"/>
                </a:lnTo>
                <a:lnTo>
                  <a:pt x="2831617" y="1083417"/>
                </a:lnTo>
                <a:lnTo>
                  <a:pt x="2888748" y="1077804"/>
                </a:lnTo>
                <a:lnTo>
                  <a:pt x="2945180" y="1071946"/>
                </a:lnTo>
                <a:lnTo>
                  <a:pt x="3000440" y="1066629"/>
                </a:lnTo>
                <a:lnTo>
                  <a:pt x="3054918" y="1061674"/>
                </a:lnTo>
                <a:lnTo>
                  <a:pt x="3108877" y="1056959"/>
                </a:lnTo>
                <a:lnTo>
                  <a:pt x="3161782" y="1052404"/>
                </a:lnTo>
                <a:lnTo>
                  <a:pt x="3213985" y="1047957"/>
                </a:lnTo>
                <a:lnTo>
                  <a:pt x="3265721" y="1043581"/>
                </a:lnTo>
                <a:lnTo>
                  <a:pt x="3315734" y="1039252"/>
                </a:lnTo>
                <a:lnTo>
                  <a:pt x="3364598" y="1034956"/>
                </a:lnTo>
                <a:lnTo>
                  <a:pt x="3412696" y="1030680"/>
                </a:lnTo>
                <a:lnTo>
                  <a:pt x="3458873" y="1026419"/>
                </a:lnTo>
                <a:lnTo>
                  <a:pt x="3503769" y="1022167"/>
                </a:lnTo>
                <a:lnTo>
                  <a:pt x="3547810" y="1017921"/>
                </a:lnTo>
                <a:lnTo>
                  <a:pt x="3589871" y="1014385"/>
                </a:lnTo>
                <a:lnTo>
                  <a:pt x="3630612" y="1011322"/>
                </a:lnTo>
                <a:lnTo>
                  <a:pt x="3670472" y="1008574"/>
                </a:lnTo>
                <a:lnTo>
                  <a:pt x="3709746" y="1006037"/>
                </a:lnTo>
                <a:lnTo>
                  <a:pt x="3748628" y="1003640"/>
                </a:lnTo>
                <a:lnTo>
                  <a:pt x="3787250" y="1001336"/>
                </a:lnTo>
                <a:lnTo>
                  <a:pt x="3824287" y="999095"/>
                </a:lnTo>
                <a:lnTo>
                  <a:pt x="3860266" y="996895"/>
                </a:lnTo>
                <a:lnTo>
                  <a:pt x="3895541" y="994723"/>
                </a:lnTo>
                <a:lnTo>
                  <a:pt x="3930348" y="993275"/>
                </a:lnTo>
                <a:lnTo>
                  <a:pt x="3964840" y="992310"/>
                </a:lnTo>
                <a:lnTo>
                  <a:pt x="3999125" y="991666"/>
                </a:lnTo>
                <a:lnTo>
                  <a:pt x="4031859" y="991237"/>
                </a:lnTo>
                <a:lnTo>
                  <a:pt x="4063559" y="990951"/>
                </a:lnTo>
                <a:lnTo>
                  <a:pt x="4094570" y="990760"/>
                </a:lnTo>
                <a:lnTo>
                  <a:pt x="4125828" y="989927"/>
                </a:lnTo>
                <a:lnTo>
                  <a:pt x="4157250" y="988667"/>
                </a:lnTo>
                <a:lnTo>
                  <a:pt x="4188781" y="987121"/>
                </a:lnTo>
                <a:lnTo>
                  <a:pt x="4218268" y="986090"/>
                </a:lnTo>
                <a:lnTo>
                  <a:pt x="4246393" y="985403"/>
                </a:lnTo>
                <a:lnTo>
                  <a:pt x="4273610" y="984945"/>
                </a:lnTo>
                <a:lnTo>
                  <a:pt x="4301632" y="984640"/>
                </a:lnTo>
                <a:lnTo>
                  <a:pt x="4330192" y="984436"/>
                </a:lnTo>
                <a:lnTo>
                  <a:pt x="4359109" y="984300"/>
                </a:lnTo>
                <a:lnTo>
                  <a:pt x="4388265" y="984210"/>
                </a:lnTo>
                <a:lnTo>
                  <a:pt x="4417580" y="984150"/>
                </a:lnTo>
                <a:lnTo>
                  <a:pt x="4447001" y="984109"/>
                </a:lnTo>
                <a:lnTo>
                  <a:pt x="4475787" y="984788"/>
                </a:lnTo>
                <a:lnTo>
                  <a:pt x="4504150" y="985946"/>
                </a:lnTo>
                <a:lnTo>
                  <a:pt x="4532231" y="987424"/>
                </a:lnTo>
                <a:lnTo>
                  <a:pt x="4560124" y="988409"/>
                </a:lnTo>
                <a:lnTo>
                  <a:pt x="4587891" y="989066"/>
                </a:lnTo>
                <a:lnTo>
                  <a:pt x="4615575" y="989503"/>
                </a:lnTo>
                <a:lnTo>
                  <a:pt x="4642497" y="989795"/>
                </a:lnTo>
                <a:lnTo>
                  <a:pt x="4668913" y="989990"/>
                </a:lnTo>
                <a:lnTo>
                  <a:pt x="4694989" y="990120"/>
                </a:lnTo>
                <a:lnTo>
                  <a:pt x="4720135" y="990206"/>
                </a:lnTo>
                <a:lnTo>
                  <a:pt x="4744660" y="990264"/>
                </a:lnTo>
                <a:lnTo>
                  <a:pt x="4768771" y="990302"/>
                </a:lnTo>
                <a:lnTo>
                  <a:pt x="4794017" y="990328"/>
                </a:lnTo>
                <a:lnTo>
                  <a:pt x="4820020" y="990345"/>
                </a:lnTo>
                <a:lnTo>
                  <a:pt x="4846528" y="990356"/>
                </a:lnTo>
                <a:lnTo>
                  <a:pt x="4874783" y="990364"/>
                </a:lnTo>
                <a:lnTo>
                  <a:pt x="4904202" y="990369"/>
                </a:lnTo>
                <a:lnTo>
                  <a:pt x="4934399" y="990372"/>
                </a:lnTo>
                <a:lnTo>
                  <a:pt x="4965113" y="990374"/>
                </a:lnTo>
                <a:lnTo>
                  <a:pt x="4996173" y="990376"/>
                </a:lnTo>
                <a:lnTo>
                  <a:pt x="5027463" y="990377"/>
                </a:lnTo>
                <a:lnTo>
                  <a:pt x="5058906" y="990377"/>
                </a:lnTo>
                <a:lnTo>
                  <a:pt x="5090452" y="990378"/>
                </a:lnTo>
                <a:lnTo>
                  <a:pt x="5122066" y="990378"/>
                </a:lnTo>
                <a:lnTo>
                  <a:pt x="5153019" y="990379"/>
                </a:lnTo>
                <a:lnTo>
                  <a:pt x="5183533" y="990379"/>
                </a:lnTo>
                <a:lnTo>
                  <a:pt x="5213753" y="990379"/>
                </a:lnTo>
                <a:lnTo>
                  <a:pt x="5244482" y="989673"/>
                </a:lnTo>
                <a:lnTo>
                  <a:pt x="5275553" y="988497"/>
                </a:lnTo>
                <a:lnTo>
                  <a:pt x="5306850" y="987008"/>
                </a:lnTo>
                <a:lnTo>
                  <a:pt x="5337592" y="986015"/>
                </a:lnTo>
                <a:lnTo>
                  <a:pt x="5367964" y="985353"/>
                </a:lnTo>
                <a:lnTo>
                  <a:pt x="5398091" y="984912"/>
                </a:lnTo>
                <a:lnTo>
                  <a:pt x="5428052" y="983912"/>
                </a:lnTo>
                <a:lnTo>
                  <a:pt x="5457905" y="982540"/>
                </a:lnTo>
                <a:lnTo>
                  <a:pt x="5487684" y="980919"/>
                </a:lnTo>
                <a:lnTo>
                  <a:pt x="5518120" y="979839"/>
                </a:lnTo>
                <a:lnTo>
                  <a:pt x="5548994" y="979119"/>
                </a:lnTo>
                <a:lnTo>
                  <a:pt x="5580160" y="978639"/>
                </a:lnTo>
                <a:lnTo>
                  <a:pt x="5610110" y="978319"/>
                </a:lnTo>
                <a:lnTo>
                  <a:pt x="5639249" y="978106"/>
                </a:lnTo>
                <a:lnTo>
                  <a:pt x="5667847" y="977963"/>
                </a:lnTo>
                <a:lnTo>
                  <a:pt x="5696085" y="978574"/>
                </a:lnTo>
                <a:lnTo>
                  <a:pt x="5724081" y="979687"/>
                </a:lnTo>
                <a:lnTo>
                  <a:pt x="5751919" y="981134"/>
                </a:lnTo>
                <a:lnTo>
                  <a:pt x="5779649" y="982099"/>
                </a:lnTo>
                <a:lnTo>
                  <a:pt x="5807309" y="982742"/>
                </a:lnTo>
                <a:lnTo>
                  <a:pt x="5834919" y="983171"/>
                </a:lnTo>
                <a:lnTo>
                  <a:pt x="5861794" y="982752"/>
                </a:lnTo>
                <a:lnTo>
                  <a:pt x="5888177" y="981766"/>
                </a:lnTo>
                <a:lnTo>
                  <a:pt x="5914232" y="980404"/>
                </a:lnTo>
                <a:lnTo>
                  <a:pt x="5940069" y="980201"/>
                </a:lnTo>
                <a:lnTo>
                  <a:pt x="5965760" y="980772"/>
                </a:lnTo>
                <a:lnTo>
                  <a:pt x="5991354" y="981857"/>
                </a:lnTo>
                <a:lnTo>
                  <a:pt x="6016884" y="981876"/>
                </a:lnTo>
                <a:lnTo>
                  <a:pt x="6042370" y="981182"/>
                </a:lnTo>
                <a:lnTo>
                  <a:pt x="6067828" y="980015"/>
                </a:lnTo>
                <a:lnTo>
                  <a:pt x="6093265" y="979942"/>
                </a:lnTo>
                <a:lnTo>
                  <a:pt x="6118691" y="980599"/>
                </a:lnTo>
                <a:lnTo>
                  <a:pt x="6144108" y="981742"/>
                </a:lnTo>
                <a:lnTo>
                  <a:pt x="6170931" y="982504"/>
                </a:lnTo>
                <a:lnTo>
                  <a:pt x="6198690" y="983012"/>
                </a:lnTo>
                <a:lnTo>
                  <a:pt x="6227074" y="983351"/>
                </a:lnTo>
                <a:lnTo>
                  <a:pt x="6255170" y="984283"/>
                </a:lnTo>
                <a:lnTo>
                  <a:pt x="6283072" y="985609"/>
                </a:lnTo>
                <a:lnTo>
                  <a:pt x="6310845" y="987199"/>
                </a:lnTo>
                <a:lnTo>
                  <a:pt x="6338533" y="988259"/>
                </a:lnTo>
                <a:lnTo>
                  <a:pt x="6366164" y="988966"/>
                </a:lnTo>
                <a:lnTo>
                  <a:pt x="6393757" y="989437"/>
                </a:lnTo>
                <a:lnTo>
                  <a:pt x="6420619" y="989751"/>
                </a:lnTo>
                <a:lnTo>
                  <a:pt x="6446994" y="989960"/>
                </a:lnTo>
                <a:lnTo>
                  <a:pt x="6473043" y="990100"/>
                </a:lnTo>
                <a:lnTo>
                  <a:pt x="6499582" y="990193"/>
                </a:lnTo>
                <a:lnTo>
                  <a:pt x="6526446" y="990255"/>
                </a:lnTo>
                <a:lnTo>
                  <a:pt x="6553529" y="990296"/>
                </a:lnTo>
                <a:lnTo>
                  <a:pt x="6581461" y="989618"/>
                </a:lnTo>
                <a:lnTo>
                  <a:pt x="6609961" y="988461"/>
                </a:lnTo>
                <a:lnTo>
                  <a:pt x="6638838" y="986983"/>
                </a:lnTo>
                <a:lnTo>
                  <a:pt x="6668672" y="985293"/>
                </a:lnTo>
                <a:lnTo>
                  <a:pt x="6699146" y="983460"/>
                </a:lnTo>
                <a:lnTo>
                  <a:pt x="6730044" y="981533"/>
                </a:lnTo>
                <a:lnTo>
                  <a:pt x="6759816" y="979543"/>
                </a:lnTo>
                <a:lnTo>
                  <a:pt x="6788836" y="977510"/>
                </a:lnTo>
                <a:lnTo>
                  <a:pt x="6817355" y="975450"/>
                </a:lnTo>
                <a:lnTo>
                  <a:pt x="6845540" y="972665"/>
                </a:lnTo>
                <a:lnTo>
                  <a:pt x="6873502" y="969398"/>
                </a:lnTo>
                <a:lnTo>
                  <a:pt x="6901315" y="965808"/>
                </a:lnTo>
                <a:lnTo>
                  <a:pt x="6929030" y="961298"/>
                </a:lnTo>
                <a:lnTo>
                  <a:pt x="6956679" y="956175"/>
                </a:lnTo>
                <a:lnTo>
                  <a:pt x="6984283" y="950643"/>
                </a:lnTo>
                <a:lnTo>
                  <a:pt x="7012564" y="944838"/>
                </a:lnTo>
                <a:lnTo>
                  <a:pt x="7041296" y="938852"/>
                </a:lnTo>
                <a:lnTo>
                  <a:pt x="7070328" y="932744"/>
                </a:lnTo>
                <a:lnTo>
                  <a:pt x="7098149" y="926556"/>
                </a:lnTo>
                <a:lnTo>
                  <a:pt x="7125164" y="920314"/>
                </a:lnTo>
                <a:lnTo>
                  <a:pt x="7151640" y="914035"/>
                </a:lnTo>
                <a:lnTo>
                  <a:pt x="7177052" y="907028"/>
                </a:lnTo>
                <a:lnTo>
                  <a:pt x="7201754" y="899534"/>
                </a:lnTo>
                <a:lnTo>
                  <a:pt x="7225984" y="891715"/>
                </a:lnTo>
                <a:lnTo>
                  <a:pt x="7273602" y="875502"/>
                </a:lnTo>
                <a:lnTo>
                  <a:pt x="7319224" y="858184"/>
                </a:lnTo>
                <a:lnTo>
                  <a:pt x="7360668" y="838727"/>
                </a:lnTo>
                <a:lnTo>
                  <a:pt x="7400254" y="818321"/>
                </a:lnTo>
                <a:lnTo>
                  <a:pt x="7438309" y="796786"/>
                </a:lnTo>
                <a:lnTo>
                  <a:pt x="7474037" y="773104"/>
                </a:lnTo>
                <a:lnTo>
                  <a:pt x="7506850" y="750350"/>
                </a:lnTo>
                <a:lnTo>
                  <a:pt x="7535074" y="727771"/>
                </a:lnTo>
                <a:lnTo>
                  <a:pt x="7562157" y="691260"/>
                </a:lnTo>
                <a:lnTo>
                  <a:pt x="7574236" y="666232"/>
                </a:lnTo>
                <a:lnTo>
                  <a:pt x="7578857" y="621599"/>
                </a:lnTo>
                <a:lnTo>
                  <a:pt x="7575758" y="575997"/>
                </a:lnTo>
                <a:lnTo>
                  <a:pt x="7567000" y="531206"/>
                </a:lnTo>
                <a:lnTo>
                  <a:pt x="7555467" y="490026"/>
                </a:lnTo>
                <a:lnTo>
                  <a:pt x="7533001" y="451013"/>
                </a:lnTo>
                <a:lnTo>
                  <a:pt x="7504002" y="412643"/>
                </a:lnTo>
                <a:lnTo>
                  <a:pt x="7459582" y="374463"/>
                </a:lnTo>
                <a:lnTo>
                  <a:pt x="7422579" y="347163"/>
                </a:lnTo>
                <a:lnTo>
                  <a:pt x="7382615" y="319272"/>
                </a:lnTo>
                <a:lnTo>
                  <a:pt x="7341333" y="292765"/>
                </a:lnTo>
                <a:lnTo>
                  <a:pt x="7297587" y="268754"/>
                </a:lnTo>
                <a:lnTo>
                  <a:pt x="7251568" y="247029"/>
                </a:lnTo>
                <a:lnTo>
                  <a:pt x="7227443" y="237284"/>
                </a:lnTo>
                <a:lnTo>
                  <a:pt x="7202893" y="227966"/>
                </a:lnTo>
                <a:lnTo>
                  <a:pt x="7176648" y="218226"/>
                </a:lnTo>
                <a:lnTo>
                  <a:pt x="7149274" y="208205"/>
                </a:lnTo>
                <a:lnTo>
                  <a:pt x="7121147" y="197996"/>
                </a:lnTo>
                <a:lnTo>
                  <a:pt x="7091812" y="187663"/>
                </a:lnTo>
                <a:lnTo>
                  <a:pt x="7061672" y="177246"/>
                </a:lnTo>
                <a:lnTo>
                  <a:pt x="7030996" y="166773"/>
                </a:lnTo>
                <a:lnTo>
                  <a:pt x="6999256" y="156970"/>
                </a:lnTo>
                <a:lnTo>
                  <a:pt x="6966808" y="147612"/>
                </a:lnTo>
                <a:lnTo>
                  <a:pt x="6933885" y="138551"/>
                </a:lnTo>
                <a:lnTo>
                  <a:pt x="6899238" y="128982"/>
                </a:lnTo>
                <a:lnTo>
                  <a:pt x="6863439" y="119076"/>
                </a:lnTo>
                <a:lnTo>
                  <a:pt x="6826874" y="108943"/>
                </a:lnTo>
                <a:lnTo>
                  <a:pt x="6788386" y="100072"/>
                </a:lnTo>
                <a:lnTo>
                  <a:pt x="6748616" y="92041"/>
                </a:lnTo>
                <a:lnTo>
                  <a:pt x="6707992" y="84570"/>
                </a:lnTo>
                <a:lnTo>
                  <a:pt x="6665386" y="77473"/>
                </a:lnTo>
                <a:lnTo>
                  <a:pt x="6621461" y="70625"/>
                </a:lnTo>
                <a:lnTo>
                  <a:pt x="6576655" y="63943"/>
                </a:lnTo>
                <a:lnTo>
                  <a:pt x="6529146" y="58077"/>
                </a:lnTo>
                <a:lnTo>
                  <a:pt x="6479833" y="52756"/>
                </a:lnTo>
                <a:lnTo>
                  <a:pt x="6429319" y="47797"/>
                </a:lnTo>
                <a:lnTo>
                  <a:pt x="6377299" y="43080"/>
                </a:lnTo>
                <a:lnTo>
                  <a:pt x="6324275" y="38524"/>
                </a:lnTo>
                <a:lnTo>
                  <a:pt x="6270580" y="34076"/>
                </a:lnTo>
                <a:lnTo>
                  <a:pt x="6212912" y="29699"/>
                </a:lnTo>
                <a:lnTo>
                  <a:pt x="6152594" y="25370"/>
                </a:lnTo>
                <a:lnTo>
                  <a:pt x="6090511" y="21073"/>
                </a:lnTo>
                <a:lnTo>
                  <a:pt x="6027249" y="16797"/>
                </a:lnTo>
                <a:lnTo>
                  <a:pt x="5963203" y="12536"/>
                </a:lnTo>
                <a:lnTo>
                  <a:pt x="5898633" y="8283"/>
                </a:lnTo>
                <a:lnTo>
                  <a:pt x="5832302" y="5449"/>
                </a:lnTo>
                <a:lnTo>
                  <a:pt x="5764799" y="3559"/>
                </a:lnTo>
                <a:lnTo>
                  <a:pt x="5696514" y="2299"/>
                </a:lnTo>
                <a:lnTo>
                  <a:pt x="5626296" y="1459"/>
                </a:lnTo>
                <a:lnTo>
                  <a:pt x="5554789" y="899"/>
                </a:lnTo>
                <a:lnTo>
                  <a:pt x="5482424" y="525"/>
                </a:lnTo>
                <a:lnTo>
                  <a:pt x="5409486" y="277"/>
                </a:lnTo>
                <a:lnTo>
                  <a:pt x="5336166" y="111"/>
                </a:lnTo>
                <a:lnTo>
                  <a:pt x="5262591" y="0"/>
                </a:lnTo>
                <a:lnTo>
                  <a:pt x="5187437" y="1338"/>
                </a:lnTo>
                <a:lnTo>
                  <a:pt x="5111227" y="3640"/>
                </a:lnTo>
                <a:lnTo>
                  <a:pt x="5034315" y="6586"/>
                </a:lnTo>
                <a:lnTo>
                  <a:pt x="4954819" y="10667"/>
                </a:lnTo>
                <a:lnTo>
                  <a:pt x="4873599" y="15504"/>
                </a:lnTo>
                <a:lnTo>
                  <a:pt x="4791230" y="20846"/>
                </a:lnTo>
                <a:lnTo>
                  <a:pt x="4708096" y="26524"/>
                </a:lnTo>
                <a:lnTo>
                  <a:pt x="4624450" y="32425"/>
                </a:lnTo>
                <a:lnTo>
                  <a:pt x="4540464" y="38477"/>
                </a:lnTo>
                <a:lnTo>
                  <a:pt x="4455546" y="43922"/>
                </a:lnTo>
                <a:lnTo>
                  <a:pt x="4370006" y="48963"/>
                </a:lnTo>
                <a:lnTo>
                  <a:pt x="4284052" y="53735"/>
                </a:lnTo>
                <a:lnTo>
                  <a:pt x="4198526" y="58328"/>
                </a:lnTo>
                <a:lnTo>
                  <a:pt x="4113288" y="62800"/>
                </a:lnTo>
                <a:lnTo>
                  <a:pt x="4028239" y="67193"/>
                </a:lnTo>
                <a:lnTo>
                  <a:pt x="3943319" y="71533"/>
                </a:lnTo>
                <a:lnTo>
                  <a:pt x="3858482" y="75837"/>
                </a:lnTo>
                <a:lnTo>
                  <a:pt x="3773702" y="80118"/>
                </a:lnTo>
                <a:lnTo>
                  <a:pt x="3688960" y="85088"/>
                </a:lnTo>
                <a:lnTo>
                  <a:pt x="3604243" y="90519"/>
                </a:lnTo>
                <a:lnTo>
                  <a:pt x="3519543" y="96255"/>
                </a:lnTo>
                <a:lnTo>
                  <a:pt x="3436971" y="101491"/>
                </a:lnTo>
                <a:lnTo>
                  <a:pt x="3355817" y="106392"/>
                </a:lnTo>
                <a:lnTo>
                  <a:pt x="3275609" y="111071"/>
                </a:lnTo>
                <a:lnTo>
                  <a:pt x="3195326" y="117013"/>
                </a:lnTo>
                <a:lnTo>
                  <a:pt x="3114993" y="123796"/>
                </a:lnTo>
                <a:lnTo>
                  <a:pt x="3034626" y="131140"/>
                </a:lnTo>
                <a:lnTo>
                  <a:pt x="2956353" y="137448"/>
                </a:lnTo>
                <a:lnTo>
                  <a:pt x="2879478" y="143064"/>
                </a:lnTo>
                <a:lnTo>
                  <a:pt x="2803533" y="148219"/>
                </a:lnTo>
                <a:lnTo>
                  <a:pt x="2728914" y="153772"/>
                </a:lnTo>
                <a:lnTo>
                  <a:pt x="2655179" y="159591"/>
                </a:lnTo>
                <a:lnTo>
                  <a:pt x="2582034" y="165587"/>
                </a:lnTo>
                <a:lnTo>
                  <a:pt x="2509282" y="170995"/>
                </a:lnTo>
                <a:lnTo>
                  <a:pt x="2436791" y="176012"/>
                </a:lnTo>
                <a:lnTo>
                  <a:pt x="2364475" y="180768"/>
                </a:lnTo>
                <a:lnTo>
                  <a:pt x="2292275" y="185349"/>
                </a:lnTo>
                <a:lnTo>
                  <a:pt x="2220154" y="189815"/>
                </a:lnTo>
                <a:lnTo>
                  <a:pt x="2148083" y="194203"/>
                </a:lnTo>
                <a:lnTo>
                  <a:pt x="2078870" y="199245"/>
                </a:lnTo>
                <a:lnTo>
                  <a:pt x="2011561" y="204723"/>
                </a:lnTo>
                <a:lnTo>
                  <a:pt x="1945522" y="210492"/>
                </a:lnTo>
                <a:lnTo>
                  <a:pt x="1881034" y="215749"/>
                </a:lnTo>
                <a:lnTo>
                  <a:pt x="1817582" y="220664"/>
                </a:lnTo>
                <a:lnTo>
                  <a:pt x="1754819" y="225352"/>
                </a:lnTo>
                <a:lnTo>
                  <a:pt x="1693927" y="229183"/>
                </a:lnTo>
                <a:lnTo>
                  <a:pt x="1634282" y="232443"/>
                </a:lnTo>
                <a:lnTo>
                  <a:pt x="1575469" y="235322"/>
                </a:lnTo>
                <a:lnTo>
                  <a:pt x="1517916" y="238652"/>
                </a:lnTo>
                <a:lnTo>
                  <a:pt x="1461203" y="242283"/>
                </a:lnTo>
                <a:lnTo>
                  <a:pt x="1405049" y="246115"/>
                </a:lnTo>
                <a:lnTo>
                  <a:pt x="1351386" y="250786"/>
                </a:lnTo>
                <a:lnTo>
                  <a:pt x="1299383" y="256017"/>
                </a:lnTo>
                <a:lnTo>
                  <a:pt x="1248486" y="261621"/>
                </a:lnTo>
                <a:lnTo>
                  <a:pt x="1199033" y="267474"/>
                </a:lnTo>
                <a:lnTo>
                  <a:pt x="1150542" y="273492"/>
                </a:lnTo>
                <a:lnTo>
                  <a:pt x="1102692" y="279621"/>
                </a:lnTo>
                <a:lnTo>
                  <a:pt x="1056681" y="285824"/>
                </a:lnTo>
                <a:lnTo>
                  <a:pt x="1011896" y="292075"/>
                </a:lnTo>
                <a:lnTo>
                  <a:pt x="967928" y="298360"/>
                </a:lnTo>
                <a:lnTo>
                  <a:pt x="923800" y="304666"/>
                </a:lnTo>
                <a:lnTo>
                  <a:pt x="879564" y="310987"/>
                </a:lnTo>
                <a:lnTo>
                  <a:pt x="835257" y="317318"/>
                </a:lnTo>
                <a:lnTo>
                  <a:pt x="792313" y="325066"/>
                </a:lnTo>
                <a:lnTo>
                  <a:pt x="750279" y="333759"/>
                </a:lnTo>
                <a:lnTo>
                  <a:pt x="708850" y="343082"/>
                </a:lnTo>
                <a:lnTo>
                  <a:pt x="668531" y="352826"/>
                </a:lnTo>
                <a:lnTo>
                  <a:pt x="628952" y="362849"/>
                </a:lnTo>
                <a:lnTo>
                  <a:pt x="589866" y="373059"/>
                </a:lnTo>
                <a:lnTo>
                  <a:pt x="552519" y="383393"/>
                </a:lnTo>
                <a:lnTo>
                  <a:pt x="516333" y="393811"/>
                </a:lnTo>
                <a:lnTo>
                  <a:pt x="480919" y="404284"/>
                </a:lnTo>
                <a:lnTo>
                  <a:pt x="446727" y="415499"/>
                </a:lnTo>
                <a:lnTo>
                  <a:pt x="413349" y="427209"/>
                </a:lnTo>
                <a:lnTo>
                  <a:pt x="380514" y="439249"/>
                </a:lnTo>
                <a:lnTo>
                  <a:pt x="349451" y="452214"/>
                </a:lnTo>
                <a:lnTo>
                  <a:pt x="319571" y="465797"/>
                </a:lnTo>
                <a:lnTo>
                  <a:pt x="290478" y="479791"/>
                </a:lnTo>
                <a:lnTo>
                  <a:pt x="264027" y="494059"/>
                </a:lnTo>
                <a:lnTo>
                  <a:pt x="239338" y="508510"/>
                </a:lnTo>
                <a:lnTo>
                  <a:pt x="193091" y="538443"/>
                </a:lnTo>
                <a:lnTo>
                  <a:pt x="149018" y="570561"/>
                </a:lnTo>
                <a:lnTo>
                  <a:pt x="111556" y="605532"/>
                </a:lnTo>
                <a:lnTo>
                  <a:pt x="79149" y="642242"/>
                </a:lnTo>
                <a:lnTo>
                  <a:pt x="50634" y="679723"/>
                </a:lnTo>
                <a:lnTo>
                  <a:pt x="27613" y="717549"/>
                </a:lnTo>
                <a:lnTo>
                  <a:pt x="10796" y="755527"/>
                </a:lnTo>
                <a:lnTo>
                  <a:pt x="3322" y="793572"/>
                </a:lnTo>
                <a:lnTo>
                  <a:pt x="0" y="829767"/>
                </a:lnTo>
                <a:lnTo>
                  <a:pt x="641" y="863257"/>
                </a:lnTo>
                <a:lnTo>
                  <a:pt x="12902" y="907322"/>
                </a:lnTo>
                <a:lnTo>
                  <a:pt x="31351" y="954794"/>
                </a:lnTo>
                <a:lnTo>
                  <a:pt x="58533" y="999748"/>
                </a:lnTo>
                <a:lnTo>
                  <a:pt x="89635" y="1040192"/>
                </a:lnTo>
                <a:lnTo>
                  <a:pt x="127465" y="1078281"/>
                </a:lnTo>
                <a:lnTo>
                  <a:pt x="160303" y="1101178"/>
                </a:lnTo>
                <a:lnTo>
                  <a:pt x="197945" y="1119351"/>
                </a:lnTo>
                <a:lnTo>
                  <a:pt x="239605" y="1134483"/>
                </a:lnTo>
                <a:lnTo>
                  <a:pt x="286343" y="1148264"/>
                </a:lnTo>
                <a:lnTo>
                  <a:pt x="312071" y="1154197"/>
                </a:lnTo>
                <a:lnTo>
                  <a:pt x="339100" y="1159563"/>
                </a:lnTo>
                <a:lnTo>
                  <a:pt x="366998" y="1164552"/>
                </a:lnTo>
                <a:lnTo>
                  <a:pt x="395474" y="1169289"/>
                </a:lnTo>
                <a:lnTo>
                  <a:pt x="424336" y="1173858"/>
                </a:lnTo>
                <a:lnTo>
                  <a:pt x="453455" y="1178315"/>
                </a:lnTo>
                <a:lnTo>
                  <a:pt x="482040" y="1183403"/>
                </a:lnTo>
                <a:lnTo>
                  <a:pt x="510269" y="1188911"/>
                </a:lnTo>
                <a:lnTo>
                  <a:pt x="538260" y="1194700"/>
                </a:lnTo>
                <a:lnTo>
                  <a:pt x="566799" y="1202794"/>
                </a:lnTo>
                <a:lnTo>
                  <a:pt x="595703" y="1212422"/>
                </a:lnTo>
                <a:lnTo>
                  <a:pt x="624849" y="1223074"/>
                </a:lnTo>
                <a:lnTo>
                  <a:pt x="653453" y="1236526"/>
                </a:lnTo>
                <a:lnTo>
                  <a:pt x="681694" y="1251844"/>
                </a:lnTo>
                <a:lnTo>
                  <a:pt x="709694" y="1268405"/>
                </a:lnTo>
                <a:lnTo>
                  <a:pt x="738943" y="1290030"/>
                </a:lnTo>
                <a:lnTo>
                  <a:pt x="769027" y="1315029"/>
                </a:lnTo>
                <a:lnTo>
                  <a:pt x="799665" y="1342279"/>
                </a:lnTo>
                <a:lnTo>
                  <a:pt x="860943" y="13967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88"/>
          <p:cNvGrpSpPr/>
          <p:nvPr/>
        </p:nvGrpSpPr>
        <p:grpSpPr>
          <a:xfrm>
            <a:off x="845433" y="3552348"/>
            <a:ext cx="10971918" cy="778353"/>
            <a:chOff x="845433" y="3552348"/>
            <a:chExt cx="10971918" cy="778353"/>
          </a:xfrm>
        </p:grpSpPr>
        <p:sp>
          <p:nvSpPr>
            <p:cNvPr id="119" name="SMARTInkShape-422"/>
            <p:cNvSpPr/>
            <p:nvPr>
              <p:custDataLst>
                <p:tags r:id="rId98"/>
              </p:custDataLst>
            </p:nvPr>
          </p:nvSpPr>
          <p:spPr>
            <a:xfrm>
              <a:off x="956214" y="4044950"/>
              <a:ext cx="85187" cy="285751"/>
            </a:xfrm>
            <a:custGeom>
              <a:avLst/>
              <a:gdLst/>
              <a:ahLst/>
              <a:cxnLst/>
              <a:rect l="0" t="0" r="0" b="0"/>
              <a:pathLst>
                <a:path w="85187" h="285751">
                  <a:moveTo>
                    <a:pt x="15336" y="0"/>
                  </a:moveTo>
                  <a:lnTo>
                    <a:pt x="15336" y="0"/>
                  </a:lnTo>
                  <a:lnTo>
                    <a:pt x="11965" y="0"/>
                  </a:lnTo>
                  <a:lnTo>
                    <a:pt x="8428" y="3763"/>
                  </a:lnTo>
                  <a:lnTo>
                    <a:pt x="6498" y="6742"/>
                  </a:lnTo>
                  <a:lnTo>
                    <a:pt x="409" y="51386"/>
                  </a:lnTo>
                  <a:lnTo>
                    <a:pt x="0" y="92923"/>
                  </a:lnTo>
                  <a:lnTo>
                    <a:pt x="3581" y="136549"/>
                  </a:lnTo>
                  <a:lnTo>
                    <a:pt x="12228" y="179457"/>
                  </a:lnTo>
                  <a:lnTo>
                    <a:pt x="25008" y="216401"/>
                  </a:lnTo>
                  <a:lnTo>
                    <a:pt x="41507" y="246461"/>
                  </a:lnTo>
                  <a:lnTo>
                    <a:pt x="8518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23"/>
            <p:cNvSpPr/>
            <p:nvPr>
              <p:custDataLst>
                <p:tags r:id="rId99"/>
              </p:custDataLst>
            </p:nvPr>
          </p:nvSpPr>
          <p:spPr>
            <a:xfrm>
              <a:off x="1333500" y="3988061"/>
              <a:ext cx="48019" cy="247390"/>
            </a:xfrm>
            <a:custGeom>
              <a:avLst/>
              <a:gdLst/>
              <a:ahLst/>
              <a:cxnLst/>
              <a:rect l="0" t="0" r="0" b="0"/>
              <a:pathLst>
                <a:path w="48019" h="2473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0113" y="3187"/>
                  </a:lnTo>
                  <a:lnTo>
                    <a:pt x="26515" y="15342"/>
                  </a:lnTo>
                  <a:lnTo>
                    <a:pt x="41409" y="39091"/>
                  </a:lnTo>
                  <a:lnTo>
                    <a:pt x="48018" y="75213"/>
                  </a:lnTo>
                  <a:lnTo>
                    <a:pt x="47682" y="106660"/>
                  </a:lnTo>
                  <a:lnTo>
                    <a:pt x="44475" y="141804"/>
                  </a:lnTo>
                  <a:lnTo>
                    <a:pt x="38346" y="178590"/>
                  </a:lnTo>
                  <a:lnTo>
                    <a:pt x="23591" y="221516"/>
                  </a:lnTo>
                  <a:lnTo>
                    <a:pt x="12700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24"/>
            <p:cNvSpPr/>
            <p:nvPr>
              <p:custDataLst>
                <p:tags r:id="rId100"/>
              </p:custDataLst>
            </p:nvPr>
          </p:nvSpPr>
          <p:spPr>
            <a:xfrm>
              <a:off x="1182244" y="4051300"/>
              <a:ext cx="92960" cy="154407"/>
            </a:xfrm>
            <a:custGeom>
              <a:avLst/>
              <a:gdLst/>
              <a:ahLst/>
              <a:cxnLst/>
              <a:rect l="0" t="0" r="0" b="0"/>
              <a:pathLst>
                <a:path w="92960" h="154407">
                  <a:moveTo>
                    <a:pt x="11556" y="57150"/>
                  </a:moveTo>
                  <a:lnTo>
                    <a:pt x="11556" y="57150"/>
                  </a:lnTo>
                  <a:lnTo>
                    <a:pt x="2718" y="57150"/>
                  </a:lnTo>
                  <a:lnTo>
                    <a:pt x="1430" y="56444"/>
                  </a:lnTo>
                  <a:lnTo>
                    <a:pt x="572" y="55268"/>
                  </a:lnTo>
                  <a:lnTo>
                    <a:pt x="0" y="53779"/>
                  </a:lnTo>
                  <a:lnTo>
                    <a:pt x="324" y="52786"/>
                  </a:lnTo>
                  <a:lnTo>
                    <a:pt x="1246" y="52124"/>
                  </a:lnTo>
                  <a:lnTo>
                    <a:pt x="2566" y="51683"/>
                  </a:lnTo>
                  <a:lnTo>
                    <a:pt x="3446" y="52094"/>
                  </a:lnTo>
                  <a:lnTo>
                    <a:pt x="4033" y="53074"/>
                  </a:lnTo>
                  <a:lnTo>
                    <a:pt x="4424" y="54432"/>
                  </a:lnTo>
                  <a:lnTo>
                    <a:pt x="34153" y="100486"/>
                  </a:lnTo>
                  <a:lnTo>
                    <a:pt x="62962" y="144092"/>
                  </a:lnTo>
                  <a:lnTo>
                    <a:pt x="73444" y="152235"/>
                  </a:lnTo>
                  <a:lnTo>
                    <a:pt x="78215" y="154406"/>
                  </a:lnTo>
                  <a:lnTo>
                    <a:pt x="82101" y="150210"/>
                  </a:lnTo>
                  <a:lnTo>
                    <a:pt x="90235" y="118746"/>
                  </a:lnTo>
                  <a:lnTo>
                    <a:pt x="92959" y="81986"/>
                  </a:lnTo>
                  <a:lnTo>
                    <a:pt x="91998" y="35401"/>
                  </a:lnTo>
                  <a:lnTo>
                    <a:pt x="87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25"/>
            <p:cNvSpPr/>
            <p:nvPr>
              <p:custDataLst>
                <p:tags r:id="rId101"/>
              </p:custDataLst>
            </p:nvPr>
          </p:nvSpPr>
          <p:spPr>
            <a:xfrm>
              <a:off x="1082479" y="4000500"/>
              <a:ext cx="22422" cy="19051"/>
            </a:xfrm>
            <a:custGeom>
              <a:avLst/>
              <a:gdLst/>
              <a:ahLst/>
              <a:cxnLst/>
              <a:rect l="0" t="0" r="0" b="0"/>
              <a:pathLst>
                <a:path w="22422" h="19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2117"/>
                  </a:lnTo>
                  <a:lnTo>
                    <a:pt x="4646" y="10113"/>
                  </a:lnTo>
                  <a:lnTo>
                    <a:pt x="7749" y="13092"/>
                  </a:lnTo>
                  <a:lnTo>
                    <a:pt x="224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26"/>
            <p:cNvSpPr/>
            <p:nvPr>
              <p:custDataLst>
                <p:tags r:id="rId102"/>
              </p:custDataLst>
            </p:nvPr>
          </p:nvSpPr>
          <p:spPr>
            <a:xfrm>
              <a:off x="845433" y="3552348"/>
              <a:ext cx="10971918" cy="308453"/>
            </a:xfrm>
            <a:custGeom>
              <a:avLst/>
              <a:gdLst/>
              <a:ahLst/>
              <a:cxnLst/>
              <a:rect l="0" t="0" r="0" b="0"/>
              <a:pathLst>
                <a:path w="10971918" h="308453">
                  <a:moveTo>
                    <a:pt x="5467" y="98902"/>
                  </a:moveTo>
                  <a:lnTo>
                    <a:pt x="5467" y="98902"/>
                  </a:lnTo>
                  <a:lnTo>
                    <a:pt x="0" y="98902"/>
                  </a:lnTo>
                  <a:lnTo>
                    <a:pt x="6121" y="102273"/>
                  </a:lnTo>
                  <a:lnTo>
                    <a:pt x="44341" y="104860"/>
                  </a:lnTo>
                  <a:lnTo>
                    <a:pt x="89422" y="108898"/>
                  </a:lnTo>
                  <a:lnTo>
                    <a:pt x="128858" y="114634"/>
                  </a:lnTo>
                  <a:lnTo>
                    <a:pt x="174608" y="119534"/>
                  </a:lnTo>
                  <a:lnTo>
                    <a:pt x="200777" y="121124"/>
                  </a:lnTo>
                  <a:lnTo>
                    <a:pt x="228807" y="122183"/>
                  </a:lnTo>
                  <a:lnTo>
                    <a:pt x="258077" y="122889"/>
                  </a:lnTo>
                  <a:lnTo>
                    <a:pt x="289585" y="122654"/>
                  </a:lnTo>
                  <a:lnTo>
                    <a:pt x="322584" y="121793"/>
                  </a:lnTo>
                  <a:lnTo>
                    <a:pt x="356579" y="120512"/>
                  </a:lnTo>
                  <a:lnTo>
                    <a:pt x="393353" y="118248"/>
                  </a:lnTo>
                  <a:lnTo>
                    <a:pt x="431980" y="115327"/>
                  </a:lnTo>
                  <a:lnTo>
                    <a:pt x="471842" y="111968"/>
                  </a:lnTo>
                  <a:lnTo>
                    <a:pt x="515350" y="109024"/>
                  </a:lnTo>
                  <a:lnTo>
                    <a:pt x="561289" y="106355"/>
                  </a:lnTo>
                  <a:lnTo>
                    <a:pt x="608849" y="103871"/>
                  </a:lnTo>
                  <a:lnTo>
                    <a:pt x="659605" y="101509"/>
                  </a:lnTo>
                  <a:lnTo>
                    <a:pt x="712492" y="99229"/>
                  </a:lnTo>
                  <a:lnTo>
                    <a:pt x="766800" y="97003"/>
                  </a:lnTo>
                  <a:lnTo>
                    <a:pt x="824878" y="94108"/>
                  </a:lnTo>
                  <a:lnTo>
                    <a:pt x="885469" y="90767"/>
                  </a:lnTo>
                  <a:lnTo>
                    <a:pt x="947735" y="87129"/>
                  </a:lnTo>
                  <a:lnTo>
                    <a:pt x="1013234" y="83292"/>
                  </a:lnTo>
                  <a:lnTo>
                    <a:pt x="1080890" y="79323"/>
                  </a:lnTo>
                  <a:lnTo>
                    <a:pt x="1149982" y="75265"/>
                  </a:lnTo>
                  <a:lnTo>
                    <a:pt x="1223560" y="71150"/>
                  </a:lnTo>
                  <a:lnTo>
                    <a:pt x="1300129" y="66995"/>
                  </a:lnTo>
                  <a:lnTo>
                    <a:pt x="1378692" y="62814"/>
                  </a:lnTo>
                  <a:lnTo>
                    <a:pt x="1459289" y="58615"/>
                  </a:lnTo>
                  <a:lnTo>
                    <a:pt x="1541243" y="54405"/>
                  </a:lnTo>
                  <a:lnTo>
                    <a:pt x="1624101" y="50188"/>
                  </a:lnTo>
                  <a:lnTo>
                    <a:pt x="1710384" y="47376"/>
                  </a:lnTo>
                  <a:lnTo>
                    <a:pt x="1798951" y="45501"/>
                  </a:lnTo>
                  <a:lnTo>
                    <a:pt x="1889039" y="44251"/>
                  </a:lnTo>
                  <a:lnTo>
                    <a:pt x="1982260" y="42713"/>
                  </a:lnTo>
                  <a:lnTo>
                    <a:pt x="2077568" y="40982"/>
                  </a:lnTo>
                  <a:lnTo>
                    <a:pt x="2174268" y="39122"/>
                  </a:lnTo>
                  <a:lnTo>
                    <a:pt x="2275423" y="37176"/>
                  </a:lnTo>
                  <a:lnTo>
                    <a:pt x="2379549" y="35174"/>
                  </a:lnTo>
                  <a:lnTo>
                    <a:pt x="2485654" y="33133"/>
                  </a:lnTo>
                  <a:lnTo>
                    <a:pt x="2595198" y="30361"/>
                  </a:lnTo>
                  <a:lnTo>
                    <a:pt x="2707032" y="27103"/>
                  </a:lnTo>
                  <a:lnTo>
                    <a:pt x="2820393" y="23519"/>
                  </a:lnTo>
                  <a:lnTo>
                    <a:pt x="2936185" y="20425"/>
                  </a:lnTo>
                  <a:lnTo>
                    <a:pt x="3053595" y="17656"/>
                  </a:lnTo>
                  <a:lnTo>
                    <a:pt x="3172086" y="15105"/>
                  </a:lnTo>
                  <a:lnTo>
                    <a:pt x="3292002" y="12698"/>
                  </a:lnTo>
                  <a:lnTo>
                    <a:pt x="3412868" y="10388"/>
                  </a:lnTo>
                  <a:lnTo>
                    <a:pt x="3534368" y="8143"/>
                  </a:lnTo>
                  <a:lnTo>
                    <a:pt x="3655584" y="6646"/>
                  </a:lnTo>
                  <a:lnTo>
                    <a:pt x="3776612" y="5648"/>
                  </a:lnTo>
                  <a:lnTo>
                    <a:pt x="3897514" y="4983"/>
                  </a:lnTo>
                  <a:lnTo>
                    <a:pt x="4019037" y="4539"/>
                  </a:lnTo>
                  <a:lnTo>
                    <a:pt x="4140975" y="4243"/>
                  </a:lnTo>
                  <a:lnTo>
                    <a:pt x="4263189" y="4046"/>
                  </a:lnTo>
                  <a:lnTo>
                    <a:pt x="4385587" y="3915"/>
                  </a:lnTo>
                  <a:lnTo>
                    <a:pt x="4508108" y="3827"/>
                  </a:lnTo>
                  <a:lnTo>
                    <a:pt x="4630711" y="3769"/>
                  </a:lnTo>
                  <a:lnTo>
                    <a:pt x="4755486" y="3730"/>
                  </a:lnTo>
                  <a:lnTo>
                    <a:pt x="4881707" y="3704"/>
                  </a:lnTo>
                  <a:lnTo>
                    <a:pt x="5008893" y="3686"/>
                  </a:lnTo>
                  <a:lnTo>
                    <a:pt x="5137429" y="2969"/>
                  </a:lnTo>
                  <a:lnTo>
                    <a:pt x="5266864" y="1785"/>
                  </a:lnTo>
                  <a:lnTo>
                    <a:pt x="5396898" y="291"/>
                  </a:lnTo>
                  <a:lnTo>
                    <a:pt x="5526627" y="0"/>
                  </a:lnTo>
                  <a:lnTo>
                    <a:pt x="5656150" y="512"/>
                  </a:lnTo>
                  <a:lnTo>
                    <a:pt x="5785539" y="1558"/>
                  </a:lnTo>
                  <a:lnTo>
                    <a:pt x="5914837" y="2256"/>
                  </a:lnTo>
                  <a:lnTo>
                    <a:pt x="6044074" y="2721"/>
                  </a:lnTo>
                  <a:lnTo>
                    <a:pt x="6173272" y="3031"/>
                  </a:lnTo>
                  <a:lnTo>
                    <a:pt x="6301032" y="4650"/>
                  </a:lnTo>
                  <a:lnTo>
                    <a:pt x="6427832" y="7139"/>
                  </a:lnTo>
                  <a:lnTo>
                    <a:pt x="6553994" y="10210"/>
                  </a:lnTo>
                  <a:lnTo>
                    <a:pt x="6679729" y="13668"/>
                  </a:lnTo>
                  <a:lnTo>
                    <a:pt x="6805181" y="17385"/>
                  </a:lnTo>
                  <a:lnTo>
                    <a:pt x="6930442" y="21274"/>
                  </a:lnTo>
                  <a:lnTo>
                    <a:pt x="7056284" y="25278"/>
                  </a:lnTo>
                  <a:lnTo>
                    <a:pt x="7182512" y="29358"/>
                  </a:lnTo>
                  <a:lnTo>
                    <a:pt x="7308996" y="33489"/>
                  </a:lnTo>
                  <a:lnTo>
                    <a:pt x="7435653" y="38360"/>
                  </a:lnTo>
                  <a:lnTo>
                    <a:pt x="7562424" y="43724"/>
                  </a:lnTo>
                  <a:lnTo>
                    <a:pt x="7689272" y="49417"/>
                  </a:lnTo>
                  <a:lnTo>
                    <a:pt x="7814053" y="55328"/>
                  </a:lnTo>
                  <a:lnTo>
                    <a:pt x="7937458" y="61386"/>
                  </a:lnTo>
                  <a:lnTo>
                    <a:pt x="8059944" y="67541"/>
                  </a:lnTo>
                  <a:lnTo>
                    <a:pt x="8181113" y="73761"/>
                  </a:lnTo>
                  <a:lnTo>
                    <a:pt x="8301402" y="80025"/>
                  </a:lnTo>
                  <a:lnTo>
                    <a:pt x="8421108" y="86317"/>
                  </a:lnTo>
                  <a:lnTo>
                    <a:pt x="8539010" y="92629"/>
                  </a:lnTo>
                  <a:lnTo>
                    <a:pt x="8655713" y="98954"/>
                  </a:lnTo>
                  <a:lnTo>
                    <a:pt x="8771614" y="105286"/>
                  </a:lnTo>
                  <a:lnTo>
                    <a:pt x="8886982" y="112331"/>
                  </a:lnTo>
                  <a:lnTo>
                    <a:pt x="9001994" y="119849"/>
                  </a:lnTo>
                  <a:lnTo>
                    <a:pt x="9116768" y="127683"/>
                  </a:lnTo>
                  <a:lnTo>
                    <a:pt x="9231384" y="134317"/>
                  </a:lnTo>
                  <a:lnTo>
                    <a:pt x="9345895" y="140151"/>
                  </a:lnTo>
                  <a:lnTo>
                    <a:pt x="9460336" y="145451"/>
                  </a:lnTo>
                  <a:lnTo>
                    <a:pt x="9572612" y="151807"/>
                  </a:lnTo>
                  <a:lnTo>
                    <a:pt x="9683448" y="158866"/>
                  </a:lnTo>
                  <a:lnTo>
                    <a:pt x="9793321" y="166395"/>
                  </a:lnTo>
                  <a:lnTo>
                    <a:pt x="9899731" y="174236"/>
                  </a:lnTo>
                  <a:lnTo>
                    <a:pt x="10003831" y="182286"/>
                  </a:lnTo>
                  <a:lnTo>
                    <a:pt x="10106392" y="190475"/>
                  </a:lnTo>
                  <a:lnTo>
                    <a:pt x="10202284" y="199461"/>
                  </a:lnTo>
                  <a:lnTo>
                    <a:pt x="10293729" y="208981"/>
                  </a:lnTo>
                  <a:lnTo>
                    <a:pt x="10382208" y="218854"/>
                  </a:lnTo>
                  <a:lnTo>
                    <a:pt x="10465888" y="228965"/>
                  </a:lnTo>
                  <a:lnTo>
                    <a:pt x="10546369" y="239233"/>
                  </a:lnTo>
                  <a:lnTo>
                    <a:pt x="10624719" y="249606"/>
                  </a:lnTo>
                  <a:lnTo>
                    <a:pt x="10698118" y="260754"/>
                  </a:lnTo>
                  <a:lnTo>
                    <a:pt x="10768217" y="272420"/>
                  </a:lnTo>
                  <a:lnTo>
                    <a:pt x="10836117" y="284431"/>
                  </a:lnTo>
                  <a:lnTo>
                    <a:pt x="10881384" y="292438"/>
                  </a:lnTo>
                  <a:lnTo>
                    <a:pt x="10971917" y="308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427"/>
          <p:cNvSpPr/>
          <p:nvPr>
            <p:custDataLst>
              <p:tags r:id="rId5"/>
            </p:custDataLst>
          </p:nvPr>
        </p:nvSpPr>
        <p:spPr>
          <a:xfrm>
            <a:off x="1111250" y="4102100"/>
            <a:ext cx="38101" cy="139701"/>
          </a:xfrm>
          <a:custGeom>
            <a:avLst/>
            <a:gdLst/>
            <a:ahLst/>
            <a:cxnLst/>
            <a:rect l="0" t="0" r="0" b="0"/>
            <a:pathLst>
              <a:path w="38101" h="13970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6593" y="50205"/>
                </a:lnTo>
                <a:lnTo>
                  <a:pt x="27472" y="96591"/>
                </a:lnTo>
                <a:lnTo>
                  <a:pt x="38100" y="139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SMARTInkShape-Group90"/>
          <p:cNvGrpSpPr/>
          <p:nvPr/>
        </p:nvGrpSpPr>
        <p:grpSpPr>
          <a:xfrm>
            <a:off x="1740464" y="3987864"/>
            <a:ext cx="736037" cy="436409"/>
            <a:chOff x="1740464" y="3987864"/>
            <a:chExt cx="736037" cy="436409"/>
          </a:xfrm>
        </p:grpSpPr>
        <p:sp>
          <p:nvSpPr>
            <p:cNvPr id="126" name="SMARTInkShape-428"/>
            <p:cNvSpPr/>
            <p:nvPr>
              <p:custDataLst>
                <p:tags r:id="rId94"/>
              </p:custDataLst>
            </p:nvPr>
          </p:nvSpPr>
          <p:spPr>
            <a:xfrm>
              <a:off x="2311400" y="4274858"/>
              <a:ext cx="165101" cy="149415"/>
            </a:xfrm>
            <a:custGeom>
              <a:avLst/>
              <a:gdLst/>
              <a:ahLst/>
              <a:cxnLst/>
              <a:rect l="0" t="0" r="0" b="0"/>
              <a:pathLst>
                <a:path w="165101" h="149415">
                  <a:moveTo>
                    <a:pt x="0" y="36792"/>
                  </a:moveTo>
                  <a:lnTo>
                    <a:pt x="0" y="36792"/>
                  </a:lnTo>
                  <a:lnTo>
                    <a:pt x="0" y="27954"/>
                  </a:lnTo>
                  <a:lnTo>
                    <a:pt x="705" y="26667"/>
                  </a:lnTo>
                  <a:lnTo>
                    <a:pt x="1881" y="25809"/>
                  </a:lnTo>
                  <a:lnTo>
                    <a:pt x="3371" y="25237"/>
                  </a:lnTo>
                  <a:lnTo>
                    <a:pt x="23765" y="9887"/>
                  </a:lnTo>
                  <a:lnTo>
                    <a:pt x="49040" y="1635"/>
                  </a:lnTo>
                  <a:lnTo>
                    <a:pt x="59660" y="0"/>
                  </a:lnTo>
                  <a:lnTo>
                    <a:pt x="64468" y="1680"/>
                  </a:lnTo>
                  <a:lnTo>
                    <a:pt x="73573" y="9193"/>
                  </a:lnTo>
                  <a:lnTo>
                    <a:pt x="78560" y="17705"/>
                  </a:lnTo>
                  <a:lnTo>
                    <a:pt x="79890" y="21951"/>
                  </a:lnTo>
                  <a:lnTo>
                    <a:pt x="75020" y="44781"/>
                  </a:lnTo>
                  <a:lnTo>
                    <a:pt x="54527" y="84001"/>
                  </a:lnTo>
                  <a:lnTo>
                    <a:pt x="28330" y="131160"/>
                  </a:lnTo>
                  <a:lnTo>
                    <a:pt x="21800" y="142599"/>
                  </a:lnTo>
                  <a:lnTo>
                    <a:pt x="20883" y="145430"/>
                  </a:lnTo>
                  <a:lnTo>
                    <a:pt x="21683" y="147317"/>
                  </a:lnTo>
                  <a:lnTo>
                    <a:pt x="23628" y="148575"/>
                  </a:lnTo>
                  <a:lnTo>
                    <a:pt x="26335" y="149414"/>
                  </a:lnTo>
                  <a:lnTo>
                    <a:pt x="69337" y="143964"/>
                  </a:lnTo>
                  <a:lnTo>
                    <a:pt x="107798" y="140043"/>
                  </a:lnTo>
                  <a:lnTo>
                    <a:pt x="154105" y="138610"/>
                  </a:lnTo>
                  <a:lnTo>
                    <a:pt x="165100" y="138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29"/>
            <p:cNvSpPr/>
            <p:nvPr>
              <p:custDataLst>
                <p:tags r:id="rId95"/>
              </p:custDataLst>
            </p:nvPr>
          </p:nvSpPr>
          <p:spPr>
            <a:xfrm>
              <a:off x="2190750" y="4159328"/>
              <a:ext cx="127001" cy="242698"/>
            </a:xfrm>
            <a:custGeom>
              <a:avLst/>
              <a:gdLst/>
              <a:ahLst/>
              <a:cxnLst/>
              <a:rect l="0" t="0" r="0" b="0"/>
              <a:pathLst>
                <a:path w="127001" h="242698">
                  <a:moveTo>
                    <a:pt x="127000" y="6272"/>
                  </a:moveTo>
                  <a:lnTo>
                    <a:pt x="127000" y="6272"/>
                  </a:lnTo>
                  <a:lnTo>
                    <a:pt x="120728" y="0"/>
                  </a:lnTo>
                  <a:lnTo>
                    <a:pt x="105906" y="43233"/>
                  </a:lnTo>
                  <a:lnTo>
                    <a:pt x="90613" y="89851"/>
                  </a:lnTo>
                  <a:lnTo>
                    <a:pt x="71455" y="130598"/>
                  </a:lnTo>
                  <a:lnTo>
                    <a:pt x="51276" y="170579"/>
                  </a:lnTo>
                  <a:lnTo>
                    <a:pt x="25494" y="214829"/>
                  </a:lnTo>
                  <a:lnTo>
                    <a:pt x="2517" y="242378"/>
                  </a:lnTo>
                  <a:lnTo>
                    <a:pt x="1678" y="242697"/>
                  </a:lnTo>
                  <a:lnTo>
                    <a:pt x="0" y="241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30"/>
            <p:cNvSpPr/>
            <p:nvPr>
              <p:custDataLst>
                <p:tags r:id="rId96"/>
              </p:custDataLst>
            </p:nvPr>
          </p:nvSpPr>
          <p:spPr>
            <a:xfrm>
              <a:off x="2038835" y="4171950"/>
              <a:ext cx="132866" cy="152401"/>
            </a:xfrm>
            <a:custGeom>
              <a:avLst/>
              <a:gdLst/>
              <a:ahLst/>
              <a:cxnLst/>
              <a:rect l="0" t="0" r="0" b="0"/>
              <a:pathLst>
                <a:path w="132866" h="152401">
                  <a:moveTo>
                    <a:pt x="126515" y="0"/>
                  </a:moveTo>
                  <a:lnTo>
                    <a:pt x="126515" y="0"/>
                  </a:lnTo>
                  <a:lnTo>
                    <a:pt x="126515" y="8838"/>
                  </a:lnTo>
                  <a:lnTo>
                    <a:pt x="108217" y="49195"/>
                  </a:lnTo>
                  <a:lnTo>
                    <a:pt x="90968" y="80247"/>
                  </a:lnTo>
                  <a:lnTo>
                    <a:pt x="57141" y="110625"/>
                  </a:lnTo>
                  <a:lnTo>
                    <a:pt x="46058" y="116194"/>
                  </a:lnTo>
                  <a:lnTo>
                    <a:pt x="41127" y="117680"/>
                  </a:lnTo>
                  <a:lnTo>
                    <a:pt x="31885" y="117448"/>
                  </a:lnTo>
                  <a:lnTo>
                    <a:pt x="23074" y="114288"/>
                  </a:lnTo>
                  <a:lnTo>
                    <a:pt x="5039" y="100178"/>
                  </a:lnTo>
                  <a:lnTo>
                    <a:pt x="1970" y="95559"/>
                  </a:lnTo>
                  <a:lnTo>
                    <a:pt x="242" y="88991"/>
                  </a:lnTo>
                  <a:lnTo>
                    <a:pt x="0" y="86844"/>
                  </a:lnTo>
                  <a:lnTo>
                    <a:pt x="1612" y="82577"/>
                  </a:lnTo>
                  <a:lnTo>
                    <a:pt x="8396" y="74089"/>
                  </a:lnTo>
                  <a:lnTo>
                    <a:pt x="17825" y="67735"/>
                  </a:lnTo>
                  <a:lnTo>
                    <a:pt x="32927" y="64755"/>
                  </a:lnTo>
                  <a:lnTo>
                    <a:pt x="47436" y="67242"/>
                  </a:lnTo>
                  <a:lnTo>
                    <a:pt x="73709" y="79474"/>
                  </a:lnTo>
                  <a:lnTo>
                    <a:pt x="89310" y="92065"/>
                  </a:lnTo>
                  <a:lnTo>
                    <a:pt x="128246" y="138392"/>
                  </a:lnTo>
                  <a:lnTo>
                    <a:pt x="13286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31"/>
            <p:cNvSpPr/>
            <p:nvPr>
              <p:custDataLst>
                <p:tags r:id="rId97"/>
              </p:custDataLst>
            </p:nvPr>
          </p:nvSpPr>
          <p:spPr>
            <a:xfrm>
              <a:off x="1740464" y="3987864"/>
              <a:ext cx="240737" cy="253699"/>
            </a:xfrm>
            <a:custGeom>
              <a:avLst/>
              <a:gdLst/>
              <a:ahLst/>
              <a:cxnLst/>
              <a:rect l="0" t="0" r="0" b="0"/>
              <a:pathLst>
                <a:path w="240737" h="253699">
                  <a:moveTo>
                    <a:pt x="62936" y="38036"/>
                  </a:moveTo>
                  <a:lnTo>
                    <a:pt x="62936" y="38036"/>
                  </a:lnTo>
                  <a:lnTo>
                    <a:pt x="48009" y="38036"/>
                  </a:lnTo>
                  <a:lnTo>
                    <a:pt x="25284" y="44308"/>
                  </a:lnTo>
                  <a:lnTo>
                    <a:pt x="28340" y="47734"/>
                  </a:lnTo>
                  <a:lnTo>
                    <a:pt x="37447" y="47520"/>
                  </a:lnTo>
                  <a:lnTo>
                    <a:pt x="76461" y="39024"/>
                  </a:lnTo>
                  <a:lnTo>
                    <a:pt x="114372" y="28607"/>
                  </a:lnTo>
                  <a:lnTo>
                    <a:pt x="156180" y="16585"/>
                  </a:lnTo>
                  <a:lnTo>
                    <a:pt x="194281" y="5496"/>
                  </a:lnTo>
                  <a:lnTo>
                    <a:pt x="239341" y="0"/>
                  </a:lnTo>
                  <a:lnTo>
                    <a:pt x="239100" y="684"/>
                  </a:lnTo>
                  <a:lnTo>
                    <a:pt x="236096" y="5018"/>
                  </a:lnTo>
                  <a:lnTo>
                    <a:pt x="234187" y="10771"/>
                  </a:lnTo>
                  <a:lnTo>
                    <a:pt x="201481" y="58370"/>
                  </a:lnTo>
                  <a:lnTo>
                    <a:pt x="159889" y="105364"/>
                  </a:lnTo>
                  <a:lnTo>
                    <a:pt x="114700" y="151210"/>
                  </a:lnTo>
                  <a:lnTo>
                    <a:pt x="68222" y="194447"/>
                  </a:lnTo>
                  <a:lnTo>
                    <a:pt x="23224" y="231860"/>
                  </a:lnTo>
                  <a:lnTo>
                    <a:pt x="0" y="253402"/>
                  </a:lnTo>
                  <a:lnTo>
                    <a:pt x="1568" y="253698"/>
                  </a:lnTo>
                  <a:lnTo>
                    <a:pt x="45160" y="253229"/>
                  </a:lnTo>
                  <a:lnTo>
                    <a:pt x="91723" y="247028"/>
                  </a:lnTo>
                  <a:lnTo>
                    <a:pt x="137553" y="239189"/>
                  </a:lnTo>
                  <a:lnTo>
                    <a:pt x="170888" y="232565"/>
                  </a:lnTo>
                  <a:lnTo>
                    <a:pt x="210633" y="225575"/>
                  </a:lnTo>
                  <a:lnTo>
                    <a:pt x="240736" y="222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91"/>
          <p:cNvGrpSpPr/>
          <p:nvPr/>
        </p:nvGrpSpPr>
        <p:grpSpPr>
          <a:xfrm>
            <a:off x="2705100" y="4133850"/>
            <a:ext cx="190501" cy="146051"/>
            <a:chOff x="2705100" y="4133850"/>
            <a:chExt cx="190501" cy="146051"/>
          </a:xfrm>
        </p:grpSpPr>
        <p:sp>
          <p:nvSpPr>
            <p:cNvPr id="131" name="SMARTInkShape-432"/>
            <p:cNvSpPr/>
            <p:nvPr>
              <p:custDataLst>
                <p:tags r:id="rId92"/>
              </p:custDataLst>
            </p:nvPr>
          </p:nvSpPr>
          <p:spPr>
            <a:xfrm>
              <a:off x="2705100" y="42608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34206" y="14024"/>
                  </a:lnTo>
                  <a:lnTo>
                    <a:pt x="74341" y="11211"/>
                  </a:lnTo>
                  <a:lnTo>
                    <a:pt x="120099" y="7790"/>
                  </a:lnTo>
                  <a:lnTo>
                    <a:pt x="159292" y="489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33"/>
            <p:cNvSpPr/>
            <p:nvPr>
              <p:custDataLst>
                <p:tags r:id="rId93"/>
              </p:custDataLst>
            </p:nvPr>
          </p:nvSpPr>
          <p:spPr>
            <a:xfrm>
              <a:off x="2705178" y="4133850"/>
              <a:ext cx="158673" cy="6351"/>
            </a:xfrm>
            <a:custGeom>
              <a:avLst/>
              <a:gdLst/>
              <a:ahLst/>
              <a:cxnLst/>
              <a:rect l="0" t="0" r="0" b="0"/>
              <a:pathLst>
                <a:path w="158673" h="6351">
                  <a:moveTo>
                    <a:pt x="6272" y="0"/>
                  </a:moveTo>
                  <a:lnTo>
                    <a:pt x="6272" y="0"/>
                  </a:lnTo>
                  <a:lnTo>
                    <a:pt x="184" y="0"/>
                  </a:lnTo>
                  <a:lnTo>
                    <a:pt x="0" y="3371"/>
                  </a:lnTo>
                  <a:lnTo>
                    <a:pt x="679" y="4364"/>
                  </a:lnTo>
                  <a:lnTo>
                    <a:pt x="1838" y="5026"/>
                  </a:lnTo>
                  <a:lnTo>
                    <a:pt x="6418" y="5761"/>
                  </a:lnTo>
                  <a:lnTo>
                    <a:pt x="51660" y="6316"/>
                  </a:lnTo>
                  <a:lnTo>
                    <a:pt x="98248" y="6345"/>
                  </a:lnTo>
                  <a:lnTo>
                    <a:pt x="143590" y="6349"/>
                  </a:lnTo>
                  <a:lnTo>
                    <a:pt x="15867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92"/>
          <p:cNvGrpSpPr/>
          <p:nvPr/>
        </p:nvGrpSpPr>
        <p:grpSpPr>
          <a:xfrm>
            <a:off x="3270250" y="3702050"/>
            <a:ext cx="582252" cy="748007"/>
            <a:chOff x="3270250" y="3702050"/>
            <a:chExt cx="582252" cy="748007"/>
          </a:xfrm>
        </p:grpSpPr>
        <p:sp>
          <p:nvSpPr>
            <p:cNvPr id="134" name="SMARTInkShape-434"/>
            <p:cNvSpPr/>
            <p:nvPr>
              <p:custDataLst>
                <p:tags r:id="rId86"/>
              </p:custDataLst>
            </p:nvPr>
          </p:nvSpPr>
          <p:spPr>
            <a:xfrm>
              <a:off x="3270250" y="3873862"/>
              <a:ext cx="247651" cy="25039"/>
            </a:xfrm>
            <a:custGeom>
              <a:avLst/>
              <a:gdLst/>
              <a:ahLst/>
              <a:cxnLst/>
              <a:rect l="0" t="0" r="0" b="0"/>
              <a:pathLst>
                <a:path w="247651" h="25039">
                  <a:moveTo>
                    <a:pt x="0" y="25038"/>
                  </a:moveTo>
                  <a:lnTo>
                    <a:pt x="0" y="25038"/>
                  </a:lnTo>
                  <a:lnTo>
                    <a:pt x="12552" y="23156"/>
                  </a:lnTo>
                  <a:lnTo>
                    <a:pt x="48183" y="19571"/>
                  </a:lnTo>
                  <a:lnTo>
                    <a:pt x="93769" y="18949"/>
                  </a:lnTo>
                  <a:lnTo>
                    <a:pt x="127283" y="16923"/>
                  </a:lnTo>
                  <a:lnTo>
                    <a:pt x="174121" y="11815"/>
                  </a:lnTo>
                  <a:lnTo>
                    <a:pt x="217760" y="3768"/>
                  </a:lnTo>
                  <a:lnTo>
                    <a:pt x="238908" y="0"/>
                  </a:lnTo>
                  <a:lnTo>
                    <a:pt x="239706" y="585"/>
                  </a:lnTo>
                  <a:lnTo>
                    <a:pt x="240591" y="3116"/>
                  </a:lnTo>
                  <a:lnTo>
                    <a:pt x="241533" y="4073"/>
                  </a:lnTo>
                  <a:lnTo>
                    <a:pt x="247650" y="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35"/>
            <p:cNvSpPr/>
            <p:nvPr>
              <p:custDataLst>
                <p:tags r:id="rId87"/>
              </p:custDataLst>
            </p:nvPr>
          </p:nvSpPr>
          <p:spPr>
            <a:xfrm>
              <a:off x="3283289" y="4408559"/>
              <a:ext cx="310948" cy="41498"/>
            </a:xfrm>
            <a:custGeom>
              <a:avLst/>
              <a:gdLst/>
              <a:ahLst/>
              <a:cxnLst/>
              <a:rect l="0" t="0" r="0" b="0"/>
              <a:pathLst>
                <a:path w="310948" h="41498">
                  <a:moveTo>
                    <a:pt x="12361" y="36441"/>
                  </a:moveTo>
                  <a:lnTo>
                    <a:pt x="12361" y="36441"/>
                  </a:lnTo>
                  <a:lnTo>
                    <a:pt x="0" y="36441"/>
                  </a:lnTo>
                  <a:lnTo>
                    <a:pt x="46228" y="40805"/>
                  </a:lnTo>
                  <a:lnTo>
                    <a:pt x="89502" y="41497"/>
                  </a:lnTo>
                  <a:lnTo>
                    <a:pt x="126609" y="39158"/>
                  </a:lnTo>
                  <a:lnTo>
                    <a:pt x="168500" y="32004"/>
                  </a:lnTo>
                  <a:lnTo>
                    <a:pt x="210873" y="22475"/>
                  </a:lnTo>
                  <a:lnTo>
                    <a:pt x="248520" y="13535"/>
                  </a:lnTo>
                  <a:lnTo>
                    <a:pt x="287964" y="3940"/>
                  </a:lnTo>
                  <a:lnTo>
                    <a:pt x="307413" y="0"/>
                  </a:lnTo>
                  <a:lnTo>
                    <a:pt x="309956" y="153"/>
                  </a:lnTo>
                  <a:lnTo>
                    <a:pt x="310947" y="960"/>
                  </a:lnTo>
                  <a:lnTo>
                    <a:pt x="310901" y="2204"/>
                  </a:lnTo>
                  <a:lnTo>
                    <a:pt x="307088" y="5467"/>
                  </a:lnTo>
                  <a:lnTo>
                    <a:pt x="298111" y="11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36"/>
            <p:cNvSpPr/>
            <p:nvPr>
              <p:custDataLst>
                <p:tags r:id="rId88"/>
              </p:custDataLst>
            </p:nvPr>
          </p:nvSpPr>
          <p:spPr>
            <a:xfrm>
              <a:off x="3435350" y="3898900"/>
              <a:ext cx="12701" cy="504202"/>
            </a:xfrm>
            <a:custGeom>
              <a:avLst/>
              <a:gdLst/>
              <a:ahLst/>
              <a:cxnLst/>
              <a:rect l="0" t="0" r="0" b="0"/>
              <a:pathLst>
                <a:path w="12701" h="50420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6234" y="71194"/>
                  </a:lnTo>
                  <a:lnTo>
                    <a:pt x="6327" y="115820"/>
                  </a:lnTo>
                  <a:lnTo>
                    <a:pt x="6343" y="152850"/>
                  </a:lnTo>
                  <a:lnTo>
                    <a:pt x="6348" y="190634"/>
                  </a:lnTo>
                  <a:lnTo>
                    <a:pt x="6349" y="236962"/>
                  </a:lnTo>
                  <a:lnTo>
                    <a:pt x="6350" y="273646"/>
                  </a:lnTo>
                  <a:lnTo>
                    <a:pt x="6350" y="310621"/>
                  </a:lnTo>
                  <a:lnTo>
                    <a:pt x="8232" y="355077"/>
                  </a:lnTo>
                  <a:lnTo>
                    <a:pt x="12112" y="399014"/>
                  </a:lnTo>
                  <a:lnTo>
                    <a:pt x="10702" y="430132"/>
                  </a:lnTo>
                  <a:lnTo>
                    <a:pt x="8990" y="443758"/>
                  </a:lnTo>
                  <a:lnTo>
                    <a:pt x="9877" y="467872"/>
                  </a:lnTo>
                  <a:lnTo>
                    <a:pt x="8623" y="477465"/>
                  </a:lnTo>
                  <a:lnTo>
                    <a:pt x="12566" y="504201"/>
                  </a:lnTo>
                  <a:lnTo>
                    <a:pt x="12610" y="504056"/>
                  </a:lnTo>
                  <a:lnTo>
                    <a:pt x="12700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37"/>
            <p:cNvSpPr/>
            <p:nvPr>
              <p:custDataLst>
                <p:tags r:id="rId89"/>
              </p:custDataLst>
            </p:nvPr>
          </p:nvSpPr>
          <p:spPr>
            <a:xfrm>
              <a:off x="3347846" y="4036145"/>
              <a:ext cx="231889" cy="232337"/>
            </a:xfrm>
            <a:custGeom>
              <a:avLst/>
              <a:gdLst/>
              <a:ahLst/>
              <a:cxnLst/>
              <a:rect l="0" t="0" r="0" b="0"/>
              <a:pathLst>
                <a:path w="231889" h="232337">
                  <a:moveTo>
                    <a:pt x="125604" y="21505"/>
                  </a:moveTo>
                  <a:lnTo>
                    <a:pt x="125604" y="21505"/>
                  </a:lnTo>
                  <a:lnTo>
                    <a:pt x="125604" y="16038"/>
                  </a:lnTo>
                  <a:lnTo>
                    <a:pt x="124898" y="15743"/>
                  </a:lnTo>
                  <a:lnTo>
                    <a:pt x="122233" y="15416"/>
                  </a:lnTo>
                  <a:lnTo>
                    <a:pt x="118697" y="13390"/>
                  </a:lnTo>
                  <a:lnTo>
                    <a:pt x="114773" y="10842"/>
                  </a:lnTo>
                  <a:lnTo>
                    <a:pt x="89239" y="3417"/>
                  </a:lnTo>
                  <a:lnTo>
                    <a:pt x="79103" y="6645"/>
                  </a:lnTo>
                  <a:lnTo>
                    <a:pt x="49134" y="24879"/>
                  </a:lnTo>
                  <a:lnTo>
                    <a:pt x="20989" y="53700"/>
                  </a:lnTo>
                  <a:lnTo>
                    <a:pt x="5671" y="96997"/>
                  </a:lnTo>
                  <a:lnTo>
                    <a:pt x="0" y="131432"/>
                  </a:lnTo>
                  <a:lnTo>
                    <a:pt x="4655" y="169774"/>
                  </a:lnTo>
                  <a:lnTo>
                    <a:pt x="14586" y="195180"/>
                  </a:lnTo>
                  <a:lnTo>
                    <a:pt x="34741" y="221766"/>
                  </a:lnTo>
                  <a:lnTo>
                    <a:pt x="54075" y="231674"/>
                  </a:lnTo>
                  <a:lnTo>
                    <a:pt x="81048" y="232336"/>
                  </a:lnTo>
                  <a:lnTo>
                    <a:pt x="124867" y="217950"/>
                  </a:lnTo>
                  <a:lnTo>
                    <a:pt x="167954" y="199185"/>
                  </a:lnTo>
                  <a:lnTo>
                    <a:pt x="200790" y="180219"/>
                  </a:lnTo>
                  <a:lnTo>
                    <a:pt x="213818" y="167539"/>
                  </a:lnTo>
                  <a:lnTo>
                    <a:pt x="229805" y="145236"/>
                  </a:lnTo>
                  <a:lnTo>
                    <a:pt x="231888" y="137410"/>
                  </a:lnTo>
                  <a:lnTo>
                    <a:pt x="225650" y="91170"/>
                  </a:lnTo>
                  <a:lnTo>
                    <a:pt x="212296" y="50265"/>
                  </a:lnTo>
                  <a:lnTo>
                    <a:pt x="202639" y="36690"/>
                  </a:lnTo>
                  <a:lnTo>
                    <a:pt x="173507" y="13177"/>
                  </a:lnTo>
                  <a:lnTo>
                    <a:pt x="140902" y="635"/>
                  </a:lnTo>
                  <a:lnTo>
                    <a:pt x="126758" y="0"/>
                  </a:lnTo>
                  <a:lnTo>
                    <a:pt x="100432" y="5341"/>
                  </a:lnTo>
                  <a:lnTo>
                    <a:pt x="83171" y="13968"/>
                  </a:lnTo>
                  <a:lnTo>
                    <a:pt x="83204" y="13658"/>
                  </a:lnTo>
                  <a:lnTo>
                    <a:pt x="87504" y="8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38"/>
            <p:cNvSpPr/>
            <p:nvPr>
              <p:custDataLst>
                <p:tags r:id="rId90"/>
              </p:custDataLst>
            </p:nvPr>
          </p:nvSpPr>
          <p:spPr>
            <a:xfrm>
              <a:off x="3613411" y="3797300"/>
              <a:ext cx="107690" cy="9715"/>
            </a:xfrm>
            <a:custGeom>
              <a:avLst/>
              <a:gdLst/>
              <a:ahLst/>
              <a:cxnLst/>
              <a:rect l="0" t="0" r="0" b="0"/>
              <a:pathLst>
                <a:path w="107690" h="9715">
                  <a:moveTo>
                    <a:pt x="6089" y="0"/>
                  </a:moveTo>
                  <a:lnTo>
                    <a:pt x="6089" y="0"/>
                  </a:lnTo>
                  <a:lnTo>
                    <a:pt x="0" y="6088"/>
                  </a:lnTo>
                  <a:lnTo>
                    <a:pt x="47276" y="9714"/>
                  </a:lnTo>
                  <a:lnTo>
                    <a:pt x="79658" y="7041"/>
                  </a:lnTo>
                  <a:lnTo>
                    <a:pt x="107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39"/>
            <p:cNvSpPr/>
            <p:nvPr>
              <p:custDataLst>
                <p:tags r:id="rId91"/>
              </p:custDataLst>
            </p:nvPr>
          </p:nvSpPr>
          <p:spPr>
            <a:xfrm>
              <a:off x="3829050" y="3702050"/>
              <a:ext cx="23452" cy="158751"/>
            </a:xfrm>
            <a:custGeom>
              <a:avLst/>
              <a:gdLst/>
              <a:ahLst/>
              <a:cxnLst/>
              <a:rect l="0" t="0" r="0" b="0"/>
              <a:pathLst>
                <a:path w="23452" h="1587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305" y="50901"/>
                  </a:lnTo>
                  <a:lnTo>
                    <a:pt x="23451" y="94985"/>
                  </a:lnTo>
                  <a:lnTo>
                    <a:pt x="22941" y="120571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93"/>
          <p:cNvGrpSpPr/>
          <p:nvPr/>
        </p:nvGrpSpPr>
        <p:grpSpPr>
          <a:xfrm>
            <a:off x="4089092" y="3917972"/>
            <a:ext cx="1780696" cy="488929"/>
            <a:chOff x="4089092" y="3917972"/>
            <a:chExt cx="1780696" cy="488929"/>
          </a:xfrm>
        </p:grpSpPr>
        <p:sp>
          <p:nvSpPr>
            <p:cNvPr id="141" name="SMARTInkShape-440"/>
            <p:cNvSpPr/>
            <p:nvPr>
              <p:custDataLst>
                <p:tags r:id="rId77"/>
              </p:custDataLst>
            </p:nvPr>
          </p:nvSpPr>
          <p:spPr>
            <a:xfrm>
              <a:off x="4089092" y="3917972"/>
              <a:ext cx="127309" cy="488929"/>
            </a:xfrm>
            <a:custGeom>
              <a:avLst/>
              <a:gdLst/>
              <a:ahLst/>
              <a:cxnLst/>
              <a:rect l="0" t="0" r="0" b="0"/>
              <a:pathLst>
                <a:path w="127309" h="488929">
                  <a:moveTo>
                    <a:pt x="127308" y="6328"/>
                  </a:moveTo>
                  <a:lnTo>
                    <a:pt x="127308" y="6328"/>
                  </a:lnTo>
                  <a:lnTo>
                    <a:pt x="127308" y="55"/>
                  </a:lnTo>
                  <a:lnTo>
                    <a:pt x="123937" y="0"/>
                  </a:lnTo>
                  <a:lnTo>
                    <a:pt x="82343" y="33203"/>
                  </a:lnTo>
                  <a:lnTo>
                    <a:pt x="58062" y="63900"/>
                  </a:lnTo>
                  <a:lnTo>
                    <a:pt x="42036" y="99351"/>
                  </a:lnTo>
                  <a:lnTo>
                    <a:pt x="27791" y="131632"/>
                  </a:lnTo>
                  <a:lnTo>
                    <a:pt x="15815" y="165265"/>
                  </a:lnTo>
                  <a:lnTo>
                    <a:pt x="6494" y="199028"/>
                  </a:lnTo>
                  <a:lnTo>
                    <a:pt x="0" y="232848"/>
                  </a:lnTo>
                  <a:lnTo>
                    <a:pt x="406" y="266695"/>
                  </a:lnTo>
                  <a:lnTo>
                    <a:pt x="4585" y="300552"/>
                  </a:lnTo>
                  <a:lnTo>
                    <a:pt x="8794" y="334415"/>
                  </a:lnTo>
                  <a:lnTo>
                    <a:pt x="25243" y="381841"/>
                  </a:lnTo>
                  <a:lnTo>
                    <a:pt x="47992" y="423802"/>
                  </a:lnTo>
                  <a:lnTo>
                    <a:pt x="84620" y="468720"/>
                  </a:lnTo>
                  <a:lnTo>
                    <a:pt x="105488" y="486076"/>
                  </a:lnTo>
                  <a:lnTo>
                    <a:pt x="120958" y="488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41"/>
            <p:cNvSpPr/>
            <p:nvPr>
              <p:custDataLst>
                <p:tags r:id="rId78"/>
              </p:custDataLst>
            </p:nvPr>
          </p:nvSpPr>
          <p:spPr>
            <a:xfrm>
              <a:off x="4375172" y="4060794"/>
              <a:ext cx="6329" cy="231807"/>
            </a:xfrm>
            <a:custGeom>
              <a:avLst/>
              <a:gdLst/>
              <a:ahLst/>
              <a:cxnLst/>
              <a:rect l="0" t="0" r="0" b="0"/>
              <a:pathLst>
                <a:path w="6329" h="231807">
                  <a:moveTo>
                    <a:pt x="6328" y="28606"/>
                  </a:moveTo>
                  <a:lnTo>
                    <a:pt x="6328" y="28606"/>
                  </a:lnTo>
                  <a:lnTo>
                    <a:pt x="1964" y="18467"/>
                  </a:lnTo>
                  <a:lnTo>
                    <a:pt x="30" y="0"/>
                  </a:lnTo>
                  <a:lnTo>
                    <a:pt x="0" y="1310"/>
                  </a:lnTo>
                  <a:lnTo>
                    <a:pt x="3641" y="20862"/>
                  </a:lnTo>
                  <a:lnTo>
                    <a:pt x="2083" y="55866"/>
                  </a:lnTo>
                  <a:lnTo>
                    <a:pt x="4756" y="96812"/>
                  </a:lnTo>
                  <a:lnTo>
                    <a:pt x="5862" y="135363"/>
                  </a:lnTo>
                  <a:lnTo>
                    <a:pt x="6236" y="178471"/>
                  </a:lnTo>
                  <a:lnTo>
                    <a:pt x="6323" y="224544"/>
                  </a:lnTo>
                  <a:lnTo>
                    <a:pt x="6328" y="23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42"/>
            <p:cNvSpPr/>
            <p:nvPr>
              <p:custDataLst>
                <p:tags r:id="rId79"/>
              </p:custDataLst>
            </p:nvPr>
          </p:nvSpPr>
          <p:spPr>
            <a:xfrm>
              <a:off x="4536592" y="4159250"/>
              <a:ext cx="221813" cy="25401"/>
            </a:xfrm>
            <a:custGeom>
              <a:avLst/>
              <a:gdLst/>
              <a:ahLst/>
              <a:cxnLst/>
              <a:rect l="0" t="0" r="0" b="0"/>
              <a:pathLst>
                <a:path w="221813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4694"/>
                  </a:lnTo>
                  <a:lnTo>
                    <a:pt x="1561" y="22029"/>
                  </a:lnTo>
                  <a:lnTo>
                    <a:pt x="2966" y="21036"/>
                  </a:lnTo>
                  <a:lnTo>
                    <a:pt x="6407" y="19933"/>
                  </a:lnTo>
                  <a:lnTo>
                    <a:pt x="47834" y="21048"/>
                  </a:lnTo>
                  <a:lnTo>
                    <a:pt x="88008" y="24110"/>
                  </a:lnTo>
                  <a:lnTo>
                    <a:pt x="131191" y="23136"/>
                  </a:lnTo>
                  <a:lnTo>
                    <a:pt x="173384" y="18379"/>
                  </a:lnTo>
                  <a:lnTo>
                    <a:pt x="219763" y="13198"/>
                  </a:lnTo>
                  <a:lnTo>
                    <a:pt x="221812" y="13032"/>
                  </a:lnTo>
                  <a:lnTo>
                    <a:pt x="221766" y="12921"/>
                  </a:lnTo>
                  <a:lnTo>
                    <a:pt x="217952" y="12798"/>
                  </a:lnTo>
                  <a:lnTo>
                    <a:pt x="215666" y="11354"/>
                  </a:lnTo>
                  <a:lnTo>
                    <a:pt x="20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43"/>
            <p:cNvSpPr/>
            <p:nvPr>
              <p:custDataLst>
                <p:tags r:id="rId80"/>
              </p:custDataLst>
            </p:nvPr>
          </p:nvSpPr>
          <p:spPr>
            <a:xfrm>
              <a:off x="4965822" y="3994913"/>
              <a:ext cx="114179" cy="329438"/>
            </a:xfrm>
            <a:custGeom>
              <a:avLst/>
              <a:gdLst/>
              <a:ahLst/>
              <a:cxnLst/>
              <a:rect l="0" t="0" r="0" b="0"/>
              <a:pathLst>
                <a:path w="114179" h="329438">
                  <a:moveTo>
                    <a:pt x="114178" y="11937"/>
                  </a:moveTo>
                  <a:lnTo>
                    <a:pt x="114178" y="11937"/>
                  </a:lnTo>
                  <a:lnTo>
                    <a:pt x="114178" y="3099"/>
                  </a:lnTo>
                  <a:lnTo>
                    <a:pt x="113473" y="1812"/>
                  </a:lnTo>
                  <a:lnTo>
                    <a:pt x="112296" y="954"/>
                  </a:lnTo>
                  <a:lnTo>
                    <a:pt x="108403" y="0"/>
                  </a:lnTo>
                  <a:lnTo>
                    <a:pt x="97572" y="168"/>
                  </a:lnTo>
                  <a:lnTo>
                    <a:pt x="87042" y="2708"/>
                  </a:lnTo>
                  <a:lnTo>
                    <a:pt x="75306" y="11833"/>
                  </a:lnTo>
                  <a:lnTo>
                    <a:pt x="40568" y="50154"/>
                  </a:lnTo>
                  <a:lnTo>
                    <a:pt x="24556" y="85114"/>
                  </a:lnTo>
                  <a:lnTo>
                    <a:pt x="10875" y="129888"/>
                  </a:lnTo>
                  <a:lnTo>
                    <a:pt x="0" y="174748"/>
                  </a:lnTo>
                  <a:lnTo>
                    <a:pt x="306" y="218613"/>
                  </a:lnTo>
                  <a:lnTo>
                    <a:pt x="6982" y="258030"/>
                  </a:lnTo>
                  <a:lnTo>
                    <a:pt x="31568" y="301429"/>
                  </a:lnTo>
                  <a:lnTo>
                    <a:pt x="37938" y="310765"/>
                  </a:lnTo>
                  <a:lnTo>
                    <a:pt x="52542" y="321139"/>
                  </a:lnTo>
                  <a:lnTo>
                    <a:pt x="88778" y="329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44"/>
            <p:cNvSpPr/>
            <p:nvPr>
              <p:custDataLst>
                <p:tags r:id="rId81"/>
              </p:custDataLst>
            </p:nvPr>
          </p:nvSpPr>
          <p:spPr>
            <a:xfrm>
              <a:off x="5125202" y="4006850"/>
              <a:ext cx="151649" cy="171451"/>
            </a:xfrm>
            <a:custGeom>
              <a:avLst/>
              <a:gdLst/>
              <a:ahLst/>
              <a:cxnLst/>
              <a:rect l="0" t="0" r="0" b="0"/>
              <a:pathLst>
                <a:path w="151649" h="171451">
                  <a:moveTo>
                    <a:pt x="151648" y="0"/>
                  </a:moveTo>
                  <a:lnTo>
                    <a:pt x="151648" y="0"/>
                  </a:lnTo>
                  <a:lnTo>
                    <a:pt x="148277" y="6742"/>
                  </a:lnTo>
                  <a:lnTo>
                    <a:pt x="142859" y="11933"/>
                  </a:lnTo>
                  <a:lnTo>
                    <a:pt x="135747" y="18004"/>
                  </a:lnTo>
                  <a:lnTo>
                    <a:pt x="124515" y="33321"/>
                  </a:lnTo>
                  <a:lnTo>
                    <a:pt x="103053" y="75763"/>
                  </a:lnTo>
                  <a:lnTo>
                    <a:pt x="82059" y="102725"/>
                  </a:lnTo>
                  <a:lnTo>
                    <a:pt x="66157" y="115270"/>
                  </a:lnTo>
                  <a:lnTo>
                    <a:pt x="37966" y="126895"/>
                  </a:lnTo>
                  <a:lnTo>
                    <a:pt x="25157" y="128600"/>
                  </a:lnTo>
                  <a:lnTo>
                    <a:pt x="20754" y="128066"/>
                  </a:lnTo>
                  <a:lnTo>
                    <a:pt x="12099" y="121829"/>
                  </a:lnTo>
                  <a:lnTo>
                    <a:pt x="7815" y="117203"/>
                  </a:lnTo>
                  <a:lnTo>
                    <a:pt x="3055" y="106418"/>
                  </a:lnTo>
                  <a:lnTo>
                    <a:pt x="0" y="88990"/>
                  </a:lnTo>
                  <a:lnTo>
                    <a:pt x="2571" y="86137"/>
                  </a:lnTo>
                  <a:lnTo>
                    <a:pt x="12955" y="81087"/>
                  </a:lnTo>
                  <a:lnTo>
                    <a:pt x="21792" y="84397"/>
                  </a:lnTo>
                  <a:lnTo>
                    <a:pt x="62053" y="117670"/>
                  </a:lnTo>
                  <a:lnTo>
                    <a:pt x="107745" y="159797"/>
                  </a:lnTo>
                  <a:lnTo>
                    <a:pt x="114026" y="165801"/>
                  </a:lnTo>
                  <a:lnTo>
                    <a:pt x="121051" y="168939"/>
                  </a:lnTo>
                  <a:lnTo>
                    <a:pt x="13259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45"/>
            <p:cNvSpPr/>
            <p:nvPr>
              <p:custDataLst>
                <p:tags r:id="rId82"/>
              </p:custDataLst>
            </p:nvPr>
          </p:nvSpPr>
          <p:spPr>
            <a:xfrm>
              <a:off x="5289550" y="4006850"/>
              <a:ext cx="114301" cy="254001"/>
            </a:xfrm>
            <a:custGeom>
              <a:avLst/>
              <a:gdLst/>
              <a:ahLst/>
              <a:cxnLst/>
              <a:rect l="0" t="0" r="0" b="0"/>
              <a:pathLst>
                <a:path w="114301" h="254001">
                  <a:moveTo>
                    <a:pt x="114300" y="0"/>
                  </a:moveTo>
                  <a:lnTo>
                    <a:pt x="114300" y="0"/>
                  </a:lnTo>
                  <a:lnTo>
                    <a:pt x="114300" y="10113"/>
                  </a:lnTo>
                  <a:lnTo>
                    <a:pt x="95459" y="54292"/>
                  </a:lnTo>
                  <a:lnTo>
                    <a:pt x="82612" y="91816"/>
                  </a:lnTo>
                  <a:lnTo>
                    <a:pt x="66106" y="137977"/>
                  </a:lnTo>
                  <a:lnTo>
                    <a:pt x="51958" y="171390"/>
                  </a:lnTo>
                  <a:lnTo>
                    <a:pt x="32093" y="21188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46"/>
            <p:cNvSpPr/>
            <p:nvPr>
              <p:custDataLst>
                <p:tags r:id="rId83"/>
              </p:custDataLst>
            </p:nvPr>
          </p:nvSpPr>
          <p:spPr>
            <a:xfrm>
              <a:off x="5407130" y="4153835"/>
              <a:ext cx="218971" cy="131196"/>
            </a:xfrm>
            <a:custGeom>
              <a:avLst/>
              <a:gdLst/>
              <a:ahLst/>
              <a:cxnLst/>
              <a:rect l="0" t="0" r="0" b="0"/>
              <a:pathLst>
                <a:path w="218971" h="131196">
                  <a:moveTo>
                    <a:pt x="9420" y="24465"/>
                  </a:moveTo>
                  <a:lnTo>
                    <a:pt x="9420" y="24465"/>
                  </a:lnTo>
                  <a:lnTo>
                    <a:pt x="6049" y="24465"/>
                  </a:lnTo>
                  <a:lnTo>
                    <a:pt x="2512" y="22583"/>
                  </a:lnTo>
                  <a:lnTo>
                    <a:pt x="582" y="21094"/>
                  </a:lnTo>
                  <a:lnTo>
                    <a:pt x="0" y="19396"/>
                  </a:lnTo>
                  <a:lnTo>
                    <a:pt x="318" y="17558"/>
                  </a:lnTo>
                  <a:lnTo>
                    <a:pt x="3258" y="12928"/>
                  </a:lnTo>
                  <a:lnTo>
                    <a:pt x="9268" y="6167"/>
                  </a:lnTo>
                  <a:lnTo>
                    <a:pt x="16644" y="2222"/>
                  </a:lnTo>
                  <a:lnTo>
                    <a:pt x="34373" y="0"/>
                  </a:lnTo>
                  <a:lnTo>
                    <a:pt x="52260" y="892"/>
                  </a:lnTo>
                  <a:lnTo>
                    <a:pt x="80753" y="10033"/>
                  </a:lnTo>
                  <a:lnTo>
                    <a:pt x="96157" y="20167"/>
                  </a:lnTo>
                  <a:lnTo>
                    <a:pt x="104414" y="29846"/>
                  </a:lnTo>
                  <a:lnTo>
                    <a:pt x="106616" y="34402"/>
                  </a:lnTo>
                  <a:lnTo>
                    <a:pt x="105299" y="46991"/>
                  </a:lnTo>
                  <a:lnTo>
                    <a:pt x="102973" y="54299"/>
                  </a:lnTo>
                  <a:lnTo>
                    <a:pt x="92862" y="68063"/>
                  </a:lnTo>
                  <a:lnTo>
                    <a:pt x="45476" y="109944"/>
                  </a:lnTo>
                  <a:lnTo>
                    <a:pt x="37977" y="116819"/>
                  </a:lnTo>
                  <a:lnTo>
                    <a:pt x="37630" y="118490"/>
                  </a:lnTo>
                  <a:lnTo>
                    <a:pt x="38104" y="120310"/>
                  </a:lnTo>
                  <a:lnTo>
                    <a:pt x="39126" y="122228"/>
                  </a:lnTo>
                  <a:lnTo>
                    <a:pt x="47306" y="128299"/>
                  </a:lnTo>
                  <a:lnTo>
                    <a:pt x="65409" y="131195"/>
                  </a:lnTo>
                  <a:lnTo>
                    <a:pt x="112724" y="127810"/>
                  </a:lnTo>
                  <a:lnTo>
                    <a:pt x="158640" y="125877"/>
                  </a:lnTo>
                  <a:lnTo>
                    <a:pt x="218970" y="119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47"/>
            <p:cNvSpPr/>
            <p:nvPr>
              <p:custDataLst>
                <p:tags r:id="rId84"/>
              </p:custDataLst>
            </p:nvPr>
          </p:nvSpPr>
          <p:spPr>
            <a:xfrm>
              <a:off x="5632450" y="4047642"/>
              <a:ext cx="94465" cy="270359"/>
            </a:xfrm>
            <a:custGeom>
              <a:avLst/>
              <a:gdLst/>
              <a:ahLst/>
              <a:cxnLst/>
              <a:rect l="0" t="0" r="0" b="0"/>
              <a:pathLst>
                <a:path w="94465" h="270359">
                  <a:moveTo>
                    <a:pt x="19050" y="3658"/>
                  </a:moveTo>
                  <a:lnTo>
                    <a:pt x="19050" y="3658"/>
                  </a:lnTo>
                  <a:lnTo>
                    <a:pt x="19050" y="287"/>
                  </a:lnTo>
                  <a:lnTo>
                    <a:pt x="20461" y="0"/>
                  </a:lnTo>
                  <a:lnTo>
                    <a:pt x="25792" y="1562"/>
                  </a:lnTo>
                  <a:lnTo>
                    <a:pt x="59016" y="27893"/>
                  </a:lnTo>
                  <a:lnTo>
                    <a:pt x="81221" y="54505"/>
                  </a:lnTo>
                  <a:lnTo>
                    <a:pt x="94464" y="91474"/>
                  </a:lnTo>
                  <a:lnTo>
                    <a:pt x="92784" y="121239"/>
                  </a:lnTo>
                  <a:lnTo>
                    <a:pt x="84276" y="153283"/>
                  </a:lnTo>
                  <a:lnTo>
                    <a:pt x="71087" y="186339"/>
                  </a:lnTo>
                  <a:lnTo>
                    <a:pt x="47796" y="229941"/>
                  </a:lnTo>
                  <a:lnTo>
                    <a:pt x="26391" y="259559"/>
                  </a:lnTo>
                  <a:lnTo>
                    <a:pt x="20417" y="264569"/>
                  </a:lnTo>
                  <a:lnTo>
                    <a:pt x="15022" y="267204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48"/>
            <p:cNvSpPr/>
            <p:nvPr>
              <p:custDataLst>
                <p:tags r:id="rId85"/>
              </p:custDataLst>
            </p:nvPr>
          </p:nvSpPr>
          <p:spPr>
            <a:xfrm>
              <a:off x="5702300" y="3988478"/>
              <a:ext cx="167488" cy="393023"/>
            </a:xfrm>
            <a:custGeom>
              <a:avLst/>
              <a:gdLst/>
              <a:ahLst/>
              <a:cxnLst/>
              <a:rect l="0" t="0" r="0" b="0"/>
              <a:pathLst>
                <a:path w="167488" h="393023">
                  <a:moveTo>
                    <a:pt x="114300" y="24722"/>
                  </a:moveTo>
                  <a:lnTo>
                    <a:pt x="114300" y="24722"/>
                  </a:lnTo>
                  <a:lnTo>
                    <a:pt x="107558" y="17980"/>
                  </a:lnTo>
                  <a:lnTo>
                    <a:pt x="104249" y="10907"/>
                  </a:lnTo>
                  <a:lnTo>
                    <a:pt x="103365" y="7045"/>
                  </a:lnTo>
                  <a:lnTo>
                    <a:pt x="103482" y="4471"/>
                  </a:lnTo>
                  <a:lnTo>
                    <a:pt x="104266" y="2754"/>
                  </a:lnTo>
                  <a:lnTo>
                    <a:pt x="107223" y="0"/>
                  </a:lnTo>
                  <a:lnTo>
                    <a:pt x="107465" y="480"/>
                  </a:lnTo>
                  <a:lnTo>
                    <a:pt x="114388" y="33999"/>
                  </a:lnTo>
                  <a:lnTo>
                    <a:pt x="123511" y="66474"/>
                  </a:lnTo>
                  <a:lnTo>
                    <a:pt x="138384" y="110071"/>
                  </a:lnTo>
                  <a:lnTo>
                    <a:pt x="147289" y="134538"/>
                  </a:lnTo>
                  <a:lnTo>
                    <a:pt x="154637" y="160727"/>
                  </a:lnTo>
                  <a:lnTo>
                    <a:pt x="160947" y="188064"/>
                  </a:lnTo>
                  <a:lnTo>
                    <a:pt x="166565" y="216167"/>
                  </a:lnTo>
                  <a:lnTo>
                    <a:pt x="167487" y="241252"/>
                  </a:lnTo>
                  <a:lnTo>
                    <a:pt x="160987" y="286057"/>
                  </a:lnTo>
                  <a:lnTo>
                    <a:pt x="143047" y="321493"/>
                  </a:lnTo>
                  <a:lnTo>
                    <a:pt x="117904" y="349237"/>
                  </a:lnTo>
                  <a:lnTo>
                    <a:pt x="87915" y="368623"/>
                  </a:lnTo>
                  <a:lnTo>
                    <a:pt x="53890" y="380532"/>
                  </a:lnTo>
                  <a:lnTo>
                    <a:pt x="0" y="393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94"/>
          <p:cNvGrpSpPr/>
          <p:nvPr/>
        </p:nvGrpSpPr>
        <p:grpSpPr>
          <a:xfrm>
            <a:off x="2038350" y="4889500"/>
            <a:ext cx="400051" cy="349251"/>
            <a:chOff x="2038350" y="4889500"/>
            <a:chExt cx="400051" cy="349251"/>
          </a:xfrm>
        </p:grpSpPr>
        <p:sp>
          <p:nvSpPr>
            <p:cNvPr id="151" name="SMARTInkShape-449"/>
            <p:cNvSpPr/>
            <p:nvPr>
              <p:custDataLst>
                <p:tags r:id="rId74"/>
              </p:custDataLst>
            </p:nvPr>
          </p:nvSpPr>
          <p:spPr>
            <a:xfrm>
              <a:off x="2096383" y="5010150"/>
              <a:ext cx="342018" cy="34704"/>
            </a:xfrm>
            <a:custGeom>
              <a:avLst/>
              <a:gdLst/>
              <a:ahLst/>
              <a:cxnLst/>
              <a:rect l="0" t="0" r="0" b="0"/>
              <a:pathLst>
                <a:path w="342018" h="34704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38862" y="34703"/>
                  </a:lnTo>
                  <a:lnTo>
                    <a:pt x="68992" y="30475"/>
                  </a:lnTo>
                  <a:lnTo>
                    <a:pt x="107313" y="25774"/>
                  </a:lnTo>
                  <a:lnTo>
                    <a:pt x="150215" y="20627"/>
                  </a:lnTo>
                  <a:lnTo>
                    <a:pt x="195153" y="13636"/>
                  </a:lnTo>
                  <a:lnTo>
                    <a:pt x="237233" y="7707"/>
                  </a:lnTo>
                  <a:lnTo>
                    <a:pt x="275691" y="3425"/>
                  </a:lnTo>
                  <a:lnTo>
                    <a:pt x="320169" y="1015"/>
                  </a:lnTo>
                  <a:lnTo>
                    <a:pt x="342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50"/>
            <p:cNvSpPr/>
            <p:nvPr>
              <p:custDataLst>
                <p:tags r:id="rId75"/>
              </p:custDataLst>
            </p:nvPr>
          </p:nvSpPr>
          <p:spPr>
            <a:xfrm>
              <a:off x="2038350" y="5124450"/>
              <a:ext cx="342901" cy="31751"/>
            </a:xfrm>
            <a:custGeom>
              <a:avLst/>
              <a:gdLst/>
              <a:ahLst/>
              <a:cxnLst/>
              <a:rect l="0" t="0" r="0" b="0"/>
              <a:pathLst>
                <a:path w="3429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37590" y="20918"/>
                  </a:lnTo>
                  <a:lnTo>
                    <a:pt x="80596" y="15448"/>
                  </a:lnTo>
                  <a:lnTo>
                    <a:pt x="124932" y="14220"/>
                  </a:lnTo>
                  <a:lnTo>
                    <a:pt x="169347" y="17305"/>
                  </a:lnTo>
                  <a:lnTo>
                    <a:pt x="215198" y="17827"/>
                  </a:lnTo>
                  <a:lnTo>
                    <a:pt x="250160" y="15449"/>
                  </a:lnTo>
                  <a:lnTo>
                    <a:pt x="286866" y="10159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51"/>
            <p:cNvSpPr/>
            <p:nvPr>
              <p:custDataLst>
                <p:tags r:id="rId76"/>
              </p:custDataLst>
            </p:nvPr>
          </p:nvSpPr>
          <p:spPr>
            <a:xfrm>
              <a:off x="2247900" y="4889500"/>
              <a:ext cx="171322" cy="349251"/>
            </a:xfrm>
            <a:custGeom>
              <a:avLst/>
              <a:gdLst/>
              <a:ahLst/>
              <a:cxnLst/>
              <a:rect l="0" t="0" r="0" b="0"/>
              <a:pathLst>
                <a:path w="171322" h="349251">
                  <a:moveTo>
                    <a:pt x="101600" y="0"/>
                  </a:moveTo>
                  <a:lnTo>
                    <a:pt x="101600" y="0"/>
                  </a:lnTo>
                  <a:lnTo>
                    <a:pt x="74881" y="705"/>
                  </a:lnTo>
                  <a:lnTo>
                    <a:pt x="66480" y="5069"/>
                  </a:lnTo>
                  <a:lnTo>
                    <a:pt x="61767" y="8838"/>
                  </a:lnTo>
                  <a:lnTo>
                    <a:pt x="59202" y="14747"/>
                  </a:lnTo>
                  <a:lnTo>
                    <a:pt x="58518" y="18298"/>
                  </a:lnTo>
                  <a:lnTo>
                    <a:pt x="61521" y="27887"/>
                  </a:lnTo>
                  <a:lnTo>
                    <a:pt x="79598" y="57477"/>
                  </a:lnTo>
                  <a:lnTo>
                    <a:pt x="120849" y="101619"/>
                  </a:lnTo>
                  <a:lnTo>
                    <a:pt x="168135" y="143613"/>
                  </a:lnTo>
                  <a:lnTo>
                    <a:pt x="169976" y="148024"/>
                  </a:lnTo>
                  <a:lnTo>
                    <a:pt x="171321" y="166321"/>
                  </a:lnTo>
                  <a:lnTo>
                    <a:pt x="168041" y="176672"/>
                  </a:lnTo>
                  <a:lnTo>
                    <a:pt x="155858" y="195419"/>
                  </a:lnTo>
                  <a:lnTo>
                    <a:pt x="117570" y="227742"/>
                  </a:lnTo>
                  <a:lnTo>
                    <a:pt x="71123" y="269248"/>
                  </a:lnTo>
                  <a:lnTo>
                    <a:pt x="27768" y="311261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95"/>
          <p:cNvGrpSpPr/>
          <p:nvPr/>
        </p:nvGrpSpPr>
        <p:grpSpPr>
          <a:xfrm>
            <a:off x="2870200" y="4857750"/>
            <a:ext cx="1320801" cy="506650"/>
            <a:chOff x="2870200" y="4857750"/>
            <a:chExt cx="1320801" cy="506650"/>
          </a:xfrm>
        </p:grpSpPr>
        <p:sp>
          <p:nvSpPr>
            <p:cNvPr id="155" name="SMARTInkShape-452"/>
            <p:cNvSpPr/>
            <p:nvPr>
              <p:custDataLst>
                <p:tags r:id="rId65"/>
              </p:custDataLst>
            </p:nvPr>
          </p:nvSpPr>
          <p:spPr>
            <a:xfrm>
              <a:off x="2983363" y="4986619"/>
              <a:ext cx="171232" cy="226689"/>
            </a:xfrm>
            <a:custGeom>
              <a:avLst/>
              <a:gdLst/>
              <a:ahLst/>
              <a:cxnLst/>
              <a:rect l="0" t="0" r="0" b="0"/>
              <a:pathLst>
                <a:path w="171232" h="226689">
                  <a:moveTo>
                    <a:pt x="128137" y="36231"/>
                  </a:moveTo>
                  <a:lnTo>
                    <a:pt x="128137" y="36231"/>
                  </a:lnTo>
                  <a:lnTo>
                    <a:pt x="128137" y="30764"/>
                  </a:lnTo>
                  <a:lnTo>
                    <a:pt x="132501" y="24986"/>
                  </a:lnTo>
                  <a:lnTo>
                    <a:pt x="133604" y="21120"/>
                  </a:lnTo>
                  <a:lnTo>
                    <a:pt x="133193" y="19101"/>
                  </a:lnTo>
                  <a:lnTo>
                    <a:pt x="129243" y="12890"/>
                  </a:lnTo>
                  <a:lnTo>
                    <a:pt x="122898" y="6580"/>
                  </a:lnTo>
                  <a:lnTo>
                    <a:pt x="116166" y="2356"/>
                  </a:lnTo>
                  <a:lnTo>
                    <a:pt x="106589" y="1890"/>
                  </a:lnTo>
                  <a:lnTo>
                    <a:pt x="87415" y="7477"/>
                  </a:lnTo>
                  <a:lnTo>
                    <a:pt x="71938" y="15690"/>
                  </a:lnTo>
                  <a:lnTo>
                    <a:pt x="30617" y="55338"/>
                  </a:lnTo>
                  <a:lnTo>
                    <a:pt x="12067" y="88929"/>
                  </a:lnTo>
                  <a:lnTo>
                    <a:pt x="1005" y="129064"/>
                  </a:lnTo>
                  <a:lnTo>
                    <a:pt x="0" y="165494"/>
                  </a:lnTo>
                  <a:lnTo>
                    <a:pt x="7542" y="195259"/>
                  </a:lnTo>
                  <a:lnTo>
                    <a:pt x="18565" y="209451"/>
                  </a:lnTo>
                  <a:lnTo>
                    <a:pt x="32872" y="219756"/>
                  </a:lnTo>
                  <a:lnTo>
                    <a:pt x="48638" y="226688"/>
                  </a:lnTo>
                  <a:lnTo>
                    <a:pt x="68815" y="226477"/>
                  </a:lnTo>
                  <a:lnTo>
                    <a:pt x="90483" y="220974"/>
                  </a:lnTo>
                  <a:lnTo>
                    <a:pt x="118548" y="205269"/>
                  </a:lnTo>
                  <a:lnTo>
                    <a:pt x="142621" y="183761"/>
                  </a:lnTo>
                  <a:lnTo>
                    <a:pt x="151743" y="170239"/>
                  </a:lnTo>
                  <a:lnTo>
                    <a:pt x="165722" y="125984"/>
                  </a:lnTo>
                  <a:lnTo>
                    <a:pt x="171231" y="91433"/>
                  </a:lnTo>
                  <a:lnTo>
                    <a:pt x="165501" y="43927"/>
                  </a:lnTo>
                  <a:lnTo>
                    <a:pt x="157625" y="15722"/>
                  </a:lnTo>
                  <a:lnTo>
                    <a:pt x="151591" y="7595"/>
                  </a:lnTo>
                  <a:lnTo>
                    <a:pt x="148006" y="4441"/>
                  </a:lnTo>
                  <a:lnTo>
                    <a:pt x="138379" y="935"/>
                  </a:lnTo>
                  <a:lnTo>
                    <a:pt x="132849" y="0"/>
                  </a:lnTo>
                  <a:lnTo>
                    <a:pt x="108210" y="5427"/>
                  </a:lnTo>
                  <a:lnTo>
                    <a:pt x="63021" y="21292"/>
                  </a:lnTo>
                  <a:lnTo>
                    <a:pt x="51937" y="23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53"/>
            <p:cNvSpPr/>
            <p:nvPr>
              <p:custDataLst>
                <p:tags r:id="rId66"/>
              </p:custDataLst>
            </p:nvPr>
          </p:nvSpPr>
          <p:spPr>
            <a:xfrm>
              <a:off x="3028950" y="4857750"/>
              <a:ext cx="47483" cy="431801"/>
            </a:xfrm>
            <a:custGeom>
              <a:avLst/>
              <a:gdLst/>
              <a:ahLst/>
              <a:cxnLst/>
              <a:rect l="0" t="0" r="0" b="0"/>
              <a:pathLst>
                <a:path w="47483" h="431801">
                  <a:moveTo>
                    <a:pt x="31750" y="0"/>
                  </a:moveTo>
                  <a:lnTo>
                    <a:pt x="31750" y="0"/>
                  </a:lnTo>
                  <a:lnTo>
                    <a:pt x="31750" y="14927"/>
                  </a:lnTo>
                  <a:lnTo>
                    <a:pt x="43305" y="58909"/>
                  </a:lnTo>
                  <a:lnTo>
                    <a:pt x="47482" y="98045"/>
                  </a:lnTo>
                  <a:lnTo>
                    <a:pt x="47444" y="134827"/>
                  </a:lnTo>
                  <a:lnTo>
                    <a:pt x="44369" y="176340"/>
                  </a:lnTo>
                  <a:lnTo>
                    <a:pt x="38299" y="218308"/>
                  </a:lnTo>
                  <a:lnTo>
                    <a:pt x="30898" y="260479"/>
                  </a:lnTo>
                  <a:lnTo>
                    <a:pt x="23610" y="301330"/>
                  </a:lnTo>
                  <a:lnTo>
                    <a:pt x="18019" y="338300"/>
                  </a:lnTo>
                  <a:lnTo>
                    <a:pt x="7534" y="384106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54"/>
            <p:cNvSpPr/>
            <p:nvPr>
              <p:custDataLst>
                <p:tags r:id="rId67"/>
              </p:custDataLst>
            </p:nvPr>
          </p:nvSpPr>
          <p:spPr>
            <a:xfrm>
              <a:off x="2922406" y="4864109"/>
              <a:ext cx="284345" cy="12692"/>
            </a:xfrm>
            <a:custGeom>
              <a:avLst/>
              <a:gdLst/>
              <a:ahLst/>
              <a:cxnLst/>
              <a:rect l="0" t="0" r="0" b="0"/>
              <a:pathLst>
                <a:path w="284345" h="12692">
                  <a:moveTo>
                    <a:pt x="17644" y="12691"/>
                  </a:moveTo>
                  <a:lnTo>
                    <a:pt x="17644" y="12691"/>
                  </a:lnTo>
                  <a:lnTo>
                    <a:pt x="0" y="1135"/>
                  </a:lnTo>
                  <a:lnTo>
                    <a:pt x="942" y="753"/>
                  </a:lnTo>
                  <a:lnTo>
                    <a:pt x="44144" y="58"/>
                  </a:lnTo>
                  <a:lnTo>
                    <a:pt x="80692" y="21"/>
                  </a:lnTo>
                  <a:lnTo>
                    <a:pt x="126569" y="5"/>
                  </a:lnTo>
                  <a:lnTo>
                    <a:pt x="151644" y="0"/>
                  </a:lnTo>
                  <a:lnTo>
                    <a:pt x="196439" y="1877"/>
                  </a:lnTo>
                  <a:lnTo>
                    <a:pt x="233986" y="5062"/>
                  </a:lnTo>
                  <a:lnTo>
                    <a:pt x="284344" y="12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55"/>
            <p:cNvSpPr/>
            <p:nvPr>
              <p:custDataLst>
                <p:tags r:id="rId68"/>
              </p:custDataLst>
            </p:nvPr>
          </p:nvSpPr>
          <p:spPr>
            <a:xfrm>
              <a:off x="2870200" y="5302250"/>
              <a:ext cx="228601" cy="11818"/>
            </a:xfrm>
            <a:custGeom>
              <a:avLst/>
              <a:gdLst/>
              <a:ahLst/>
              <a:cxnLst/>
              <a:rect l="0" t="0" r="0" b="0"/>
              <a:pathLst>
                <a:path w="228601" h="11818">
                  <a:moveTo>
                    <a:pt x="0" y="6350"/>
                  </a:moveTo>
                  <a:lnTo>
                    <a:pt x="0" y="6350"/>
                  </a:lnTo>
                  <a:lnTo>
                    <a:pt x="8838" y="6350"/>
                  </a:lnTo>
                  <a:lnTo>
                    <a:pt x="40150" y="11817"/>
                  </a:lnTo>
                  <a:lnTo>
                    <a:pt x="82452" y="9068"/>
                  </a:lnTo>
                  <a:lnTo>
                    <a:pt x="118960" y="7558"/>
                  </a:lnTo>
                  <a:lnTo>
                    <a:pt x="157293" y="6181"/>
                  </a:lnTo>
                  <a:lnTo>
                    <a:pt x="193145" y="321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56"/>
            <p:cNvSpPr/>
            <p:nvPr>
              <p:custDataLst>
                <p:tags r:id="rId69"/>
              </p:custDataLst>
            </p:nvPr>
          </p:nvSpPr>
          <p:spPr>
            <a:xfrm>
              <a:off x="3307264" y="4858633"/>
              <a:ext cx="216987" cy="367418"/>
            </a:xfrm>
            <a:custGeom>
              <a:avLst/>
              <a:gdLst/>
              <a:ahLst/>
              <a:cxnLst/>
              <a:rect l="0" t="0" r="0" b="0"/>
              <a:pathLst>
                <a:path w="216987" h="367418">
                  <a:moveTo>
                    <a:pt x="216986" y="5467"/>
                  </a:moveTo>
                  <a:lnTo>
                    <a:pt x="216986" y="5467"/>
                  </a:lnTo>
                  <a:lnTo>
                    <a:pt x="216986" y="0"/>
                  </a:lnTo>
                  <a:lnTo>
                    <a:pt x="210244" y="6120"/>
                  </a:lnTo>
                  <a:lnTo>
                    <a:pt x="168652" y="23618"/>
                  </a:lnTo>
                  <a:lnTo>
                    <a:pt x="131404" y="45182"/>
                  </a:lnTo>
                  <a:lnTo>
                    <a:pt x="90969" y="73208"/>
                  </a:lnTo>
                  <a:lnTo>
                    <a:pt x="54059" y="110206"/>
                  </a:lnTo>
                  <a:lnTo>
                    <a:pt x="24543" y="156210"/>
                  </a:lnTo>
                  <a:lnTo>
                    <a:pt x="10806" y="191702"/>
                  </a:lnTo>
                  <a:lnTo>
                    <a:pt x="2348" y="228644"/>
                  </a:lnTo>
                  <a:lnTo>
                    <a:pt x="0" y="264347"/>
                  </a:lnTo>
                  <a:lnTo>
                    <a:pt x="4527" y="310538"/>
                  </a:lnTo>
                  <a:lnTo>
                    <a:pt x="7614" y="323147"/>
                  </a:lnTo>
                  <a:lnTo>
                    <a:pt x="20450" y="342803"/>
                  </a:lnTo>
                  <a:lnTo>
                    <a:pt x="28812" y="351008"/>
                  </a:lnTo>
                  <a:lnTo>
                    <a:pt x="49392" y="360124"/>
                  </a:lnTo>
                  <a:lnTo>
                    <a:pt x="83636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57"/>
            <p:cNvSpPr/>
            <p:nvPr>
              <p:custDataLst>
                <p:tags r:id="rId70"/>
              </p:custDataLst>
            </p:nvPr>
          </p:nvSpPr>
          <p:spPr>
            <a:xfrm>
              <a:off x="3524250" y="5011378"/>
              <a:ext cx="228601" cy="170223"/>
            </a:xfrm>
            <a:custGeom>
              <a:avLst/>
              <a:gdLst/>
              <a:ahLst/>
              <a:cxnLst/>
              <a:rect l="0" t="0" r="0" b="0"/>
              <a:pathLst>
                <a:path w="228601" h="170223">
                  <a:moveTo>
                    <a:pt x="0" y="24172"/>
                  </a:moveTo>
                  <a:lnTo>
                    <a:pt x="0" y="24172"/>
                  </a:lnTo>
                  <a:lnTo>
                    <a:pt x="38974" y="19808"/>
                  </a:lnTo>
                  <a:lnTo>
                    <a:pt x="85859" y="16333"/>
                  </a:lnTo>
                  <a:lnTo>
                    <a:pt x="126099" y="11031"/>
                  </a:lnTo>
                  <a:lnTo>
                    <a:pt x="162952" y="4991"/>
                  </a:lnTo>
                  <a:lnTo>
                    <a:pt x="196896" y="0"/>
                  </a:lnTo>
                  <a:lnTo>
                    <a:pt x="205807" y="1199"/>
                  </a:lnTo>
                  <a:lnTo>
                    <a:pt x="210709" y="3378"/>
                  </a:lnTo>
                  <a:lnTo>
                    <a:pt x="211028" y="3960"/>
                  </a:lnTo>
                  <a:lnTo>
                    <a:pt x="210535" y="4347"/>
                  </a:lnTo>
                  <a:lnTo>
                    <a:pt x="203264" y="15108"/>
                  </a:lnTo>
                  <a:lnTo>
                    <a:pt x="156395" y="54331"/>
                  </a:lnTo>
                  <a:lnTo>
                    <a:pt x="114252" y="92662"/>
                  </a:lnTo>
                  <a:lnTo>
                    <a:pt x="71957" y="124248"/>
                  </a:lnTo>
                  <a:lnTo>
                    <a:pt x="24963" y="150782"/>
                  </a:lnTo>
                  <a:lnTo>
                    <a:pt x="13418" y="157127"/>
                  </a:lnTo>
                  <a:lnTo>
                    <a:pt x="39278" y="152020"/>
                  </a:lnTo>
                  <a:lnTo>
                    <a:pt x="85702" y="153165"/>
                  </a:lnTo>
                  <a:lnTo>
                    <a:pt x="123466" y="156231"/>
                  </a:lnTo>
                  <a:lnTo>
                    <a:pt x="164053" y="159021"/>
                  </a:lnTo>
                  <a:lnTo>
                    <a:pt x="205580" y="166284"/>
                  </a:lnTo>
                  <a:lnTo>
                    <a:pt x="228600" y="170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58"/>
            <p:cNvSpPr/>
            <p:nvPr>
              <p:custDataLst>
                <p:tags r:id="rId71"/>
              </p:custDataLst>
            </p:nvPr>
          </p:nvSpPr>
          <p:spPr>
            <a:xfrm>
              <a:off x="3818416" y="5130800"/>
              <a:ext cx="124935" cy="139701"/>
            </a:xfrm>
            <a:custGeom>
              <a:avLst/>
              <a:gdLst/>
              <a:ahLst/>
              <a:cxnLst/>
              <a:rect l="0" t="0" r="0" b="0"/>
              <a:pathLst>
                <a:path w="124935" h="139701">
                  <a:moveTo>
                    <a:pt x="124934" y="0"/>
                  </a:moveTo>
                  <a:lnTo>
                    <a:pt x="124934" y="0"/>
                  </a:lnTo>
                  <a:lnTo>
                    <a:pt x="96390" y="45550"/>
                  </a:lnTo>
                  <a:lnTo>
                    <a:pt x="78141" y="67276"/>
                  </a:lnTo>
                  <a:lnTo>
                    <a:pt x="37677" y="89145"/>
                  </a:lnTo>
                  <a:lnTo>
                    <a:pt x="24064" y="90656"/>
                  </a:lnTo>
                  <a:lnTo>
                    <a:pt x="17470" y="90070"/>
                  </a:lnTo>
                  <a:lnTo>
                    <a:pt x="12369" y="88269"/>
                  </a:lnTo>
                  <a:lnTo>
                    <a:pt x="4820" y="82504"/>
                  </a:lnTo>
                  <a:lnTo>
                    <a:pt x="994" y="73358"/>
                  </a:lnTo>
                  <a:lnTo>
                    <a:pt x="0" y="62237"/>
                  </a:lnTo>
                  <a:lnTo>
                    <a:pt x="3407" y="45487"/>
                  </a:lnTo>
                  <a:lnTo>
                    <a:pt x="6952" y="38325"/>
                  </a:lnTo>
                  <a:lnTo>
                    <a:pt x="10879" y="34673"/>
                  </a:lnTo>
                  <a:lnTo>
                    <a:pt x="12914" y="33699"/>
                  </a:lnTo>
                  <a:lnTo>
                    <a:pt x="25891" y="35699"/>
                  </a:lnTo>
                  <a:lnTo>
                    <a:pt x="62328" y="53480"/>
                  </a:lnTo>
                  <a:lnTo>
                    <a:pt x="101642" y="82228"/>
                  </a:lnTo>
                  <a:lnTo>
                    <a:pt x="105173" y="86569"/>
                  </a:lnTo>
                  <a:lnTo>
                    <a:pt x="109095" y="97036"/>
                  </a:lnTo>
                  <a:lnTo>
                    <a:pt x="110134" y="108038"/>
                  </a:lnTo>
                  <a:lnTo>
                    <a:pt x="106583" y="130966"/>
                  </a:lnTo>
                  <a:lnTo>
                    <a:pt x="107055" y="133877"/>
                  </a:lnTo>
                  <a:lnTo>
                    <a:pt x="108076" y="135818"/>
                  </a:lnTo>
                  <a:lnTo>
                    <a:pt x="11223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59"/>
            <p:cNvSpPr/>
            <p:nvPr>
              <p:custDataLst>
                <p:tags r:id="rId72"/>
              </p:custDataLst>
            </p:nvPr>
          </p:nvSpPr>
          <p:spPr>
            <a:xfrm>
              <a:off x="3930650" y="5119506"/>
              <a:ext cx="137674" cy="208145"/>
            </a:xfrm>
            <a:custGeom>
              <a:avLst/>
              <a:gdLst/>
              <a:ahLst/>
              <a:cxnLst/>
              <a:rect l="0" t="0" r="0" b="0"/>
              <a:pathLst>
                <a:path w="137674" h="208145">
                  <a:moveTo>
                    <a:pt x="120650" y="17644"/>
                  </a:moveTo>
                  <a:lnTo>
                    <a:pt x="120650" y="17644"/>
                  </a:lnTo>
                  <a:lnTo>
                    <a:pt x="124021" y="10902"/>
                  </a:lnTo>
                  <a:lnTo>
                    <a:pt x="129439" y="5710"/>
                  </a:lnTo>
                  <a:lnTo>
                    <a:pt x="137673" y="0"/>
                  </a:lnTo>
                  <a:lnTo>
                    <a:pt x="112144" y="38356"/>
                  </a:lnTo>
                  <a:lnTo>
                    <a:pt x="89045" y="75678"/>
                  </a:lnTo>
                  <a:lnTo>
                    <a:pt x="60877" y="118017"/>
                  </a:lnTo>
                  <a:lnTo>
                    <a:pt x="35049" y="159724"/>
                  </a:lnTo>
                  <a:lnTo>
                    <a:pt x="0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60"/>
            <p:cNvSpPr/>
            <p:nvPr>
              <p:custDataLst>
                <p:tags r:id="rId73"/>
              </p:custDataLst>
            </p:nvPr>
          </p:nvSpPr>
          <p:spPr>
            <a:xfrm>
              <a:off x="4038600" y="5235748"/>
              <a:ext cx="152401" cy="128652"/>
            </a:xfrm>
            <a:custGeom>
              <a:avLst/>
              <a:gdLst/>
              <a:ahLst/>
              <a:cxnLst/>
              <a:rect l="0" t="0" r="0" b="0"/>
              <a:pathLst>
                <a:path w="152401" h="128652">
                  <a:moveTo>
                    <a:pt x="0" y="28402"/>
                  </a:moveTo>
                  <a:lnTo>
                    <a:pt x="0" y="28402"/>
                  </a:lnTo>
                  <a:lnTo>
                    <a:pt x="0" y="19564"/>
                  </a:lnTo>
                  <a:lnTo>
                    <a:pt x="1881" y="15537"/>
                  </a:lnTo>
                  <a:lnTo>
                    <a:pt x="4364" y="11395"/>
                  </a:lnTo>
                  <a:lnTo>
                    <a:pt x="5467" y="7202"/>
                  </a:lnTo>
                  <a:lnTo>
                    <a:pt x="6467" y="5802"/>
                  </a:lnTo>
                  <a:lnTo>
                    <a:pt x="7839" y="4869"/>
                  </a:lnTo>
                  <a:lnTo>
                    <a:pt x="11245" y="3126"/>
                  </a:lnTo>
                  <a:lnTo>
                    <a:pt x="15111" y="0"/>
                  </a:lnTo>
                  <a:lnTo>
                    <a:pt x="22944" y="21"/>
                  </a:lnTo>
                  <a:lnTo>
                    <a:pt x="45219" y="5784"/>
                  </a:lnTo>
                  <a:lnTo>
                    <a:pt x="49196" y="9090"/>
                  </a:lnTo>
                  <a:lnTo>
                    <a:pt x="53615" y="18408"/>
                  </a:lnTo>
                  <a:lnTo>
                    <a:pt x="52731" y="38925"/>
                  </a:lnTo>
                  <a:lnTo>
                    <a:pt x="35973" y="75505"/>
                  </a:lnTo>
                  <a:lnTo>
                    <a:pt x="6917" y="122670"/>
                  </a:lnTo>
                  <a:lnTo>
                    <a:pt x="20002" y="126732"/>
                  </a:lnTo>
                  <a:lnTo>
                    <a:pt x="60552" y="128651"/>
                  </a:lnTo>
                  <a:lnTo>
                    <a:pt x="100413" y="125447"/>
                  </a:lnTo>
                  <a:lnTo>
                    <a:pt x="152400" y="123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96"/>
          <p:cNvGrpSpPr/>
          <p:nvPr/>
        </p:nvGrpSpPr>
        <p:grpSpPr>
          <a:xfrm>
            <a:off x="4191000" y="4923277"/>
            <a:ext cx="577851" cy="372624"/>
            <a:chOff x="4191000" y="4923277"/>
            <a:chExt cx="577851" cy="372624"/>
          </a:xfrm>
        </p:grpSpPr>
        <p:sp>
          <p:nvSpPr>
            <p:cNvPr id="165" name="SMARTInkShape-461"/>
            <p:cNvSpPr/>
            <p:nvPr>
              <p:custDataLst>
                <p:tags r:id="rId62"/>
              </p:custDataLst>
            </p:nvPr>
          </p:nvSpPr>
          <p:spPr>
            <a:xfrm>
              <a:off x="4191000" y="4923277"/>
              <a:ext cx="143024" cy="372624"/>
            </a:xfrm>
            <a:custGeom>
              <a:avLst/>
              <a:gdLst/>
              <a:ahLst/>
              <a:cxnLst/>
              <a:rect l="0" t="0" r="0" b="0"/>
              <a:pathLst>
                <a:path w="143024" h="372624">
                  <a:moveTo>
                    <a:pt x="0" y="17023"/>
                  </a:moveTo>
                  <a:lnTo>
                    <a:pt x="0" y="17023"/>
                  </a:lnTo>
                  <a:lnTo>
                    <a:pt x="30756" y="1013"/>
                  </a:lnTo>
                  <a:lnTo>
                    <a:pt x="35321" y="0"/>
                  </a:lnTo>
                  <a:lnTo>
                    <a:pt x="38364" y="30"/>
                  </a:lnTo>
                  <a:lnTo>
                    <a:pt x="40392" y="755"/>
                  </a:lnTo>
                  <a:lnTo>
                    <a:pt x="47011" y="8910"/>
                  </a:lnTo>
                  <a:lnTo>
                    <a:pt x="76798" y="54002"/>
                  </a:lnTo>
                  <a:lnTo>
                    <a:pt x="95281" y="85669"/>
                  </a:lnTo>
                  <a:lnTo>
                    <a:pt x="113373" y="122792"/>
                  </a:lnTo>
                  <a:lnTo>
                    <a:pt x="128705" y="163515"/>
                  </a:lnTo>
                  <a:lnTo>
                    <a:pt x="137871" y="207484"/>
                  </a:lnTo>
                  <a:lnTo>
                    <a:pt x="142415" y="249133"/>
                  </a:lnTo>
                  <a:lnTo>
                    <a:pt x="143023" y="286694"/>
                  </a:lnTo>
                  <a:lnTo>
                    <a:pt x="134727" y="330935"/>
                  </a:lnTo>
                  <a:lnTo>
                    <a:pt x="124790" y="355271"/>
                  </a:lnTo>
                  <a:lnTo>
                    <a:pt x="119882" y="362466"/>
                  </a:lnTo>
                  <a:lnTo>
                    <a:pt x="101600" y="37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62"/>
            <p:cNvSpPr/>
            <p:nvPr>
              <p:custDataLst>
                <p:tags r:id="rId63"/>
              </p:custDataLst>
            </p:nvPr>
          </p:nvSpPr>
          <p:spPr>
            <a:xfrm>
              <a:off x="4566533" y="5131455"/>
              <a:ext cx="176918" cy="18396"/>
            </a:xfrm>
            <a:custGeom>
              <a:avLst/>
              <a:gdLst/>
              <a:ahLst/>
              <a:cxnLst/>
              <a:rect l="0" t="0" r="0" b="0"/>
              <a:pathLst>
                <a:path w="176918" h="18396">
                  <a:moveTo>
                    <a:pt x="5467" y="18395"/>
                  </a:moveTo>
                  <a:lnTo>
                    <a:pt x="5467" y="18395"/>
                  </a:lnTo>
                  <a:lnTo>
                    <a:pt x="2096" y="15024"/>
                  </a:lnTo>
                  <a:lnTo>
                    <a:pt x="441" y="11487"/>
                  </a:lnTo>
                  <a:lnTo>
                    <a:pt x="0" y="9557"/>
                  </a:lnTo>
                  <a:lnTo>
                    <a:pt x="1822" y="8269"/>
                  </a:lnTo>
                  <a:lnTo>
                    <a:pt x="47576" y="1557"/>
                  </a:lnTo>
                  <a:lnTo>
                    <a:pt x="87010" y="0"/>
                  </a:lnTo>
                  <a:lnTo>
                    <a:pt x="125818" y="245"/>
                  </a:lnTo>
                  <a:lnTo>
                    <a:pt x="176917" y="5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63"/>
            <p:cNvSpPr/>
            <p:nvPr>
              <p:custDataLst>
                <p:tags r:id="rId64"/>
              </p:custDataLst>
            </p:nvPr>
          </p:nvSpPr>
          <p:spPr>
            <a:xfrm>
              <a:off x="4565650" y="5238750"/>
              <a:ext cx="203201" cy="16359"/>
            </a:xfrm>
            <a:custGeom>
              <a:avLst/>
              <a:gdLst/>
              <a:ahLst/>
              <a:cxnLst/>
              <a:rect l="0" t="0" r="0" b="0"/>
              <a:pathLst>
                <a:path w="203201" h="16359">
                  <a:moveTo>
                    <a:pt x="0" y="12700"/>
                  </a:moveTo>
                  <a:lnTo>
                    <a:pt x="0" y="12700"/>
                  </a:lnTo>
                  <a:lnTo>
                    <a:pt x="45163" y="16358"/>
                  </a:lnTo>
                  <a:lnTo>
                    <a:pt x="88013" y="13391"/>
                  </a:lnTo>
                  <a:lnTo>
                    <a:pt x="120021" y="9950"/>
                  </a:lnTo>
                  <a:lnTo>
                    <a:pt x="153061" y="606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97"/>
          <p:cNvGrpSpPr/>
          <p:nvPr/>
        </p:nvGrpSpPr>
        <p:grpSpPr>
          <a:xfrm>
            <a:off x="5127061" y="4976432"/>
            <a:ext cx="302190" cy="294069"/>
            <a:chOff x="5127061" y="4976432"/>
            <a:chExt cx="302190" cy="294069"/>
          </a:xfrm>
        </p:grpSpPr>
        <p:sp>
          <p:nvSpPr>
            <p:cNvPr id="169" name="SMARTInkShape-464"/>
            <p:cNvSpPr/>
            <p:nvPr>
              <p:custDataLst>
                <p:tags r:id="rId60"/>
              </p:custDataLst>
            </p:nvPr>
          </p:nvSpPr>
          <p:spPr>
            <a:xfrm>
              <a:off x="5127061" y="4976432"/>
              <a:ext cx="54540" cy="294069"/>
            </a:xfrm>
            <a:custGeom>
              <a:avLst/>
              <a:gdLst/>
              <a:ahLst/>
              <a:cxnLst/>
              <a:rect l="0" t="0" r="0" b="0"/>
              <a:pathLst>
                <a:path w="54540" h="294069">
                  <a:moveTo>
                    <a:pt x="54539" y="21018"/>
                  </a:moveTo>
                  <a:lnTo>
                    <a:pt x="54539" y="21018"/>
                  </a:lnTo>
                  <a:lnTo>
                    <a:pt x="48777" y="75"/>
                  </a:lnTo>
                  <a:lnTo>
                    <a:pt x="48581" y="0"/>
                  </a:lnTo>
                  <a:lnTo>
                    <a:pt x="48450" y="656"/>
                  </a:lnTo>
                  <a:lnTo>
                    <a:pt x="53249" y="36952"/>
                  </a:lnTo>
                  <a:lnTo>
                    <a:pt x="53966" y="66905"/>
                  </a:lnTo>
                  <a:lnTo>
                    <a:pt x="54284" y="103736"/>
                  </a:lnTo>
                  <a:lnTo>
                    <a:pt x="46900" y="143624"/>
                  </a:lnTo>
                  <a:lnTo>
                    <a:pt x="34916" y="183459"/>
                  </a:lnTo>
                  <a:lnTo>
                    <a:pt x="22534" y="219979"/>
                  </a:lnTo>
                  <a:lnTo>
                    <a:pt x="7034" y="258788"/>
                  </a:lnTo>
                  <a:lnTo>
                    <a:pt x="247" y="281420"/>
                  </a:lnTo>
                  <a:lnTo>
                    <a:pt x="0" y="285636"/>
                  </a:lnTo>
                  <a:lnTo>
                    <a:pt x="540" y="288447"/>
                  </a:lnTo>
                  <a:lnTo>
                    <a:pt x="3739" y="294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65"/>
            <p:cNvSpPr/>
            <p:nvPr>
              <p:custDataLst>
                <p:tags r:id="rId61"/>
              </p:custDataLst>
            </p:nvPr>
          </p:nvSpPr>
          <p:spPr>
            <a:xfrm>
              <a:off x="5284966" y="5162601"/>
              <a:ext cx="144285" cy="12650"/>
            </a:xfrm>
            <a:custGeom>
              <a:avLst/>
              <a:gdLst/>
              <a:ahLst/>
              <a:cxnLst/>
              <a:rect l="0" t="0" r="0" b="0"/>
              <a:pathLst>
                <a:path w="144285" h="12650">
                  <a:moveTo>
                    <a:pt x="10934" y="6299"/>
                  </a:moveTo>
                  <a:lnTo>
                    <a:pt x="10934" y="6299"/>
                  </a:lnTo>
                  <a:lnTo>
                    <a:pt x="0" y="832"/>
                  </a:lnTo>
                  <a:lnTo>
                    <a:pt x="822" y="537"/>
                  </a:lnTo>
                  <a:lnTo>
                    <a:pt x="36619" y="0"/>
                  </a:lnTo>
                  <a:lnTo>
                    <a:pt x="73499" y="670"/>
                  </a:lnTo>
                  <a:lnTo>
                    <a:pt x="116400" y="6859"/>
                  </a:lnTo>
                  <a:lnTo>
                    <a:pt x="144284" y="12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98"/>
          <p:cNvGrpSpPr/>
          <p:nvPr/>
        </p:nvGrpSpPr>
        <p:grpSpPr>
          <a:xfrm>
            <a:off x="5685883" y="4975580"/>
            <a:ext cx="562518" cy="404201"/>
            <a:chOff x="5685883" y="4975580"/>
            <a:chExt cx="562518" cy="404201"/>
          </a:xfrm>
        </p:grpSpPr>
        <p:sp>
          <p:nvSpPr>
            <p:cNvPr id="172" name="SMARTInkShape-466"/>
            <p:cNvSpPr/>
            <p:nvPr>
              <p:custDataLst>
                <p:tags r:id="rId57"/>
              </p:custDataLst>
            </p:nvPr>
          </p:nvSpPr>
          <p:spPr>
            <a:xfrm>
              <a:off x="5685883" y="4997450"/>
              <a:ext cx="283118" cy="184151"/>
            </a:xfrm>
            <a:custGeom>
              <a:avLst/>
              <a:gdLst/>
              <a:ahLst/>
              <a:cxnLst/>
              <a:rect l="0" t="0" r="0" b="0"/>
              <a:pathLst>
                <a:path w="283118" h="184151">
                  <a:moveTo>
                    <a:pt x="283117" y="0"/>
                  </a:moveTo>
                  <a:lnTo>
                    <a:pt x="283117" y="0"/>
                  </a:lnTo>
                  <a:lnTo>
                    <a:pt x="257700" y="38282"/>
                  </a:lnTo>
                  <a:lnTo>
                    <a:pt x="217105" y="83840"/>
                  </a:lnTo>
                  <a:lnTo>
                    <a:pt x="177402" y="117661"/>
                  </a:lnTo>
                  <a:lnTo>
                    <a:pt x="134358" y="139912"/>
                  </a:lnTo>
                  <a:lnTo>
                    <a:pt x="93696" y="152071"/>
                  </a:lnTo>
                  <a:lnTo>
                    <a:pt x="54837" y="153400"/>
                  </a:lnTo>
                  <a:lnTo>
                    <a:pt x="33022" y="145319"/>
                  </a:lnTo>
                  <a:lnTo>
                    <a:pt x="15330" y="132319"/>
                  </a:lnTo>
                  <a:lnTo>
                    <a:pt x="2764" y="117135"/>
                  </a:lnTo>
                  <a:lnTo>
                    <a:pt x="259" y="111251"/>
                  </a:lnTo>
                  <a:lnTo>
                    <a:pt x="0" y="106623"/>
                  </a:lnTo>
                  <a:lnTo>
                    <a:pt x="1239" y="102832"/>
                  </a:lnTo>
                  <a:lnTo>
                    <a:pt x="6379" y="96738"/>
                  </a:lnTo>
                  <a:lnTo>
                    <a:pt x="14778" y="91678"/>
                  </a:lnTo>
                  <a:lnTo>
                    <a:pt x="27918" y="87077"/>
                  </a:lnTo>
                  <a:lnTo>
                    <a:pt x="54554" y="87262"/>
                  </a:lnTo>
                  <a:lnTo>
                    <a:pt x="81418" y="95157"/>
                  </a:lnTo>
                  <a:lnTo>
                    <a:pt x="107251" y="109804"/>
                  </a:lnTo>
                  <a:lnTo>
                    <a:pt x="152751" y="151680"/>
                  </a:lnTo>
                  <a:lnTo>
                    <a:pt x="185083" y="178227"/>
                  </a:lnTo>
                  <a:lnTo>
                    <a:pt x="20691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67"/>
            <p:cNvSpPr/>
            <p:nvPr>
              <p:custDataLst>
                <p:tags r:id="rId58"/>
              </p:custDataLst>
            </p:nvPr>
          </p:nvSpPr>
          <p:spPr>
            <a:xfrm>
              <a:off x="5953502" y="4975580"/>
              <a:ext cx="190651" cy="322355"/>
            </a:xfrm>
            <a:custGeom>
              <a:avLst/>
              <a:gdLst/>
              <a:ahLst/>
              <a:cxnLst/>
              <a:rect l="0" t="0" r="0" b="0"/>
              <a:pathLst>
                <a:path w="190651" h="322355">
                  <a:moveTo>
                    <a:pt x="174248" y="21870"/>
                  </a:moveTo>
                  <a:lnTo>
                    <a:pt x="174248" y="21870"/>
                  </a:lnTo>
                  <a:lnTo>
                    <a:pt x="190650" y="0"/>
                  </a:lnTo>
                  <a:lnTo>
                    <a:pt x="163180" y="42246"/>
                  </a:lnTo>
                  <a:lnTo>
                    <a:pt x="132868" y="89526"/>
                  </a:lnTo>
                  <a:lnTo>
                    <a:pt x="109290" y="125317"/>
                  </a:lnTo>
                  <a:lnTo>
                    <a:pt x="85406" y="162391"/>
                  </a:lnTo>
                  <a:lnTo>
                    <a:pt x="63031" y="200035"/>
                  </a:lnTo>
                  <a:lnTo>
                    <a:pt x="43209" y="237932"/>
                  </a:lnTo>
                  <a:lnTo>
                    <a:pt x="25697" y="272414"/>
                  </a:lnTo>
                  <a:lnTo>
                    <a:pt x="2853" y="313784"/>
                  </a:lnTo>
                  <a:lnTo>
                    <a:pt x="0" y="322354"/>
                  </a:lnTo>
                  <a:lnTo>
                    <a:pt x="2798" y="313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68"/>
            <p:cNvSpPr/>
            <p:nvPr>
              <p:custDataLst>
                <p:tags r:id="rId59"/>
              </p:custDataLst>
            </p:nvPr>
          </p:nvSpPr>
          <p:spPr>
            <a:xfrm>
              <a:off x="6086232" y="5172647"/>
              <a:ext cx="162169" cy="207134"/>
            </a:xfrm>
            <a:custGeom>
              <a:avLst/>
              <a:gdLst/>
              <a:ahLst/>
              <a:cxnLst/>
              <a:rect l="0" t="0" r="0" b="0"/>
              <a:pathLst>
                <a:path w="162169" h="207134">
                  <a:moveTo>
                    <a:pt x="9768" y="40703"/>
                  </a:moveTo>
                  <a:lnTo>
                    <a:pt x="9768" y="40703"/>
                  </a:lnTo>
                  <a:lnTo>
                    <a:pt x="9768" y="28494"/>
                  </a:lnTo>
                  <a:lnTo>
                    <a:pt x="13531" y="20930"/>
                  </a:lnTo>
                  <a:lnTo>
                    <a:pt x="19907" y="13570"/>
                  </a:lnTo>
                  <a:lnTo>
                    <a:pt x="39622" y="815"/>
                  </a:lnTo>
                  <a:lnTo>
                    <a:pt x="43781" y="0"/>
                  </a:lnTo>
                  <a:lnTo>
                    <a:pt x="52167" y="976"/>
                  </a:lnTo>
                  <a:lnTo>
                    <a:pt x="64820" y="8863"/>
                  </a:lnTo>
                  <a:lnTo>
                    <a:pt x="74136" y="23507"/>
                  </a:lnTo>
                  <a:lnTo>
                    <a:pt x="75300" y="37059"/>
                  </a:lnTo>
                  <a:lnTo>
                    <a:pt x="72054" y="53900"/>
                  </a:lnTo>
                  <a:lnTo>
                    <a:pt x="50843" y="97324"/>
                  </a:lnTo>
                  <a:lnTo>
                    <a:pt x="17214" y="139150"/>
                  </a:lnTo>
                  <a:lnTo>
                    <a:pt x="1465" y="153544"/>
                  </a:lnTo>
                  <a:lnTo>
                    <a:pt x="0" y="156147"/>
                  </a:lnTo>
                  <a:lnTo>
                    <a:pt x="8050" y="180036"/>
                  </a:lnTo>
                  <a:lnTo>
                    <a:pt x="16383" y="187214"/>
                  </a:lnTo>
                  <a:lnTo>
                    <a:pt x="55786" y="200687"/>
                  </a:lnTo>
                  <a:lnTo>
                    <a:pt x="89488" y="206587"/>
                  </a:lnTo>
                  <a:lnTo>
                    <a:pt x="134048" y="207133"/>
                  </a:lnTo>
                  <a:lnTo>
                    <a:pt x="162168" y="205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99"/>
          <p:cNvGrpSpPr/>
          <p:nvPr/>
        </p:nvGrpSpPr>
        <p:grpSpPr>
          <a:xfrm>
            <a:off x="7543800" y="4237873"/>
            <a:ext cx="3105151" cy="1565242"/>
            <a:chOff x="7543800" y="4237873"/>
            <a:chExt cx="3105151" cy="1565242"/>
          </a:xfrm>
        </p:grpSpPr>
        <p:sp>
          <p:nvSpPr>
            <p:cNvPr id="176" name="SMARTInkShape-469"/>
            <p:cNvSpPr/>
            <p:nvPr>
              <p:custDataLst>
                <p:tags r:id="rId53"/>
              </p:custDataLst>
            </p:nvPr>
          </p:nvSpPr>
          <p:spPr>
            <a:xfrm>
              <a:off x="7690733" y="5471118"/>
              <a:ext cx="2958218" cy="78783"/>
            </a:xfrm>
            <a:custGeom>
              <a:avLst/>
              <a:gdLst/>
              <a:ahLst/>
              <a:cxnLst/>
              <a:rect l="0" t="0" r="0" b="0"/>
              <a:pathLst>
                <a:path w="2958218" h="78783">
                  <a:moveTo>
                    <a:pt x="5467" y="78782"/>
                  </a:moveTo>
                  <a:lnTo>
                    <a:pt x="5467" y="78782"/>
                  </a:lnTo>
                  <a:lnTo>
                    <a:pt x="0" y="67847"/>
                  </a:lnTo>
                  <a:lnTo>
                    <a:pt x="16234" y="63234"/>
                  </a:lnTo>
                  <a:lnTo>
                    <a:pt x="56871" y="60770"/>
                  </a:lnTo>
                  <a:lnTo>
                    <a:pt x="94870" y="60193"/>
                  </a:lnTo>
                  <a:lnTo>
                    <a:pt x="141157" y="59231"/>
                  </a:lnTo>
                  <a:lnTo>
                    <a:pt x="169306" y="57987"/>
                  </a:lnTo>
                  <a:lnTo>
                    <a:pt x="199360" y="56452"/>
                  </a:lnTo>
                  <a:lnTo>
                    <a:pt x="235623" y="54723"/>
                  </a:lnTo>
                  <a:lnTo>
                    <a:pt x="276026" y="52865"/>
                  </a:lnTo>
                  <a:lnTo>
                    <a:pt x="319190" y="50921"/>
                  </a:lnTo>
                  <a:lnTo>
                    <a:pt x="368426" y="48214"/>
                  </a:lnTo>
                  <a:lnTo>
                    <a:pt x="421712" y="44998"/>
                  </a:lnTo>
                  <a:lnTo>
                    <a:pt x="477697" y="41442"/>
                  </a:lnTo>
                  <a:lnTo>
                    <a:pt x="540420" y="37661"/>
                  </a:lnTo>
                  <a:lnTo>
                    <a:pt x="607636" y="33730"/>
                  </a:lnTo>
                  <a:lnTo>
                    <a:pt x="677846" y="29697"/>
                  </a:lnTo>
                  <a:lnTo>
                    <a:pt x="752875" y="25598"/>
                  </a:lnTo>
                  <a:lnTo>
                    <a:pt x="831117" y="21453"/>
                  </a:lnTo>
                  <a:lnTo>
                    <a:pt x="911500" y="17280"/>
                  </a:lnTo>
                  <a:lnTo>
                    <a:pt x="996838" y="13791"/>
                  </a:lnTo>
                  <a:lnTo>
                    <a:pt x="1085482" y="10761"/>
                  </a:lnTo>
                  <a:lnTo>
                    <a:pt x="1176327" y="8035"/>
                  </a:lnTo>
                  <a:lnTo>
                    <a:pt x="1268640" y="5512"/>
                  </a:lnTo>
                  <a:lnTo>
                    <a:pt x="1361931" y="3124"/>
                  </a:lnTo>
                  <a:lnTo>
                    <a:pt x="1455876" y="826"/>
                  </a:lnTo>
                  <a:lnTo>
                    <a:pt x="1549551" y="0"/>
                  </a:lnTo>
                  <a:lnTo>
                    <a:pt x="1643045" y="155"/>
                  </a:lnTo>
                  <a:lnTo>
                    <a:pt x="1736419" y="964"/>
                  </a:lnTo>
                  <a:lnTo>
                    <a:pt x="1828301" y="1503"/>
                  </a:lnTo>
                  <a:lnTo>
                    <a:pt x="1919190" y="1863"/>
                  </a:lnTo>
                  <a:lnTo>
                    <a:pt x="2009415" y="2103"/>
                  </a:lnTo>
                  <a:lnTo>
                    <a:pt x="2096377" y="3673"/>
                  </a:lnTo>
                  <a:lnTo>
                    <a:pt x="2181162" y="6131"/>
                  </a:lnTo>
                  <a:lnTo>
                    <a:pt x="2264497" y="9182"/>
                  </a:lnTo>
                  <a:lnTo>
                    <a:pt x="2342631" y="11921"/>
                  </a:lnTo>
                  <a:lnTo>
                    <a:pt x="2417299" y="14452"/>
                  </a:lnTo>
                  <a:lnTo>
                    <a:pt x="2489655" y="16845"/>
                  </a:lnTo>
                  <a:lnTo>
                    <a:pt x="2554825" y="19146"/>
                  </a:lnTo>
                  <a:lnTo>
                    <a:pt x="2615206" y="21386"/>
                  </a:lnTo>
                  <a:lnTo>
                    <a:pt x="2672393" y="23584"/>
                  </a:lnTo>
                  <a:lnTo>
                    <a:pt x="2723217" y="25756"/>
                  </a:lnTo>
                  <a:lnTo>
                    <a:pt x="2769801" y="27909"/>
                  </a:lnTo>
                  <a:lnTo>
                    <a:pt x="2813556" y="30050"/>
                  </a:lnTo>
                  <a:lnTo>
                    <a:pt x="2849076" y="31478"/>
                  </a:lnTo>
                  <a:lnTo>
                    <a:pt x="2879106" y="32429"/>
                  </a:lnTo>
                  <a:lnTo>
                    <a:pt x="2923056" y="33486"/>
                  </a:lnTo>
                  <a:lnTo>
                    <a:pt x="2958217" y="34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70"/>
            <p:cNvSpPr/>
            <p:nvPr>
              <p:custDataLst>
                <p:tags r:id="rId54"/>
              </p:custDataLst>
            </p:nvPr>
          </p:nvSpPr>
          <p:spPr>
            <a:xfrm>
              <a:off x="7543800" y="4237873"/>
              <a:ext cx="2857501" cy="1099121"/>
            </a:xfrm>
            <a:custGeom>
              <a:avLst/>
              <a:gdLst/>
              <a:ahLst/>
              <a:cxnLst/>
              <a:rect l="0" t="0" r="0" b="0"/>
              <a:pathLst>
                <a:path w="2857501" h="1099121">
                  <a:moveTo>
                    <a:pt x="0" y="1083427"/>
                  </a:moveTo>
                  <a:lnTo>
                    <a:pt x="0" y="1083427"/>
                  </a:lnTo>
                  <a:lnTo>
                    <a:pt x="3370" y="1086798"/>
                  </a:lnTo>
                  <a:lnTo>
                    <a:pt x="18950" y="1092266"/>
                  </a:lnTo>
                  <a:lnTo>
                    <a:pt x="64601" y="1097500"/>
                  </a:lnTo>
                  <a:lnTo>
                    <a:pt x="99339" y="1099120"/>
                  </a:lnTo>
                  <a:lnTo>
                    <a:pt x="140911" y="1097013"/>
                  </a:lnTo>
                  <a:lnTo>
                    <a:pt x="186390" y="1092627"/>
                  </a:lnTo>
                  <a:lnTo>
                    <a:pt x="220424" y="1084694"/>
                  </a:lnTo>
                  <a:lnTo>
                    <a:pt x="259068" y="1071760"/>
                  </a:lnTo>
                  <a:lnTo>
                    <a:pt x="297880" y="1056605"/>
                  </a:lnTo>
                  <a:lnTo>
                    <a:pt x="336296" y="1039756"/>
                  </a:lnTo>
                  <a:lnTo>
                    <a:pt x="374537" y="1020508"/>
                  </a:lnTo>
                  <a:lnTo>
                    <a:pt x="410818" y="996432"/>
                  </a:lnTo>
                  <a:lnTo>
                    <a:pt x="445053" y="969268"/>
                  </a:lnTo>
                  <a:lnTo>
                    <a:pt x="492092" y="925503"/>
                  </a:lnTo>
                  <a:lnTo>
                    <a:pt x="522331" y="893529"/>
                  </a:lnTo>
                  <a:lnTo>
                    <a:pt x="552234" y="860503"/>
                  </a:lnTo>
                  <a:lnTo>
                    <a:pt x="581282" y="826305"/>
                  </a:lnTo>
                  <a:lnTo>
                    <a:pt x="608302" y="789940"/>
                  </a:lnTo>
                  <a:lnTo>
                    <a:pt x="634424" y="752611"/>
                  </a:lnTo>
                  <a:lnTo>
                    <a:pt x="659438" y="714147"/>
                  </a:lnTo>
                  <a:lnTo>
                    <a:pt x="682314" y="673534"/>
                  </a:lnTo>
                  <a:lnTo>
                    <a:pt x="706123" y="633847"/>
                  </a:lnTo>
                  <a:lnTo>
                    <a:pt x="730816" y="594336"/>
                  </a:lnTo>
                  <a:lnTo>
                    <a:pt x="755901" y="553257"/>
                  </a:lnTo>
                  <a:lnTo>
                    <a:pt x="779280" y="511481"/>
                  </a:lnTo>
                  <a:lnTo>
                    <a:pt x="801430" y="470100"/>
                  </a:lnTo>
                  <a:lnTo>
                    <a:pt x="823033" y="430543"/>
                  </a:lnTo>
                  <a:lnTo>
                    <a:pt x="846276" y="391795"/>
                  </a:lnTo>
                  <a:lnTo>
                    <a:pt x="871422" y="353407"/>
                  </a:lnTo>
                  <a:lnTo>
                    <a:pt x="899062" y="315179"/>
                  </a:lnTo>
                  <a:lnTo>
                    <a:pt x="925927" y="280785"/>
                  </a:lnTo>
                  <a:lnTo>
                    <a:pt x="964853" y="233655"/>
                  </a:lnTo>
                  <a:lnTo>
                    <a:pt x="1006959" y="190293"/>
                  </a:lnTo>
                  <a:lnTo>
                    <a:pt x="1038793" y="163662"/>
                  </a:lnTo>
                  <a:lnTo>
                    <a:pt x="1071756" y="137715"/>
                  </a:lnTo>
                  <a:lnTo>
                    <a:pt x="1107102" y="115835"/>
                  </a:lnTo>
                  <a:lnTo>
                    <a:pt x="1143274" y="96703"/>
                  </a:lnTo>
                  <a:lnTo>
                    <a:pt x="1178164" y="78792"/>
                  </a:lnTo>
                  <a:lnTo>
                    <a:pt x="1212486" y="61424"/>
                  </a:lnTo>
                  <a:lnTo>
                    <a:pt x="1247966" y="45709"/>
                  </a:lnTo>
                  <a:lnTo>
                    <a:pt x="1287254" y="34021"/>
                  </a:lnTo>
                  <a:lnTo>
                    <a:pt x="1326351" y="24122"/>
                  </a:lnTo>
                  <a:lnTo>
                    <a:pt x="1366307" y="15019"/>
                  </a:lnTo>
                  <a:lnTo>
                    <a:pt x="1409934" y="6269"/>
                  </a:lnTo>
                  <a:lnTo>
                    <a:pt x="1453314" y="1440"/>
                  </a:lnTo>
                  <a:lnTo>
                    <a:pt x="1495406" y="0"/>
                  </a:lnTo>
                  <a:lnTo>
                    <a:pt x="1535281" y="1711"/>
                  </a:lnTo>
                  <a:lnTo>
                    <a:pt x="1574169" y="6705"/>
                  </a:lnTo>
                  <a:lnTo>
                    <a:pt x="1612619" y="14334"/>
                  </a:lnTo>
                  <a:lnTo>
                    <a:pt x="1650875" y="24780"/>
                  </a:lnTo>
                  <a:lnTo>
                    <a:pt x="1687163" y="36479"/>
                  </a:lnTo>
                  <a:lnTo>
                    <a:pt x="1722811" y="49439"/>
                  </a:lnTo>
                  <a:lnTo>
                    <a:pt x="1759821" y="64606"/>
                  </a:lnTo>
                  <a:lnTo>
                    <a:pt x="1795556" y="80755"/>
                  </a:lnTo>
                  <a:lnTo>
                    <a:pt x="1830252" y="98751"/>
                  </a:lnTo>
                  <a:lnTo>
                    <a:pt x="1864489" y="120860"/>
                  </a:lnTo>
                  <a:lnTo>
                    <a:pt x="1896638" y="144797"/>
                  </a:lnTo>
                  <a:lnTo>
                    <a:pt x="1942503" y="183955"/>
                  </a:lnTo>
                  <a:lnTo>
                    <a:pt x="1985492" y="226837"/>
                  </a:lnTo>
                  <a:lnTo>
                    <a:pt x="2026920" y="270823"/>
                  </a:lnTo>
                  <a:lnTo>
                    <a:pt x="2068595" y="315135"/>
                  </a:lnTo>
                  <a:lnTo>
                    <a:pt x="2107754" y="361425"/>
                  </a:lnTo>
                  <a:lnTo>
                    <a:pt x="2132695" y="394237"/>
                  </a:lnTo>
                  <a:lnTo>
                    <a:pt x="2155541" y="427635"/>
                  </a:lnTo>
                  <a:lnTo>
                    <a:pt x="2177453" y="461293"/>
                  </a:lnTo>
                  <a:lnTo>
                    <a:pt x="2198246" y="495773"/>
                  </a:lnTo>
                  <a:lnTo>
                    <a:pt x="2216895" y="532264"/>
                  </a:lnTo>
                  <a:lnTo>
                    <a:pt x="2234590" y="567767"/>
                  </a:lnTo>
                  <a:lnTo>
                    <a:pt x="2251863" y="603067"/>
                  </a:lnTo>
                  <a:lnTo>
                    <a:pt x="2268946" y="639923"/>
                  </a:lnTo>
                  <a:lnTo>
                    <a:pt x="2285947" y="675588"/>
                  </a:lnTo>
                  <a:lnTo>
                    <a:pt x="2303615" y="710254"/>
                  </a:lnTo>
                  <a:lnTo>
                    <a:pt x="2323226" y="744476"/>
                  </a:lnTo>
                  <a:lnTo>
                    <a:pt x="2343703" y="776619"/>
                  </a:lnTo>
                  <a:lnTo>
                    <a:pt x="2364563" y="808074"/>
                  </a:lnTo>
                  <a:lnTo>
                    <a:pt x="2385592" y="840868"/>
                  </a:lnTo>
                  <a:lnTo>
                    <a:pt x="2427378" y="887694"/>
                  </a:lnTo>
                  <a:lnTo>
                    <a:pt x="2459137" y="917882"/>
                  </a:lnTo>
                  <a:lnTo>
                    <a:pt x="2494183" y="947057"/>
                  </a:lnTo>
                  <a:lnTo>
                    <a:pt x="2535630" y="974135"/>
                  </a:lnTo>
                  <a:lnTo>
                    <a:pt x="2558958" y="986577"/>
                  </a:lnTo>
                  <a:lnTo>
                    <a:pt x="2583683" y="998399"/>
                  </a:lnTo>
                  <a:lnTo>
                    <a:pt x="2609338" y="1009808"/>
                  </a:lnTo>
                  <a:lnTo>
                    <a:pt x="2635614" y="1019531"/>
                  </a:lnTo>
                  <a:lnTo>
                    <a:pt x="2662305" y="1028129"/>
                  </a:lnTo>
                  <a:lnTo>
                    <a:pt x="2689269" y="1035979"/>
                  </a:lnTo>
                  <a:lnTo>
                    <a:pt x="2714302" y="1043328"/>
                  </a:lnTo>
                  <a:lnTo>
                    <a:pt x="2760930" y="1057139"/>
                  </a:lnTo>
                  <a:lnTo>
                    <a:pt x="2801409" y="1068451"/>
                  </a:lnTo>
                  <a:lnTo>
                    <a:pt x="2857500" y="1083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71"/>
            <p:cNvSpPr/>
            <p:nvPr>
              <p:custDataLst>
                <p:tags r:id="rId55"/>
              </p:custDataLst>
            </p:nvPr>
          </p:nvSpPr>
          <p:spPr>
            <a:xfrm>
              <a:off x="8961389" y="4248150"/>
              <a:ext cx="125462" cy="1219201"/>
            </a:xfrm>
            <a:custGeom>
              <a:avLst/>
              <a:gdLst/>
              <a:ahLst/>
              <a:cxnLst/>
              <a:rect l="0" t="0" r="0" b="0"/>
              <a:pathLst>
                <a:path w="125462" h="1219201">
                  <a:moveTo>
                    <a:pt x="23861" y="0"/>
                  </a:moveTo>
                  <a:lnTo>
                    <a:pt x="23861" y="0"/>
                  </a:lnTo>
                  <a:lnTo>
                    <a:pt x="23860" y="3371"/>
                  </a:lnTo>
                  <a:lnTo>
                    <a:pt x="25742" y="6907"/>
                  </a:lnTo>
                  <a:lnTo>
                    <a:pt x="27231" y="8838"/>
                  </a:lnTo>
                  <a:lnTo>
                    <a:pt x="28887" y="14747"/>
                  </a:lnTo>
                  <a:lnTo>
                    <a:pt x="29328" y="18298"/>
                  </a:lnTo>
                  <a:lnTo>
                    <a:pt x="15261" y="63907"/>
                  </a:lnTo>
                  <a:lnTo>
                    <a:pt x="338" y="106476"/>
                  </a:lnTo>
                  <a:lnTo>
                    <a:pt x="0" y="116467"/>
                  </a:lnTo>
                  <a:lnTo>
                    <a:pt x="5002" y="158365"/>
                  </a:lnTo>
                  <a:lnTo>
                    <a:pt x="13498" y="199491"/>
                  </a:lnTo>
                  <a:lnTo>
                    <a:pt x="24553" y="235733"/>
                  </a:lnTo>
                  <a:lnTo>
                    <a:pt x="33004" y="275163"/>
                  </a:lnTo>
                  <a:lnTo>
                    <a:pt x="35506" y="318126"/>
                  </a:lnTo>
                  <a:lnTo>
                    <a:pt x="38129" y="362135"/>
                  </a:lnTo>
                  <a:lnTo>
                    <a:pt x="45257" y="408337"/>
                  </a:lnTo>
                  <a:lnTo>
                    <a:pt x="51714" y="441127"/>
                  </a:lnTo>
                  <a:lnTo>
                    <a:pt x="56937" y="474516"/>
                  </a:lnTo>
                  <a:lnTo>
                    <a:pt x="60472" y="521676"/>
                  </a:lnTo>
                  <a:lnTo>
                    <a:pt x="65062" y="553824"/>
                  </a:lnTo>
                  <a:lnTo>
                    <a:pt x="71100" y="587633"/>
                  </a:lnTo>
                  <a:lnTo>
                    <a:pt x="76135" y="623826"/>
                  </a:lnTo>
                  <a:lnTo>
                    <a:pt x="80726" y="659196"/>
                  </a:lnTo>
                  <a:lnTo>
                    <a:pt x="84412" y="694437"/>
                  </a:lnTo>
                  <a:lnTo>
                    <a:pt x="86050" y="731266"/>
                  </a:lnTo>
                  <a:lnTo>
                    <a:pt x="86777" y="766921"/>
                  </a:lnTo>
                  <a:lnTo>
                    <a:pt x="87807" y="801581"/>
                  </a:lnTo>
                  <a:lnTo>
                    <a:pt x="90617" y="835801"/>
                  </a:lnTo>
                  <a:lnTo>
                    <a:pt x="94216" y="869824"/>
                  </a:lnTo>
                  <a:lnTo>
                    <a:pt x="97463" y="903055"/>
                  </a:lnTo>
                  <a:lnTo>
                    <a:pt x="99291" y="949531"/>
                  </a:lnTo>
                  <a:lnTo>
                    <a:pt x="99832" y="993875"/>
                  </a:lnTo>
                  <a:lnTo>
                    <a:pt x="100698" y="1034138"/>
                  </a:lnTo>
                  <a:lnTo>
                    <a:pt x="104404" y="1072174"/>
                  </a:lnTo>
                  <a:lnTo>
                    <a:pt x="107896" y="1116989"/>
                  </a:lnTo>
                  <a:lnTo>
                    <a:pt x="112120" y="1160297"/>
                  </a:lnTo>
                  <a:lnTo>
                    <a:pt x="112735" y="1206039"/>
                  </a:lnTo>
                  <a:lnTo>
                    <a:pt x="112753" y="1210832"/>
                  </a:lnTo>
                  <a:lnTo>
                    <a:pt x="113461" y="1211505"/>
                  </a:lnTo>
                  <a:lnTo>
                    <a:pt x="116129" y="1212252"/>
                  </a:lnTo>
                  <a:lnTo>
                    <a:pt x="117123" y="1213157"/>
                  </a:lnTo>
                  <a:lnTo>
                    <a:pt x="118849" y="1218265"/>
                  </a:lnTo>
                  <a:lnTo>
                    <a:pt x="120876" y="1218784"/>
                  </a:lnTo>
                  <a:lnTo>
                    <a:pt x="125461" y="1219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72"/>
            <p:cNvSpPr/>
            <p:nvPr>
              <p:custDataLst>
                <p:tags r:id="rId56"/>
              </p:custDataLst>
            </p:nvPr>
          </p:nvSpPr>
          <p:spPr>
            <a:xfrm>
              <a:off x="8955360" y="5607050"/>
              <a:ext cx="183841" cy="196065"/>
            </a:xfrm>
            <a:custGeom>
              <a:avLst/>
              <a:gdLst/>
              <a:ahLst/>
              <a:cxnLst/>
              <a:rect l="0" t="0" r="0" b="0"/>
              <a:pathLst>
                <a:path w="183841" h="196065">
                  <a:moveTo>
                    <a:pt x="112440" y="44450"/>
                  </a:moveTo>
                  <a:lnTo>
                    <a:pt x="112440" y="44450"/>
                  </a:lnTo>
                  <a:lnTo>
                    <a:pt x="112440" y="41079"/>
                  </a:lnTo>
                  <a:lnTo>
                    <a:pt x="111734" y="40086"/>
                  </a:lnTo>
                  <a:lnTo>
                    <a:pt x="110559" y="39424"/>
                  </a:lnTo>
                  <a:lnTo>
                    <a:pt x="109069" y="38983"/>
                  </a:lnTo>
                  <a:lnTo>
                    <a:pt x="108781" y="37983"/>
                  </a:lnTo>
                  <a:lnTo>
                    <a:pt x="111508" y="29427"/>
                  </a:lnTo>
                  <a:lnTo>
                    <a:pt x="111819" y="25968"/>
                  </a:lnTo>
                  <a:lnTo>
                    <a:pt x="110283" y="20243"/>
                  </a:lnTo>
                  <a:lnTo>
                    <a:pt x="108885" y="17729"/>
                  </a:lnTo>
                  <a:lnTo>
                    <a:pt x="92029" y="4303"/>
                  </a:lnTo>
                  <a:lnTo>
                    <a:pt x="85494" y="1912"/>
                  </a:lnTo>
                  <a:lnTo>
                    <a:pt x="81776" y="1275"/>
                  </a:lnTo>
                  <a:lnTo>
                    <a:pt x="66430" y="3749"/>
                  </a:lnTo>
                  <a:lnTo>
                    <a:pt x="48477" y="12321"/>
                  </a:lnTo>
                  <a:lnTo>
                    <a:pt x="29752" y="30540"/>
                  </a:lnTo>
                  <a:lnTo>
                    <a:pt x="14169" y="53813"/>
                  </a:lnTo>
                  <a:lnTo>
                    <a:pt x="2037" y="91324"/>
                  </a:lnTo>
                  <a:lnTo>
                    <a:pt x="0" y="117997"/>
                  </a:lnTo>
                  <a:lnTo>
                    <a:pt x="4256" y="143069"/>
                  </a:lnTo>
                  <a:lnTo>
                    <a:pt x="10500" y="157425"/>
                  </a:lnTo>
                  <a:lnTo>
                    <a:pt x="25321" y="174037"/>
                  </a:lnTo>
                  <a:lnTo>
                    <a:pt x="46488" y="187896"/>
                  </a:lnTo>
                  <a:lnTo>
                    <a:pt x="67264" y="194197"/>
                  </a:lnTo>
                  <a:lnTo>
                    <a:pt x="90195" y="196064"/>
                  </a:lnTo>
                  <a:lnTo>
                    <a:pt x="104670" y="192738"/>
                  </a:lnTo>
                  <a:lnTo>
                    <a:pt x="134581" y="175733"/>
                  </a:lnTo>
                  <a:lnTo>
                    <a:pt x="147208" y="160418"/>
                  </a:lnTo>
                  <a:lnTo>
                    <a:pt x="174925" y="118047"/>
                  </a:lnTo>
                  <a:lnTo>
                    <a:pt x="182074" y="106323"/>
                  </a:lnTo>
                  <a:lnTo>
                    <a:pt x="183840" y="90764"/>
                  </a:lnTo>
                  <a:lnTo>
                    <a:pt x="180868" y="67815"/>
                  </a:lnTo>
                  <a:lnTo>
                    <a:pt x="171519" y="43607"/>
                  </a:lnTo>
                  <a:lnTo>
                    <a:pt x="167390" y="37490"/>
                  </a:lnTo>
                  <a:lnTo>
                    <a:pt x="154357" y="30080"/>
                  </a:lnTo>
                  <a:lnTo>
                    <a:pt x="133595" y="24134"/>
                  </a:lnTo>
                  <a:lnTo>
                    <a:pt x="86595" y="4211"/>
                  </a:lnTo>
                  <a:lnTo>
                    <a:pt x="425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00"/>
          <p:cNvGrpSpPr/>
          <p:nvPr/>
        </p:nvGrpSpPr>
        <p:grpSpPr>
          <a:xfrm>
            <a:off x="9586120" y="4921280"/>
            <a:ext cx="969151" cy="1068735"/>
            <a:chOff x="9586120" y="4921280"/>
            <a:chExt cx="969151" cy="1068735"/>
          </a:xfrm>
        </p:grpSpPr>
        <p:sp>
          <p:nvSpPr>
            <p:cNvPr id="181" name="SMARTInkShape-473"/>
            <p:cNvSpPr/>
            <p:nvPr>
              <p:custDataLst>
                <p:tags r:id="rId39"/>
              </p:custDataLst>
            </p:nvPr>
          </p:nvSpPr>
          <p:spPr>
            <a:xfrm>
              <a:off x="9740900" y="5426897"/>
              <a:ext cx="37163" cy="76831"/>
            </a:xfrm>
            <a:custGeom>
              <a:avLst/>
              <a:gdLst/>
              <a:ahLst/>
              <a:cxnLst/>
              <a:rect l="0" t="0" r="0" b="0"/>
              <a:pathLst>
                <a:path w="37163" h="76831">
                  <a:moveTo>
                    <a:pt x="25400" y="21403"/>
                  </a:moveTo>
                  <a:lnTo>
                    <a:pt x="25400" y="21403"/>
                  </a:lnTo>
                  <a:lnTo>
                    <a:pt x="20374" y="9470"/>
                  </a:lnTo>
                  <a:lnTo>
                    <a:pt x="19311" y="3759"/>
                  </a:lnTo>
                  <a:lnTo>
                    <a:pt x="18519" y="3290"/>
                  </a:lnTo>
                  <a:lnTo>
                    <a:pt x="12968" y="2389"/>
                  </a:lnTo>
                  <a:lnTo>
                    <a:pt x="9408" y="5735"/>
                  </a:lnTo>
                  <a:lnTo>
                    <a:pt x="3885" y="17936"/>
                  </a:lnTo>
                  <a:lnTo>
                    <a:pt x="512" y="40275"/>
                  </a:lnTo>
                  <a:lnTo>
                    <a:pt x="933" y="48841"/>
                  </a:lnTo>
                  <a:lnTo>
                    <a:pt x="3472" y="57351"/>
                  </a:lnTo>
                  <a:lnTo>
                    <a:pt x="8834" y="63955"/>
                  </a:lnTo>
                  <a:lnTo>
                    <a:pt x="15215" y="68537"/>
                  </a:lnTo>
                  <a:lnTo>
                    <a:pt x="20403" y="70574"/>
                  </a:lnTo>
                  <a:lnTo>
                    <a:pt x="22774" y="69706"/>
                  </a:lnTo>
                  <a:lnTo>
                    <a:pt x="27291" y="64978"/>
                  </a:lnTo>
                  <a:lnTo>
                    <a:pt x="29767" y="58173"/>
                  </a:lnTo>
                  <a:lnTo>
                    <a:pt x="35147" y="33091"/>
                  </a:lnTo>
                  <a:lnTo>
                    <a:pt x="32365" y="16164"/>
                  </a:lnTo>
                  <a:lnTo>
                    <a:pt x="27072" y="6053"/>
                  </a:lnTo>
                  <a:lnTo>
                    <a:pt x="23085" y="940"/>
                  </a:lnTo>
                  <a:lnTo>
                    <a:pt x="21034" y="0"/>
                  </a:lnTo>
                  <a:lnTo>
                    <a:pt x="18962" y="79"/>
                  </a:lnTo>
                  <a:lnTo>
                    <a:pt x="16875" y="837"/>
                  </a:lnTo>
                  <a:lnTo>
                    <a:pt x="15484" y="2048"/>
                  </a:lnTo>
                  <a:lnTo>
                    <a:pt x="9696" y="14429"/>
                  </a:lnTo>
                  <a:lnTo>
                    <a:pt x="9718" y="23947"/>
                  </a:lnTo>
                  <a:lnTo>
                    <a:pt x="23606" y="69830"/>
                  </a:lnTo>
                  <a:lnTo>
                    <a:pt x="24204" y="72738"/>
                  </a:lnTo>
                  <a:lnTo>
                    <a:pt x="25309" y="74676"/>
                  </a:lnTo>
                  <a:lnTo>
                    <a:pt x="26750" y="75969"/>
                  </a:lnTo>
                  <a:lnTo>
                    <a:pt x="28416" y="76830"/>
                  </a:lnTo>
                  <a:lnTo>
                    <a:pt x="30234" y="75993"/>
                  </a:lnTo>
                  <a:lnTo>
                    <a:pt x="34134" y="71300"/>
                  </a:lnTo>
                  <a:lnTo>
                    <a:pt x="36925" y="57354"/>
                  </a:lnTo>
                  <a:lnTo>
                    <a:pt x="37162" y="30726"/>
                  </a:lnTo>
                  <a:lnTo>
                    <a:pt x="34625" y="22489"/>
                  </a:lnTo>
                  <a:lnTo>
                    <a:pt x="32255" y="20716"/>
                  </a:lnTo>
                  <a:lnTo>
                    <a:pt x="29265" y="20239"/>
                  </a:lnTo>
                  <a:lnTo>
                    <a:pt x="22884" y="21591"/>
                  </a:lnTo>
                  <a:lnTo>
                    <a:pt x="17696" y="24544"/>
                  </a:lnTo>
                  <a:lnTo>
                    <a:pt x="16737" y="27025"/>
                  </a:lnTo>
                  <a:lnTo>
                    <a:pt x="19460" y="49227"/>
                  </a:lnTo>
                  <a:lnTo>
                    <a:pt x="24478" y="63385"/>
                  </a:lnTo>
                  <a:lnTo>
                    <a:pt x="24786" y="63502"/>
                  </a:lnTo>
                  <a:lnTo>
                    <a:pt x="30390" y="39076"/>
                  </a:lnTo>
                  <a:lnTo>
                    <a:pt x="30439" y="29258"/>
                  </a:lnTo>
                  <a:lnTo>
                    <a:pt x="29466" y="26639"/>
                  </a:lnTo>
                  <a:lnTo>
                    <a:pt x="28111" y="24894"/>
                  </a:lnTo>
                  <a:lnTo>
                    <a:pt x="25795" y="25141"/>
                  </a:lnTo>
                  <a:lnTo>
                    <a:pt x="19461" y="29179"/>
                  </a:lnTo>
                  <a:lnTo>
                    <a:pt x="7961" y="42757"/>
                  </a:lnTo>
                  <a:lnTo>
                    <a:pt x="3538" y="52296"/>
                  </a:lnTo>
                  <a:lnTo>
                    <a:pt x="0" y="658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74"/>
            <p:cNvSpPr/>
            <p:nvPr>
              <p:custDataLst>
                <p:tags r:id="rId40"/>
              </p:custDataLst>
            </p:nvPr>
          </p:nvSpPr>
          <p:spPr>
            <a:xfrm>
              <a:off x="9586120" y="5632528"/>
              <a:ext cx="135114" cy="152323"/>
            </a:xfrm>
            <a:custGeom>
              <a:avLst/>
              <a:gdLst/>
              <a:ahLst/>
              <a:cxnLst/>
              <a:rect l="0" t="0" r="0" b="0"/>
              <a:pathLst>
                <a:path w="135114" h="152323">
                  <a:moveTo>
                    <a:pt x="34130" y="12622"/>
                  </a:moveTo>
                  <a:lnTo>
                    <a:pt x="34130" y="12622"/>
                  </a:lnTo>
                  <a:lnTo>
                    <a:pt x="30759" y="9251"/>
                  </a:lnTo>
                  <a:lnTo>
                    <a:pt x="27223" y="7596"/>
                  </a:lnTo>
                  <a:lnTo>
                    <a:pt x="22573" y="6534"/>
                  </a:lnTo>
                  <a:lnTo>
                    <a:pt x="23819" y="6388"/>
                  </a:lnTo>
                  <a:lnTo>
                    <a:pt x="71249" y="6274"/>
                  </a:lnTo>
                  <a:lnTo>
                    <a:pt x="115711" y="805"/>
                  </a:lnTo>
                  <a:lnTo>
                    <a:pt x="133647" y="0"/>
                  </a:lnTo>
                  <a:lnTo>
                    <a:pt x="134342" y="679"/>
                  </a:lnTo>
                  <a:lnTo>
                    <a:pt x="135113" y="3316"/>
                  </a:lnTo>
                  <a:lnTo>
                    <a:pt x="134612" y="5007"/>
                  </a:lnTo>
                  <a:lnTo>
                    <a:pt x="128741" y="12790"/>
                  </a:lnTo>
                  <a:lnTo>
                    <a:pt x="92041" y="57796"/>
                  </a:lnTo>
                  <a:lnTo>
                    <a:pt x="76924" y="74455"/>
                  </a:lnTo>
                  <a:lnTo>
                    <a:pt x="32079" y="109923"/>
                  </a:lnTo>
                  <a:lnTo>
                    <a:pt x="3374" y="130830"/>
                  </a:lnTo>
                  <a:lnTo>
                    <a:pt x="926" y="131643"/>
                  </a:lnTo>
                  <a:lnTo>
                    <a:pt x="0" y="132891"/>
                  </a:lnTo>
                  <a:lnTo>
                    <a:pt x="88" y="134429"/>
                  </a:lnTo>
                  <a:lnTo>
                    <a:pt x="851" y="136161"/>
                  </a:lnTo>
                  <a:lnTo>
                    <a:pt x="7345" y="138084"/>
                  </a:lnTo>
                  <a:lnTo>
                    <a:pt x="47823" y="141368"/>
                  </a:lnTo>
                  <a:lnTo>
                    <a:pt x="95444" y="150879"/>
                  </a:lnTo>
                  <a:lnTo>
                    <a:pt x="110330" y="152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75"/>
            <p:cNvSpPr/>
            <p:nvPr>
              <p:custDataLst>
                <p:tags r:id="rId41"/>
              </p:custDataLst>
            </p:nvPr>
          </p:nvSpPr>
          <p:spPr>
            <a:xfrm>
              <a:off x="9728415" y="5759450"/>
              <a:ext cx="101386" cy="120651"/>
            </a:xfrm>
            <a:custGeom>
              <a:avLst/>
              <a:gdLst/>
              <a:ahLst/>
              <a:cxnLst/>
              <a:rect l="0" t="0" r="0" b="0"/>
              <a:pathLst>
                <a:path w="101386" h="120651">
                  <a:moveTo>
                    <a:pt x="101385" y="0"/>
                  </a:moveTo>
                  <a:lnTo>
                    <a:pt x="101385" y="0"/>
                  </a:lnTo>
                  <a:lnTo>
                    <a:pt x="97727" y="0"/>
                  </a:lnTo>
                  <a:lnTo>
                    <a:pt x="100764" y="0"/>
                  </a:lnTo>
                  <a:lnTo>
                    <a:pt x="97830" y="0"/>
                  </a:lnTo>
                  <a:lnTo>
                    <a:pt x="96898" y="1411"/>
                  </a:lnTo>
                  <a:lnTo>
                    <a:pt x="95402" y="13814"/>
                  </a:lnTo>
                  <a:lnTo>
                    <a:pt x="95281" y="17676"/>
                  </a:lnTo>
                  <a:lnTo>
                    <a:pt x="77379" y="54607"/>
                  </a:lnTo>
                  <a:lnTo>
                    <a:pt x="61816" y="75446"/>
                  </a:lnTo>
                  <a:lnTo>
                    <a:pt x="43799" y="88285"/>
                  </a:lnTo>
                  <a:lnTo>
                    <a:pt x="39006" y="89196"/>
                  </a:lnTo>
                  <a:lnTo>
                    <a:pt x="35105" y="88391"/>
                  </a:lnTo>
                  <a:lnTo>
                    <a:pt x="20402" y="76961"/>
                  </a:lnTo>
                  <a:lnTo>
                    <a:pt x="5321" y="57457"/>
                  </a:lnTo>
                  <a:lnTo>
                    <a:pt x="0" y="44998"/>
                  </a:lnTo>
                  <a:lnTo>
                    <a:pt x="38482" y="68230"/>
                  </a:lnTo>
                  <a:lnTo>
                    <a:pt x="57627" y="84765"/>
                  </a:lnTo>
                  <a:lnTo>
                    <a:pt x="63828" y="93177"/>
                  </a:lnTo>
                  <a:lnTo>
                    <a:pt x="67055" y="101619"/>
                  </a:lnTo>
                  <a:lnTo>
                    <a:pt x="69635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76"/>
            <p:cNvSpPr/>
            <p:nvPr>
              <p:custDataLst>
                <p:tags r:id="rId42"/>
              </p:custDataLst>
            </p:nvPr>
          </p:nvSpPr>
          <p:spPr>
            <a:xfrm>
              <a:off x="9855200" y="5746750"/>
              <a:ext cx="63501" cy="190501"/>
            </a:xfrm>
            <a:custGeom>
              <a:avLst/>
              <a:gdLst/>
              <a:ahLst/>
              <a:cxnLst/>
              <a:rect l="0" t="0" r="0" b="0"/>
              <a:pathLst>
                <a:path w="63501" h="190501">
                  <a:moveTo>
                    <a:pt x="63500" y="0"/>
                  </a:moveTo>
                  <a:lnTo>
                    <a:pt x="63500" y="0"/>
                  </a:lnTo>
                  <a:lnTo>
                    <a:pt x="56758" y="3371"/>
                  </a:lnTo>
                  <a:lnTo>
                    <a:pt x="54772" y="5775"/>
                  </a:lnTo>
                  <a:lnTo>
                    <a:pt x="38746" y="51707"/>
                  </a:lnTo>
                  <a:lnTo>
                    <a:pt x="22993" y="96683"/>
                  </a:lnTo>
                  <a:lnTo>
                    <a:pt x="11202" y="133069"/>
                  </a:lnTo>
                  <a:lnTo>
                    <a:pt x="1615" y="17795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77"/>
            <p:cNvSpPr/>
            <p:nvPr>
              <p:custDataLst>
                <p:tags r:id="rId43"/>
              </p:custDataLst>
            </p:nvPr>
          </p:nvSpPr>
          <p:spPr>
            <a:xfrm>
              <a:off x="9906000" y="5880462"/>
              <a:ext cx="152401" cy="109553"/>
            </a:xfrm>
            <a:custGeom>
              <a:avLst/>
              <a:gdLst/>
              <a:ahLst/>
              <a:cxnLst/>
              <a:rect l="0" t="0" r="0" b="0"/>
              <a:pathLst>
                <a:path w="152401" h="109553">
                  <a:moveTo>
                    <a:pt x="0" y="18688"/>
                  </a:moveTo>
                  <a:lnTo>
                    <a:pt x="0" y="18688"/>
                  </a:lnTo>
                  <a:lnTo>
                    <a:pt x="0" y="15317"/>
                  </a:lnTo>
                  <a:lnTo>
                    <a:pt x="1881" y="11781"/>
                  </a:lnTo>
                  <a:lnTo>
                    <a:pt x="4363" y="7856"/>
                  </a:lnTo>
                  <a:lnTo>
                    <a:pt x="5467" y="3760"/>
                  </a:lnTo>
                  <a:lnTo>
                    <a:pt x="6467" y="2387"/>
                  </a:lnTo>
                  <a:lnTo>
                    <a:pt x="7839" y="1470"/>
                  </a:lnTo>
                  <a:lnTo>
                    <a:pt x="9460" y="860"/>
                  </a:lnTo>
                  <a:lnTo>
                    <a:pt x="21853" y="0"/>
                  </a:lnTo>
                  <a:lnTo>
                    <a:pt x="35559" y="3116"/>
                  </a:lnTo>
                  <a:lnTo>
                    <a:pt x="42380" y="8474"/>
                  </a:lnTo>
                  <a:lnTo>
                    <a:pt x="52507" y="23413"/>
                  </a:lnTo>
                  <a:lnTo>
                    <a:pt x="51323" y="37250"/>
                  </a:lnTo>
                  <a:lnTo>
                    <a:pt x="45389" y="53749"/>
                  </a:lnTo>
                  <a:lnTo>
                    <a:pt x="21730" y="92272"/>
                  </a:lnTo>
                  <a:lnTo>
                    <a:pt x="20837" y="95259"/>
                  </a:lnTo>
                  <a:lnTo>
                    <a:pt x="20946" y="97958"/>
                  </a:lnTo>
                  <a:lnTo>
                    <a:pt x="22950" y="102838"/>
                  </a:lnTo>
                  <a:lnTo>
                    <a:pt x="41528" y="109552"/>
                  </a:lnTo>
                  <a:lnTo>
                    <a:pt x="79489" y="109268"/>
                  </a:lnTo>
                  <a:lnTo>
                    <a:pt x="123113" y="104715"/>
                  </a:lnTo>
                  <a:lnTo>
                    <a:pt x="152400" y="101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78"/>
            <p:cNvSpPr/>
            <p:nvPr>
              <p:custDataLst>
                <p:tags r:id="rId44"/>
              </p:custDataLst>
            </p:nvPr>
          </p:nvSpPr>
          <p:spPr>
            <a:xfrm>
              <a:off x="9759950" y="4972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79"/>
            <p:cNvSpPr/>
            <p:nvPr>
              <p:custDataLst>
                <p:tags r:id="rId45"/>
              </p:custDataLst>
            </p:nvPr>
          </p:nvSpPr>
          <p:spPr>
            <a:xfrm>
              <a:off x="9763409" y="4921280"/>
              <a:ext cx="47342" cy="558771"/>
            </a:xfrm>
            <a:custGeom>
              <a:avLst/>
              <a:gdLst/>
              <a:ahLst/>
              <a:cxnLst/>
              <a:rect l="0" t="0" r="0" b="0"/>
              <a:pathLst>
                <a:path w="47342" h="558771">
                  <a:moveTo>
                    <a:pt x="47341" y="12670"/>
                  </a:moveTo>
                  <a:lnTo>
                    <a:pt x="47341" y="12670"/>
                  </a:lnTo>
                  <a:lnTo>
                    <a:pt x="47341" y="0"/>
                  </a:lnTo>
                  <a:lnTo>
                    <a:pt x="41565" y="5046"/>
                  </a:lnTo>
                  <a:lnTo>
                    <a:pt x="35131" y="8811"/>
                  </a:lnTo>
                  <a:lnTo>
                    <a:pt x="32851" y="11509"/>
                  </a:lnTo>
                  <a:lnTo>
                    <a:pt x="30317" y="18268"/>
                  </a:lnTo>
                  <a:lnTo>
                    <a:pt x="23345" y="59612"/>
                  </a:lnTo>
                  <a:lnTo>
                    <a:pt x="17761" y="105557"/>
                  </a:lnTo>
                  <a:lnTo>
                    <a:pt x="16234" y="141557"/>
                  </a:lnTo>
                  <a:lnTo>
                    <a:pt x="15076" y="183189"/>
                  </a:lnTo>
                  <a:lnTo>
                    <a:pt x="10578" y="226805"/>
                  </a:lnTo>
                  <a:lnTo>
                    <a:pt x="4776" y="271007"/>
                  </a:lnTo>
                  <a:lnTo>
                    <a:pt x="0" y="315384"/>
                  </a:lnTo>
                  <a:lnTo>
                    <a:pt x="2426" y="359813"/>
                  </a:lnTo>
                  <a:lnTo>
                    <a:pt x="6202" y="403551"/>
                  </a:lnTo>
                  <a:lnTo>
                    <a:pt x="4185" y="442929"/>
                  </a:lnTo>
                  <a:lnTo>
                    <a:pt x="3147" y="488197"/>
                  </a:lnTo>
                  <a:lnTo>
                    <a:pt x="2924" y="530897"/>
                  </a:lnTo>
                  <a:lnTo>
                    <a:pt x="2891" y="5587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80"/>
            <p:cNvSpPr/>
            <p:nvPr>
              <p:custDataLst>
                <p:tags r:id="rId46"/>
              </p:custDataLst>
            </p:nvPr>
          </p:nvSpPr>
          <p:spPr>
            <a:xfrm>
              <a:off x="9759950" y="5099050"/>
              <a:ext cx="203201" cy="254001"/>
            </a:xfrm>
            <a:custGeom>
              <a:avLst/>
              <a:gdLst/>
              <a:ahLst/>
              <a:cxnLst/>
              <a:rect l="0" t="0" r="0" b="0"/>
              <a:pathLst>
                <a:path w="203201" h="254001">
                  <a:moveTo>
                    <a:pt x="203200" y="0"/>
                  </a:moveTo>
                  <a:lnTo>
                    <a:pt x="203200" y="0"/>
                  </a:lnTo>
                  <a:lnTo>
                    <a:pt x="199829" y="0"/>
                  </a:lnTo>
                  <a:lnTo>
                    <a:pt x="198836" y="1411"/>
                  </a:lnTo>
                  <a:lnTo>
                    <a:pt x="184415" y="40164"/>
                  </a:lnTo>
                  <a:lnTo>
                    <a:pt x="159534" y="80575"/>
                  </a:lnTo>
                  <a:lnTo>
                    <a:pt x="136521" y="112716"/>
                  </a:lnTo>
                  <a:lnTo>
                    <a:pt x="109830" y="148168"/>
                  </a:lnTo>
                  <a:lnTo>
                    <a:pt x="67036" y="193715"/>
                  </a:lnTo>
                  <a:lnTo>
                    <a:pt x="24948" y="23477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81"/>
            <p:cNvSpPr/>
            <p:nvPr>
              <p:custDataLst>
                <p:tags r:id="rId47"/>
              </p:custDataLst>
            </p:nvPr>
          </p:nvSpPr>
          <p:spPr>
            <a:xfrm>
              <a:off x="9906000" y="5187950"/>
              <a:ext cx="234951" cy="190501"/>
            </a:xfrm>
            <a:custGeom>
              <a:avLst/>
              <a:gdLst/>
              <a:ahLst/>
              <a:cxnLst/>
              <a:rect l="0" t="0" r="0" b="0"/>
              <a:pathLst>
                <a:path w="234951" h="190501">
                  <a:moveTo>
                    <a:pt x="234950" y="0"/>
                  </a:moveTo>
                  <a:lnTo>
                    <a:pt x="234950" y="0"/>
                  </a:lnTo>
                  <a:lnTo>
                    <a:pt x="196667" y="23535"/>
                  </a:lnTo>
                  <a:lnTo>
                    <a:pt x="151109" y="57174"/>
                  </a:lnTo>
                  <a:lnTo>
                    <a:pt x="110547" y="90788"/>
                  </a:lnTo>
                  <a:lnTo>
                    <a:pt x="70619" y="127559"/>
                  </a:lnTo>
                  <a:lnTo>
                    <a:pt x="26389" y="16636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82"/>
            <p:cNvSpPr/>
            <p:nvPr>
              <p:custDataLst>
                <p:tags r:id="rId48"/>
              </p:custDataLst>
            </p:nvPr>
          </p:nvSpPr>
          <p:spPr>
            <a:xfrm>
              <a:off x="9956800" y="5264150"/>
              <a:ext cx="184151" cy="139701"/>
            </a:xfrm>
            <a:custGeom>
              <a:avLst/>
              <a:gdLst/>
              <a:ahLst/>
              <a:cxnLst/>
              <a:rect l="0" t="0" r="0" b="0"/>
              <a:pathLst>
                <a:path w="184151" h="139701">
                  <a:moveTo>
                    <a:pt x="184150" y="0"/>
                  </a:moveTo>
                  <a:lnTo>
                    <a:pt x="184150" y="0"/>
                  </a:lnTo>
                  <a:lnTo>
                    <a:pt x="149618" y="31161"/>
                  </a:lnTo>
                  <a:lnTo>
                    <a:pt x="106733" y="61836"/>
                  </a:lnTo>
                  <a:lnTo>
                    <a:pt x="61650" y="96638"/>
                  </a:lnTo>
                  <a:lnTo>
                    <a:pt x="15836" y="12899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83"/>
            <p:cNvSpPr/>
            <p:nvPr>
              <p:custDataLst>
                <p:tags r:id="rId49"/>
              </p:custDataLst>
            </p:nvPr>
          </p:nvSpPr>
          <p:spPr>
            <a:xfrm>
              <a:off x="10115550" y="5295900"/>
              <a:ext cx="234951" cy="165101"/>
            </a:xfrm>
            <a:custGeom>
              <a:avLst/>
              <a:gdLst/>
              <a:ahLst/>
              <a:cxnLst/>
              <a:rect l="0" t="0" r="0" b="0"/>
              <a:pathLst>
                <a:path w="234951" h="165101">
                  <a:moveTo>
                    <a:pt x="234950" y="0"/>
                  </a:moveTo>
                  <a:lnTo>
                    <a:pt x="234950" y="0"/>
                  </a:lnTo>
                  <a:lnTo>
                    <a:pt x="197914" y="24486"/>
                  </a:lnTo>
                  <a:lnTo>
                    <a:pt x="164867" y="44044"/>
                  </a:lnTo>
                  <a:lnTo>
                    <a:pt x="124309" y="69199"/>
                  </a:lnTo>
                  <a:lnTo>
                    <a:pt x="84176" y="94961"/>
                  </a:lnTo>
                  <a:lnTo>
                    <a:pt x="48700" y="11981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84"/>
            <p:cNvSpPr/>
            <p:nvPr>
              <p:custDataLst>
                <p:tags r:id="rId50"/>
              </p:custDataLst>
            </p:nvPr>
          </p:nvSpPr>
          <p:spPr>
            <a:xfrm>
              <a:off x="10242550" y="5372100"/>
              <a:ext cx="171451" cy="139701"/>
            </a:xfrm>
            <a:custGeom>
              <a:avLst/>
              <a:gdLst/>
              <a:ahLst/>
              <a:cxnLst/>
              <a:rect l="0" t="0" r="0" b="0"/>
              <a:pathLst>
                <a:path w="171451" h="139701">
                  <a:moveTo>
                    <a:pt x="171450" y="0"/>
                  </a:moveTo>
                  <a:lnTo>
                    <a:pt x="171450" y="0"/>
                  </a:lnTo>
                  <a:lnTo>
                    <a:pt x="135963" y="20984"/>
                  </a:lnTo>
                  <a:lnTo>
                    <a:pt x="94927" y="49805"/>
                  </a:lnTo>
                  <a:lnTo>
                    <a:pt x="49450" y="8829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85"/>
            <p:cNvSpPr/>
            <p:nvPr>
              <p:custDataLst>
                <p:tags r:id="rId51"/>
              </p:custDataLst>
            </p:nvPr>
          </p:nvSpPr>
          <p:spPr>
            <a:xfrm>
              <a:off x="9969499" y="5022850"/>
              <a:ext cx="552452" cy="234951"/>
            </a:xfrm>
            <a:custGeom>
              <a:avLst/>
              <a:gdLst/>
              <a:ahLst/>
              <a:cxnLst/>
              <a:rect l="0" t="0" r="0" b="0"/>
              <a:pathLst>
                <a:path w="552452" h="234951">
                  <a:moveTo>
                    <a:pt x="1" y="234950"/>
                  </a:moveTo>
                  <a:lnTo>
                    <a:pt x="1" y="234950"/>
                  </a:lnTo>
                  <a:lnTo>
                    <a:pt x="0" y="231579"/>
                  </a:lnTo>
                  <a:lnTo>
                    <a:pt x="10114" y="219370"/>
                  </a:lnTo>
                  <a:lnTo>
                    <a:pt x="49114" y="190506"/>
                  </a:lnTo>
                  <a:lnTo>
                    <a:pt x="94360" y="161730"/>
                  </a:lnTo>
                  <a:lnTo>
                    <a:pt x="129427" y="141260"/>
                  </a:lnTo>
                  <a:lnTo>
                    <a:pt x="171822" y="118521"/>
                  </a:lnTo>
                  <a:lnTo>
                    <a:pt x="218888" y="95715"/>
                  </a:lnTo>
                  <a:lnTo>
                    <a:pt x="243292" y="85682"/>
                  </a:lnTo>
                  <a:lnTo>
                    <a:pt x="268028" y="76171"/>
                  </a:lnTo>
                  <a:lnTo>
                    <a:pt x="292986" y="67008"/>
                  </a:lnTo>
                  <a:lnTo>
                    <a:pt x="318092" y="58078"/>
                  </a:lnTo>
                  <a:lnTo>
                    <a:pt x="343295" y="49302"/>
                  </a:lnTo>
                  <a:lnTo>
                    <a:pt x="390114" y="35788"/>
                  </a:lnTo>
                  <a:lnTo>
                    <a:pt x="432323" y="26489"/>
                  </a:lnTo>
                  <a:lnTo>
                    <a:pt x="467546" y="22356"/>
                  </a:lnTo>
                  <a:lnTo>
                    <a:pt x="510123" y="15339"/>
                  </a:lnTo>
                  <a:lnTo>
                    <a:pt x="531442" y="12071"/>
                  </a:lnTo>
                  <a:lnTo>
                    <a:pt x="5524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86"/>
            <p:cNvSpPr/>
            <p:nvPr>
              <p:custDataLst>
                <p:tags r:id="rId52"/>
              </p:custDataLst>
            </p:nvPr>
          </p:nvSpPr>
          <p:spPr>
            <a:xfrm>
              <a:off x="10410818" y="4935356"/>
              <a:ext cx="144453" cy="195445"/>
            </a:xfrm>
            <a:custGeom>
              <a:avLst/>
              <a:gdLst/>
              <a:ahLst/>
              <a:cxnLst/>
              <a:rect l="0" t="0" r="0" b="0"/>
              <a:pathLst>
                <a:path w="144453" h="195445">
                  <a:moveTo>
                    <a:pt x="41282" y="17644"/>
                  </a:moveTo>
                  <a:lnTo>
                    <a:pt x="41282" y="17644"/>
                  </a:lnTo>
                  <a:lnTo>
                    <a:pt x="526" y="0"/>
                  </a:lnTo>
                  <a:lnTo>
                    <a:pt x="0" y="236"/>
                  </a:lnTo>
                  <a:lnTo>
                    <a:pt x="356" y="1100"/>
                  </a:lnTo>
                  <a:lnTo>
                    <a:pt x="1298" y="2381"/>
                  </a:lnTo>
                  <a:lnTo>
                    <a:pt x="47209" y="11461"/>
                  </a:lnTo>
                  <a:lnTo>
                    <a:pt x="84509" y="25925"/>
                  </a:lnTo>
                  <a:lnTo>
                    <a:pt x="125444" y="45411"/>
                  </a:lnTo>
                  <a:lnTo>
                    <a:pt x="140777" y="56796"/>
                  </a:lnTo>
                  <a:lnTo>
                    <a:pt x="144301" y="64206"/>
                  </a:lnTo>
                  <a:lnTo>
                    <a:pt x="144452" y="81847"/>
                  </a:lnTo>
                  <a:lnTo>
                    <a:pt x="133235" y="114984"/>
                  </a:lnTo>
                  <a:lnTo>
                    <a:pt x="99320" y="160972"/>
                  </a:lnTo>
                  <a:lnTo>
                    <a:pt x="73032" y="195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01"/>
          <p:cNvGrpSpPr/>
          <p:nvPr/>
        </p:nvGrpSpPr>
        <p:grpSpPr>
          <a:xfrm>
            <a:off x="10799718" y="4808715"/>
            <a:ext cx="503283" cy="303036"/>
            <a:chOff x="10799718" y="4808715"/>
            <a:chExt cx="503283" cy="303036"/>
          </a:xfrm>
        </p:grpSpPr>
        <p:sp>
          <p:nvSpPr>
            <p:cNvPr id="196" name="SMARTInkShape-487"/>
            <p:cNvSpPr/>
            <p:nvPr>
              <p:custDataLst>
                <p:tags r:id="rId36"/>
              </p:custDataLst>
            </p:nvPr>
          </p:nvSpPr>
          <p:spPr>
            <a:xfrm>
              <a:off x="10799718" y="4826000"/>
              <a:ext cx="227541" cy="184151"/>
            </a:xfrm>
            <a:custGeom>
              <a:avLst/>
              <a:gdLst/>
              <a:ahLst/>
              <a:cxnLst/>
              <a:rect l="0" t="0" r="0" b="0"/>
              <a:pathLst>
                <a:path w="227541" h="184151">
                  <a:moveTo>
                    <a:pt x="223882" y="0"/>
                  </a:moveTo>
                  <a:lnTo>
                    <a:pt x="223882" y="0"/>
                  </a:lnTo>
                  <a:lnTo>
                    <a:pt x="227253" y="0"/>
                  </a:lnTo>
                  <a:lnTo>
                    <a:pt x="227540" y="1411"/>
                  </a:lnTo>
                  <a:lnTo>
                    <a:pt x="225977" y="6742"/>
                  </a:lnTo>
                  <a:lnTo>
                    <a:pt x="184325" y="49222"/>
                  </a:lnTo>
                  <a:lnTo>
                    <a:pt x="146859" y="78398"/>
                  </a:lnTo>
                  <a:lnTo>
                    <a:pt x="104478" y="103113"/>
                  </a:lnTo>
                  <a:lnTo>
                    <a:pt x="62052" y="115141"/>
                  </a:lnTo>
                  <a:lnTo>
                    <a:pt x="27923" y="117606"/>
                  </a:lnTo>
                  <a:lnTo>
                    <a:pt x="11200" y="113182"/>
                  </a:lnTo>
                  <a:lnTo>
                    <a:pt x="5895" y="108616"/>
                  </a:lnTo>
                  <a:lnTo>
                    <a:pt x="0" y="96016"/>
                  </a:lnTo>
                  <a:lnTo>
                    <a:pt x="1142" y="81009"/>
                  </a:lnTo>
                  <a:lnTo>
                    <a:pt x="3423" y="73056"/>
                  </a:lnTo>
                  <a:lnTo>
                    <a:pt x="6353" y="67754"/>
                  </a:lnTo>
                  <a:lnTo>
                    <a:pt x="9720" y="64219"/>
                  </a:lnTo>
                  <a:lnTo>
                    <a:pt x="13373" y="61863"/>
                  </a:lnTo>
                  <a:lnTo>
                    <a:pt x="23077" y="61126"/>
                  </a:lnTo>
                  <a:lnTo>
                    <a:pt x="28629" y="61917"/>
                  </a:lnTo>
                  <a:lnTo>
                    <a:pt x="74568" y="92193"/>
                  </a:lnTo>
                  <a:lnTo>
                    <a:pt x="114665" y="138714"/>
                  </a:lnTo>
                  <a:lnTo>
                    <a:pt x="145082" y="174667"/>
                  </a:lnTo>
                  <a:lnTo>
                    <a:pt x="155699" y="179936"/>
                  </a:lnTo>
                  <a:lnTo>
                    <a:pt x="173082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88"/>
            <p:cNvSpPr/>
            <p:nvPr>
              <p:custDataLst>
                <p:tags r:id="rId37"/>
              </p:custDataLst>
            </p:nvPr>
          </p:nvSpPr>
          <p:spPr>
            <a:xfrm>
              <a:off x="10991850" y="4808715"/>
              <a:ext cx="184151" cy="283986"/>
            </a:xfrm>
            <a:custGeom>
              <a:avLst/>
              <a:gdLst/>
              <a:ahLst/>
              <a:cxnLst/>
              <a:rect l="0" t="0" r="0" b="0"/>
              <a:pathLst>
                <a:path w="184151" h="283986">
                  <a:moveTo>
                    <a:pt x="184150" y="10935"/>
                  </a:moveTo>
                  <a:lnTo>
                    <a:pt x="184150" y="10935"/>
                  </a:lnTo>
                  <a:lnTo>
                    <a:pt x="180780" y="4193"/>
                  </a:lnTo>
                  <a:lnTo>
                    <a:pt x="180491" y="2207"/>
                  </a:lnTo>
                  <a:lnTo>
                    <a:pt x="181006" y="883"/>
                  </a:lnTo>
                  <a:lnTo>
                    <a:pt x="182054" y="0"/>
                  </a:lnTo>
                  <a:lnTo>
                    <a:pt x="182047" y="823"/>
                  </a:lnTo>
                  <a:lnTo>
                    <a:pt x="160534" y="45375"/>
                  </a:lnTo>
                  <a:lnTo>
                    <a:pt x="134585" y="91695"/>
                  </a:lnTo>
                  <a:lnTo>
                    <a:pt x="112026" y="127262"/>
                  </a:lnTo>
                  <a:lnTo>
                    <a:pt x="87890" y="164236"/>
                  </a:lnTo>
                  <a:lnTo>
                    <a:pt x="63052" y="198072"/>
                  </a:lnTo>
                  <a:lnTo>
                    <a:pt x="29031" y="243007"/>
                  </a:lnTo>
                  <a:lnTo>
                    <a:pt x="0" y="283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89"/>
            <p:cNvSpPr/>
            <p:nvPr>
              <p:custDataLst>
                <p:tags r:id="rId38"/>
              </p:custDataLst>
            </p:nvPr>
          </p:nvSpPr>
          <p:spPr>
            <a:xfrm>
              <a:off x="11108841" y="5001513"/>
              <a:ext cx="194160" cy="110238"/>
            </a:xfrm>
            <a:custGeom>
              <a:avLst/>
              <a:gdLst/>
              <a:ahLst/>
              <a:cxnLst/>
              <a:rect l="0" t="0" r="0" b="0"/>
              <a:pathLst>
                <a:path w="194160" h="110238">
                  <a:moveTo>
                    <a:pt x="3659" y="34037"/>
                  </a:moveTo>
                  <a:lnTo>
                    <a:pt x="3659" y="34037"/>
                  </a:lnTo>
                  <a:lnTo>
                    <a:pt x="0" y="15875"/>
                  </a:lnTo>
                  <a:lnTo>
                    <a:pt x="1563" y="8796"/>
                  </a:lnTo>
                  <a:lnTo>
                    <a:pt x="10253" y="3299"/>
                  </a:lnTo>
                  <a:lnTo>
                    <a:pt x="16522" y="845"/>
                  </a:lnTo>
                  <a:lnTo>
                    <a:pt x="29131" y="0"/>
                  </a:lnTo>
                  <a:lnTo>
                    <a:pt x="41085" y="2682"/>
                  </a:lnTo>
                  <a:lnTo>
                    <a:pt x="51102" y="8577"/>
                  </a:lnTo>
                  <a:lnTo>
                    <a:pt x="54338" y="12830"/>
                  </a:lnTo>
                  <a:lnTo>
                    <a:pt x="57933" y="23200"/>
                  </a:lnTo>
                  <a:lnTo>
                    <a:pt x="53885" y="36747"/>
                  </a:lnTo>
                  <a:lnTo>
                    <a:pt x="32512" y="70952"/>
                  </a:lnTo>
                  <a:lnTo>
                    <a:pt x="7900" y="94294"/>
                  </a:lnTo>
                  <a:lnTo>
                    <a:pt x="5543" y="99153"/>
                  </a:lnTo>
                  <a:lnTo>
                    <a:pt x="7032" y="100731"/>
                  </a:lnTo>
                  <a:lnTo>
                    <a:pt x="14330" y="102485"/>
                  </a:lnTo>
                  <a:lnTo>
                    <a:pt x="58657" y="104315"/>
                  </a:lnTo>
                  <a:lnTo>
                    <a:pt x="93954" y="107134"/>
                  </a:lnTo>
                  <a:lnTo>
                    <a:pt x="133160" y="108858"/>
                  </a:lnTo>
                  <a:lnTo>
                    <a:pt x="194159" y="1102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102"/>
          <p:cNvGrpSpPr/>
          <p:nvPr/>
        </p:nvGrpSpPr>
        <p:grpSpPr>
          <a:xfrm>
            <a:off x="7429500" y="4875127"/>
            <a:ext cx="933451" cy="1154498"/>
            <a:chOff x="7429500" y="4875127"/>
            <a:chExt cx="933451" cy="1154498"/>
          </a:xfrm>
        </p:grpSpPr>
        <p:sp>
          <p:nvSpPr>
            <p:cNvPr id="200" name="SMARTInkShape-490"/>
            <p:cNvSpPr/>
            <p:nvPr>
              <p:custDataLst>
                <p:tags r:id="rId21"/>
              </p:custDataLst>
            </p:nvPr>
          </p:nvSpPr>
          <p:spPr>
            <a:xfrm>
              <a:off x="8009698" y="5486910"/>
              <a:ext cx="57349" cy="88391"/>
            </a:xfrm>
            <a:custGeom>
              <a:avLst/>
              <a:gdLst/>
              <a:ahLst/>
              <a:cxnLst/>
              <a:rect l="0" t="0" r="0" b="0"/>
              <a:pathLst>
                <a:path w="57349" h="88391">
                  <a:moveTo>
                    <a:pt x="54802" y="18540"/>
                  </a:moveTo>
                  <a:lnTo>
                    <a:pt x="54802" y="18540"/>
                  </a:lnTo>
                  <a:lnTo>
                    <a:pt x="51431" y="15169"/>
                  </a:lnTo>
                  <a:lnTo>
                    <a:pt x="49775" y="11632"/>
                  </a:lnTo>
                  <a:lnTo>
                    <a:pt x="48529" y="6179"/>
                  </a:lnTo>
                  <a:lnTo>
                    <a:pt x="39620" y="5870"/>
                  </a:lnTo>
                  <a:lnTo>
                    <a:pt x="30155" y="12591"/>
                  </a:lnTo>
                  <a:lnTo>
                    <a:pt x="17079" y="31571"/>
                  </a:lnTo>
                  <a:lnTo>
                    <a:pt x="14838" y="35694"/>
                  </a:lnTo>
                  <a:lnTo>
                    <a:pt x="14047" y="39854"/>
                  </a:lnTo>
                  <a:lnTo>
                    <a:pt x="16212" y="60893"/>
                  </a:lnTo>
                  <a:lnTo>
                    <a:pt x="17786" y="64414"/>
                  </a:lnTo>
                  <a:lnTo>
                    <a:pt x="23298" y="70208"/>
                  </a:lnTo>
                  <a:lnTo>
                    <a:pt x="30452" y="73253"/>
                  </a:lnTo>
                  <a:lnTo>
                    <a:pt x="34335" y="74066"/>
                  </a:lnTo>
                  <a:lnTo>
                    <a:pt x="40532" y="73087"/>
                  </a:lnTo>
                  <a:lnTo>
                    <a:pt x="43171" y="71838"/>
                  </a:lnTo>
                  <a:lnTo>
                    <a:pt x="47986" y="66687"/>
                  </a:lnTo>
                  <a:lnTo>
                    <a:pt x="56826" y="48511"/>
                  </a:lnTo>
                  <a:lnTo>
                    <a:pt x="57348" y="36799"/>
                  </a:lnTo>
                  <a:lnTo>
                    <a:pt x="51934" y="15405"/>
                  </a:lnTo>
                  <a:lnTo>
                    <a:pt x="46236" y="8209"/>
                  </a:lnTo>
                  <a:lnTo>
                    <a:pt x="37822" y="1212"/>
                  </a:lnTo>
                  <a:lnTo>
                    <a:pt x="34790" y="255"/>
                  </a:lnTo>
                  <a:lnTo>
                    <a:pt x="32995" y="0"/>
                  </a:lnTo>
                  <a:lnTo>
                    <a:pt x="31091" y="1241"/>
                  </a:lnTo>
                  <a:lnTo>
                    <a:pt x="27095" y="6383"/>
                  </a:lnTo>
                  <a:lnTo>
                    <a:pt x="24249" y="20582"/>
                  </a:lnTo>
                  <a:lnTo>
                    <a:pt x="29589" y="57335"/>
                  </a:lnTo>
                  <a:lnTo>
                    <a:pt x="34801" y="67620"/>
                  </a:lnTo>
                  <a:lnTo>
                    <a:pt x="35823" y="67488"/>
                  </a:lnTo>
                  <a:lnTo>
                    <a:pt x="38841" y="65459"/>
                  </a:lnTo>
                  <a:lnTo>
                    <a:pt x="40652" y="60325"/>
                  </a:lnTo>
                  <a:lnTo>
                    <a:pt x="41136" y="56980"/>
                  </a:lnTo>
                  <a:lnTo>
                    <a:pt x="38444" y="45529"/>
                  </a:lnTo>
                  <a:lnTo>
                    <a:pt x="33185" y="39238"/>
                  </a:lnTo>
                  <a:lnTo>
                    <a:pt x="26144" y="34794"/>
                  </a:lnTo>
                  <a:lnTo>
                    <a:pt x="18311" y="32819"/>
                  </a:lnTo>
                  <a:lnTo>
                    <a:pt x="10126" y="33823"/>
                  </a:lnTo>
                  <a:lnTo>
                    <a:pt x="3196" y="36621"/>
                  </a:lnTo>
                  <a:lnTo>
                    <a:pt x="1348" y="38355"/>
                  </a:lnTo>
                  <a:lnTo>
                    <a:pt x="115" y="40217"/>
                  </a:lnTo>
                  <a:lnTo>
                    <a:pt x="0" y="42869"/>
                  </a:lnTo>
                  <a:lnTo>
                    <a:pt x="1753" y="49579"/>
                  </a:lnTo>
                  <a:lnTo>
                    <a:pt x="3914" y="51933"/>
                  </a:lnTo>
                  <a:lnTo>
                    <a:pt x="18110" y="59391"/>
                  </a:lnTo>
                  <a:lnTo>
                    <a:pt x="21168" y="59885"/>
                  </a:lnTo>
                  <a:lnTo>
                    <a:pt x="28330" y="58552"/>
                  </a:lnTo>
                  <a:lnTo>
                    <a:pt x="36922" y="53836"/>
                  </a:lnTo>
                  <a:lnTo>
                    <a:pt x="43938" y="41227"/>
                  </a:lnTo>
                  <a:lnTo>
                    <a:pt x="44737" y="37193"/>
                  </a:lnTo>
                  <a:lnTo>
                    <a:pt x="43744" y="30828"/>
                  </a:lnTo>
                  <a:lnTo>
                    <a:pt x="41786" y="29554"/>
                  </a:lnTo>
                  <a:lnTo>
                    <a:pt x="39069" y="29411"/>
                  </a:lnTo>
                  <a:lnTo>
                    <a:pt x="32992" y="31132"/>
                  </a:lnTo>
                  <a:lnTo>
                    <a:pt x="27940" y="34250"/>
                  </a:lnTo>
                  <a:lnTo>
                    <a:pt x="26311" y="36774"/>
                  </a:lnTo>
                  <a:lnTo>
                    <a:pt x="24500" y="43342"/>
                  </a:lnTo>
                  <a:lnTo>
                    <a:pt x="28407" y="64126"/>
                  </a:lnTo>
                  <a:lnTo>
                    <a:pt x="35752" y="88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91"/>
            <p:cNvSpPr/>
            <p:nvPr>
              <p:custDataLst>
                <p:tags r:id="rId22"/>
              </p:custDataLst>
            </p:nvPr>
          </p:nvSpPr>
          <p:spPr>
            <a:xfrm>
              <a:off x="7702627" y="5765878"/>
              <a:ext cx="114224" cy="6273"/>
            </a:xfrm>
            <a:custGeom>
              <a:avLst/>
              <a:gdLst/>
              <a:ahLst/>
              <a:cxnLst/>
              <a:rect l="0" t="0" r="0" b="0"/>
              <a:pathLst>
                <a:path w="114224" h="6273">
                  <a:moveTo>
                    <a:pt x="6273" y="6272"/>
                  </a:moveTo>
                  <a:lnTo>
                    <a:pt x="6273" y="6272"/>
                  </a:lnTo>
                  <a:lnTo>
                    <a:pt x="0" y="6272"/>
                  </a:lnTo>
                  <a:lnTo>
                    <a:pt x="41987" y="2901"/>
                  </a:lnTo>
                  <a:lnTo>
                    <a:pt x="87272" y="97"/>
                  </a:lnTo>
                  <a:lnTo>
                    <a:pt x="94719" y="0"/>
                  </a:lnTo>
                  <a:lnTo>
                    <a:pt x="100380" y="1837"/>
                  </a:lnTo>
                  <a:lnTo>
                    <a:pt x="105248" y="4301"/>
                  </a:lnTo>
                  <a:lnTo>
                    <a:pt x="114223" y="62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92"/>
            <p:cNvSpPr/>
            <p:nvPr>
              <p:custDataLst>
                <p:tags r:id="rId23"/>
              </p:custDataLst>
            </p:nvPr>
          </p:nvSpPr>
          <p:spPr>
            <a:xfrm>
              <a:off x="7813690" y="5664302"/>
              <a:ext cx="233404" cy="183773"/>
            </a:xfrm>
            <a:custGeom>
              <a:avLst/>
              <a:gdLst/>
              <a:ahLst/>
              <a:cxnLst/>
              <a:rect l="0" t="0" r="0" b="0"/>
              <a:pathLst>
                <a:path w="233404" h="183773">
                  <a:moveTo>
                    <a:pt x="66660" y="25298"/>
                  </a:moveTo>
                  <a:lnTo>
                    <a:pt x="66660" y="25298"/>
                  </a:lnTo>
                  <a:lnTo>
                    <a:pt x="60387" y="19026"/>
                  </a:lnTo>
                  <a:lnTo>
                    <a:pt x="76942" y="17070"/>
                  </a:lnTo>
                  <a:lnTo>
                    <a:pt x="96988" y="13923"/>
                  </a:lnTo>
                  <a:lnTo>
                    <a:pt x="138737" y="9489"/>
                  </a:lnTo>
                  <a:lnTo>
                    <a:pt x="181974" y="2525"/>
                  </a:lnTo>
                  <a:lnTo>
                    <a:pt x="228575" y="51"/>
                  </a:lnTo>
                  <a:lnTo>
                    <a:pt x="231753" y="0"/>
                  </a:lnTo>
                  <a:lnTo>
                    <a:pt x="233166" y="671"/>
                  </a:lnTo>
                  <a:lnTo>
                    <a:pt x="233403" y="1825"/>
                  </a:lnTo>
                  <a:lnTo>
                    <a:pt x="232247" y="6819"/>
                  </a:lnTo>
                  <a:lnTo>
                    <a:pt x="232084" y="8745"/>
                  </a:lnTo>
                  <a:lnTo>
                    <a:pt x="230023" y="12767"/>
                  </a:lnTo>
                  <a:lnTo>
                    <a:pt x="192266" y="57532"/>
                  </a:lnTo>
                  <a:lnTo>
                    <a:pt x="151056" y="93888"/>
                  </a:lnTo>
                  <a:lnTo>
                    <a:pt x="103869" y="120298"/>
                  </a:lnTo>
                  <a:lnTo>
                    <a:pt x="66396" y="142895"/>
                  </a:lnTo>
                  <a:lnTo>
                    <a:pt x="22994" y="164969"/>
                  </a:lnTo>
                  <a:lnTo>
                    <a:pt x="537" y="175883"/>
                  </a:lnTo>
                  <a:lnTo>
                    <a:pt x="0" y="176488"/>
                  </a:lnTo>
                  <a:lnTo>
                    <a:pt x="347" y="176891"/>
                  </a:lnTo>
                  <a:lnTo>
                    <a:pt x="32424" y="182654"/>
                  </a:lnTo>
                  <a:lnTo>
                    <a:pt x="75027" y="183772"/>
                  </a:lnTo>
                  <a:lnTo>
                    <a:pt x="117728" y="179630"/>
                  </a:lnTo>
                  <a:lnTo>
                    <a:pt x="164901" y="177748"/>
                  </a:lnTo>
                  <a:lnTo>
                    <a:pt x="187310" y="1776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93"/>
            <p:cNvSpPr/>
            <p:nvPr>
              <p:custDataLst>
                <p:tags r:id="rId24"/>
              </p:custDataLst>
            </p:nvPr>
          </p:nvSpPr>
          <p:spPr>
            <a:xfrm>
              <a:off x="8041246" y="5816862"/>
              <a:ext cx="99455" cy="120389"/>
            </a:xfrm>
            <a:custGeom>
              <a:avLst/>
              <a:gdLst/>
              <a:ahLst/>
              <a:cxnLst/>
              <a:rect l="0" t="0" r="0" b="0"/>
              <a:pathLst>
                <a:path w="99455" h="120389">
                  <a:moveTo>
                    <a:pt x="99454" y="6088"/>
                  </a:moveTo>
                  <a:lnTo>
                    <a:pt x="99454" y="6088"/>
                  </a:lnTo>
                  <a:lnTo>
                    <a:pt x="99454" y="0"/>
                  </a:lnTo>
                  <a:lnTo>
                    <a:pt x="66851" y="47275"/>
                  </a:lnTo>
                  <a:lnTo>
                    <a:pt x="25790" y="86884"/>
                  </a:lnTo>
                  <a:lnTo>
                    <a:pt x="8718" y="101523"/>
                  </a:lnTo>
                  <a:lnTo>
                    <a:pt x="5097" y="103579"/>
                  </a:lnTo>
                  <a:lnTo>
                    <a:pt x="2682" y="103537"/>
                  </a:lnTo>
                  <a:lnTo>
                    <a:pt x="1072" y="102099"/>
                  </a:lnTo>
                  <a:lnTo>
                    <a:pt x="0" y="99728"/>
                  </a:lnTo>
                  <a:lnTo>
                    <a:pt x="5044" y="67981"/>
                  </a:lnTo>
                  <a:lnTo>
                    <a:pt x="10232" y="40113"/>
                  </a:lnTo>
                  <a:lnTo>
                    <a:pt x="11044" y="39355"/>
                  </a:lnTo>
                  <a:lnTo>
                    <a:pt x="13830" y="38512"/>
                  </a:lnTo>
                  <a:lnTo>
                    <a:pt x="19301" y="41901"/>
                  </a:lnTo>
                  <a:lnTo>
                    <a:pt x="30315" y="53623"/>
                  </a:lnTo>
                  <a:lnTo>
                    <a:pt x="60815" y="100861"/>
                  </a:lnTo>
                  <a:lnTo>
                    <a:pt x="65348" y="108181"/>
                  </a:lnTo>
                  <a:lnTo>
                    <a:pt x="69715" y="111435"/>
                  </a:lnTo>
                  <a:lnTo>
                    <a:pt x="80390" y="115577"/>
                  </a:lnTo>
                  <a:lnTo>
                    <a:pt x="86754" y="1203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94"/>
            <p:cNvSpPr/>
            <p:nvPr>
              <p:custDataLst>
                <p:tags r:id="rId25"/>
              </p:custDataLst>
            </p:nvPr>
          </p:nvSpPr>
          <p:spPr>
            <a:xfrm>
              <a:off x="8153400" y="5797550"/>
              <a:ext cx="88901" cy="228601"/>
            </a:xfrm>
            <a:custGeom>
              <a:avLst/>
              <a:gdLst/>
              <a:ahLst/>
              <a:cxnLst/>
              <a:rect l="0" t="0" r="0" b="0"/>
              <a:pathLst>
                <a:path w="88901" h="228601">
                  <a:moveTo>
                    <a:pt x="88900" y="0"/>
                  </a:moveTo>
                  <a:lnTo>
                    <a:pt x="88900" y="0"/>
                  </a:lnTo>
                  <a:lnTo>
                    <a:pt x="88899" y="3371"/>
                  </a:lnTo>
                  <a:lnTo>
                    <a:pt x="71224" y="44812"/>
                  </a:lnTo>
                  <a:lnTo>
                    <a:pt x="55676" y="81560"/>
                  </a:lnTo>
                  <a:lnTo>
                    <a:pt x="41034" y="127099"/>
                  </a:lnTo>
                  <a:lnTo>
                    <a:pt x="24388" y="17296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95"/>
            <p:cNvSpPr/>
            <p:nvPr>
              <p:custDataLst>
                <p:tags r:id="rId26"/>
              </p:custDataLst>
            </p:nvPr>
          </p:nvSpPr>
          <p:spPr>
            <a:xfrm>
              <a:off x="8229600" y="5931501"/>
              <a:ext cx="133351" cy="98124"/>
            </a:xfrm>
            <a:custGeom>
              <a:avLst/>
              <a:gdLst/>
              <a:ahLst/>
              <a:cxnLst/>
              <a:rect l="0" t="0" r="0" b="0"/>
              <a:pathLst>
                <a:path w="133351" h="98124">
                  <a:moveTo>
                    <a:pt x="0" y="18449"/>
                  </a:moveTo>
                  <a:lnTo>
                    <a:pt x="0" y="18449"/>
                  </a:lnTo>
                  <a:lnTo>
                    <a:pt x="12209" y="6240"/>
                  </a:lnTo>
                  <a:lnTo>
                    <a:pt x="21654" y="2439"/>
                  </a:lnTo>
                  <a:lnTo>
                    <a:pt x="38222" y="0"/>
                  </a:lnTo>
                  <a:lnTo>
                    <a:pt x="41004" y="1211"/>
                  </a:lnTo>
                  <a:lnTo>
                    <a:pt x="45975" y="6320"/>
                  </a:lnTo>
                  <a:lnTo>
                    <a:pt x="46878" y="10362"/>
                  </a:lnTo>
                  <a:lnTo>
                    <a:pt x="46000" y="20500"/>
                  </a:lnTo>
                  <a:lnTo>
                    <a:pt x="30838" y="50469"/>
                  </a:lnTo>
                  <a:lnTo>
                    <a:pt x="18007" y="75653"/>
                  </a:lnTo>
                  <a:lnTo>
                    <a:pt x="14272" y="91293"/>
                  </a:lnTo>
                  <a:lnTo>
                    <a:pt x="18687" y="94529"/>
                  </a:lnTo>
                  <a:lnTo>
                    <a:pt x="36763" y="98123"/>
                  </a:lnTo>
                  <a:lnTo>
                    <a:pt x="83540" y="94656"/>
                  </a:lnTo>
                  <a:lnTo>
                    <a:pt x="133350" y="819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96"/>
            <p:cNvSpPr/>
            <p:nvPr>
              <p:custDataLst>
                <p:tags r:id="rId27"/>
              </p:custDataLst>
            </p:nvPr>
          </p:nvSpPr>
          <p:spPr>
            <a:xfrm>
              <a:off x="8001728" y="5156200"/>
              <a:ext cx="17719" cy="355601"/>
            </a:xfrm>
            <a:custGeom>
              <a:avLst/>
              <a:gdLst/>
              <a:ahLst/>
              <a:cxnLst/>
              <a:rect l="0" t="0" r="0" b="0"/>
              <a:pathLst>
                <a:path w="17719" h="355601">
                  <a:moveTo>
                    <a:pt x="5622" y="0"/>
                  </a:moveTo>
                  <a:lnTo>
                    <a:pt x="5622" y="0"/>
                  </a:lnTo>
                  <a:lnTo>
                    <a:pt x="8992" y="0"/>
                  </a:lnTo>
                  <a:lnTo>
                    <a:pt x="9985" y="705"/>
                  </a:lnTo>
                  <a:lnTo>
                    <a:pt x="10648" y="1882"/>
                  </a:lnTo>
                  <a:lnTo>
                    <a:pt x="11384" y="6480"/>
                  </a:lnTo>
                  <a:lnTo>
                    <a:pt x="16284" y="49514"/>
                  </a:lnTo>
                  <a:lnTo>
                    <a:pt x="17718" y="85461"/>
                  </a:lnTo>
                  <a:lnTo>
                    <a:pt x="17437" y="131939"/>
                  </a:lnTo>
                  <a:lnTo>
                    <a:pt x="14871" y="167295"/>
                  </a:lnTo>
                  <a:lnTo>
                    <a:pt x="11379" y="200413"/>
                  </a:lnTo>
                  <a:lnTo>
                    <a:pt x="5446" y="243062"/>
                  </a:lnTo>
                  <a:lnTo>
                    <a:pt x="2983" y="276159"/>
                  </a:lnTo>
                  <a:lnTo>
                    <a:pt x="2958" y="301958"/>
                  </a:lnTo>
                  <a:lnTo>
                    <a:pt x="0" y="329638"/>
                  </a:lnTo>
                  <a:lnTo>
                    <a:pt x="5622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97"/>
            <p:cNvSpPr/>
            <p:nvPr>
              <p:custDataLst>
                <p:tags r:id="rId28"/>
              </p:custDataLst>
            </p:nvPr>
          </p:nvSpPr>
          <p:spPr>
            <a:xfrm>
              <a:off x="7429500" y="5302250"/>
              <a:ext cx="222251" cy="241301"/>
            </a:xfrm>
            <a:custGeom>
              <a:avLst/>
              <a:gdLst/>
              <a:ahLst/>
              <a:cxnLst/>
              <a:rect l="0" t="0" r="0" b="0"/>
              <a:pathLst>
                <a:path w="222251" h="241301">
                  <a:moveTo>
                    <a:pt x="222250" y="0"/>
                  </a:moveTo>
                  <a:lnTo>
                    <a:pt x="222250" y="0"/>
                  </a:lnTo>
                  <a:lnTo>
                    <a:pt x="199176" y="12948"/>
                  </a:lnTo>
                  <a:lnTo>
                    <a:pt x="158803" y="54456"/>
                  </a:lnTo>
                  <a:lnTo>
                    <a:pt x="125134" y="96725"/>
                  </a:lnTo>
                  <a:lnTo>
                    <a:pt x="84976" y="141626"/>
                  </a:lnTo>
                  <a:lnTo>
                    <a:pt x="48540" y="182840"/>
                  </a:lnTo>
                  <a:lnTo>
                    <a:pt x="8343" y="22801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98"/>
            <p:cNvSpPr/>
            <p:nvPr>
              <p:custDataLst>
                <p:tags r:id="rId29"/>
              </p:custDataLst>
            </p:nvPr>
          </p:nvSpPr>
          <p:spPr>
            <a:xfrm>
              <a:off x="7505898" y="5336692"/>
              <a:ext cx="152203" cy="175208"/>
            </a:xfrm>
            <a:custGeom>
              <a:avLst/>
              <a:gdLst/>
              <a:ahLst/>
              <a:cxnLst/>
              <a:rect l="0" t="0" r="0" b="0"/>
              <a:pathLst>
                <a:path w="152203" h="175208">
                  <a:moveTo>
                    <a:pt x="152202" y="3658"/>
                  </a:moveTo>
                  <a:lnTo>
                    <a:pt x="152202" y="3658"/>
                  </a:lnTo>
                  <a:lnTo>
                    <a:pt x="152202" y="287"/>
                  </a:lnTo>
                  <a:lnTo>
                    <a:pt x="150790" y="0"/>
                  </a:lnTo>
                  <a:lnTo>
                    <a:pt x="145460" y="1562"/>
                  </a:lnTo>
                  <a:lnTo>
                    <a:pt x="112656" y="32893"/>
                  </a:lnTo>
                  <a:lnTo>
                    <a:pt x="76579" y="75520"/>
                  </a:lnTo>
                  <a:lnTo>
                    <a:pt x="42541" y="115575"/>
                  </a:lnTo>
                  <a:lnTo>
                    <a:pt x="9734" y="160396"/>
                  </a:lnTo>
                  <a:lnTo>
                    <a:pt x="0" y="174198"/>
                  </a:lnTo>
                  <a:lnTo>
                    <a:pt x="639" y="175207"/>
                  </a:lnTo>
                  <a:lnTo>
                    <a:pt x="6152" y="1751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99"/>
            <p:cNvSpPr/>
            <p:nvPr>
              <p:custDataLst>
                <p:tags r:id="rId30"/>
              </p:custDataLst>
            </p:nvPr>
          </p:nvSpPr>
          <p:spPr>
            <a:xfrm>
              <a:off x="7653397" y="5289550"/>
              <a:ext cx="176154" cy="215901"/>
            </a:xfrm>
            <a:custGeom>
              <a:avLst/>
              <a:gdLst/>
              <a:ahLst/>
              <a:cxnLst/>
              <a:rect l="0" t="0" r="0" b="0"/>
              <a:pathLst>
                <a:path w="176154" h="215901">
                  <a:moveTo>
                    <a:pt x="176153" y="0"/>
                  </a:moveTo>
                  <a:lnTo>
                    <a:pt x="176153" y="0"/>
                  </a:lnTo>
                  <a:lnTo>
                    <a:pt x="172782" y="0"/>
                  </a:lnTo>
                  <a:lnTo>
                    <a:pt x="132162" y="33257"/>
                  </a:lnTo>
                  <a:lnTo>
                    <a:pt x="90368" y="72570"/>
                  </a:lnTo>
                  <a:lnTo>
                    <a:pt x="50076" y="119966"/>
                  </a:lnTo>
                  <a:lnTo>
                    <a:pt x="18068" y="166387"/>
                  </a:lnTo>
                  <a:lnTo>
                    <a:pt x="823" y="197937"/>
                  </a:lnTo>
                  <a:lnTo>
                    <a:pt x="0" y="203924"/>
                  </a:lnTo>
                  <a:lnTo>
                    <a:pt x="1568" y="207917"/>
                  </a:lnTo>
                  <a:lnTo>
                    <a:pt x="11053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00"/>
            <p:cNvSpPr/>
            <p:nvPr>
              <p:custDataLst>
                <p:tags r:id="rId31"/>
              </p:custDataLst>
            </p:nvPr>
          </p:nvSpPr>
          <p:spPr>
            <a:xfrm>
              <a:off x="7727950" y="5327650"/>
              <a:ext cx="146051" cy="146051"/>
            </a:xfrm>
            <a:custGeom>
              <a:avLst/>
              <a:gdLst/>
              <a:ahLst/>
              <a:cxnLst/>
              <a:rect l="0" t="0" r="0" b="0"/>
              <a:pathLst>
                <a:path w="146051" h="146051">
                  <a:moveTo>
                    <a:pt x="146050" y="0"/>
                  </a:moveTo>
                  <a:lnTo>
                    <a:pt x="146050" y="0"/>
                  </a:lnTo>
                  <a:lnTo>
                    <a:pt x="98486" y="47563"/>
                  </a:lnTo>
                  <a:lnTo>
                    <a:pt x="59206" y="83472"/>
                  </a:lnTo>
                  <a:lnTo>
                    <a:pt x="15353" y="12564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01"/>
            <p:cNvSpPr/>
            <p:nvPr>
              <p:custDataLst>
                <p:tags r:id="rId32"/>
              </p:custDataLst>
            </p:nvPr>
          </p:nvSpPr>
          <p:spPr>
            <a:xfrm>
              <a:off x="7791450" y="5403850"/>
              <a:ext cx="76201" cy="146051"/>
            </a:xfrm>
            <a:custGeom>
              <a:avLst/>
              <a:gdLst/>
              <a:ahLst/>
              <a:cxnLst/>
              <a:rect l="0" t="0" r="0" b="0"/>
              <a:pathLst>
                <a:path w="76201" h="146051">
                  <a:moveTo>
                    <a:pt x="76200" y="0"/>
                  </a:moveTo>
                  <a:lnTo>
                    <a:pt x="76200" y="0"/>
                  </a:lnTo>
                  <a:lnTo>
                    <a:pt x="55152" y="45466"/>
                  </a:lnTo>
                  <a:lnTo>
                    <a:pt x="34137" y="86222"/>
                  </a:lnTo>
                  <a:lnTo>
                    <a:pt x="8937" y="13057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02"/>
            <p:cNvSpPr/>
            <p:nvPr>
              <p:custDataLst>
                <p:tags r:id="rId33"/>
              </p:custDataLst>
            </p:nvPr>
          </p:nvSpPr>
          <p:spPr>
            <a:xfrm>
              <a:off x="7505700" y="4875127"/>
              <a:ext cx="107951" cy="331874"/>
            </a:xfrm>
            <a:custGeom>
              <a:avLst/>
              <a:gdLst/>
              <a:ahLst/>
              <a:cxnLst/>
              <a:rect l="0" t="0" r="0" b="0"/>
              <a:pathLst>
                <a:path w="107951" h="331874">
                  <a:moveTo>
                    <a:pt x="0" y="8023"/>
                  </a:moveTo>
                  <a:lnTo>
                    <a:pt x="0" y="8023"/>
                  </a:lnTo>
                  <a:lnTo>
                    <a:pt x="10113" y="1281"/>
                  </a:lnTo>
                  <a:lnTo>
                    <a:pt x="14503" y="0"/>
                  </a:lnTo>
                  <a:lnTo>
                    <a:pt x="23144" y="459"/>
                  </a:lnTo>
                  <a:lnTo>
                    <a:pt x="31688" y="4896"/>
                  </a:lnTo>
                  <a:lnTo>
                    <a:pt x="35942" y="8055"/>
                  </a:lnTo>
                  <a:lnTo>
                    <a:pt x="48671" y="29356"/>
                  </a:lnTo>
                  <a:lnTo>
                    <a:pt x="61379" y="68123"/>
                  </a:lnTo>
                  <a:lnTo>
                    <a:pt x="67966" y="102938"/>
                  </a:lnTo>
                  <a:lnTo>
                    <a:pt x="73951" y="141930"/>
                  </a:lnTo>
                  <a:lnTo>
                    <a:pt x="81315" y="182777"/>
                  </a:lnTo>
                  <a:lnTo>
                    <a:pt x="87411" y="220688"/>
                  </a:lnTo>
                  <a:lnTo>
                    <a:pt x="92471" y="256352"/>
                  </a:lnTo>
                  <a:lnTo>
                    <a:pt x="99287" y="303224"/>
                  </a:lnTo>
                  <a:lnTo>
                    <a:pt x="107950" y="331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03"/>
            <p:cNvSpPr/>
            <p:nvPr>
              <p:custDataLst>
                <p:tags r:id="rId34"/>
              </p:custDataLst>
            </p:nvPr>
          </p:nvSpPr>
          <p:spPr>
            <a:xfrm>
              <a:off x="7508391" y="5111750"/>
              <a:ext cx="117960" cy="95251"/>
            </a:xfrm>
            <a:custGeom>
              <a:avLst/>
              <a:gdLst/>
              <a:ahLst/>
              <a:cxnLst/>
              <a:rect l="0" t="0" r="0" b="0"/>
              <a:pathLst>
                <a:path w="117960" h="952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45667" y="44964"/>
                  </a:lnTo>
                  <a:lnTo>
                    <a:pt x="91461" y="77128"/>
                  </a:lnTo>
                  <a:lnTo>
                    <a:pt x="117959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04"/>
            <p:cNvSpPr/>
            <p:nvPr>
              <p:custDataLst>
                <p:tags r:id="rId35"/>
              </p:custDataLst>
            </p:nvPr>
          </p:nvSpPr>
          <p:spPr>
            <a:xfrm>
              <a:off x="7607300" y="5105400"/>
              <a:ext cx="69851" cy="114301"/>
            </a:xfrm>
            <a:custGeom>
              <a:avLst/>
              <a:gdLst/>
              <a:ahLst/>
              <a:cxnLst/>
              <a:rect l="0" t="0" r="0" b="0"/>
              <a:pathLst>
                <a:path w="69851" h="114301">
                  <a:moveTo>
                    <a:pt x="69850" y="0"/>
                  </a:moveTo>
                  <a:lnTo>
                    <a:pt x="69850" y="0"/>
                  </a:lnTo>
                  <a:lnTo>
                    <a:pt x="63108" y="0"/>
                  </a:lnTo>
                  <a:lnTo>
                    <a:pt x="61122" y="1411"/>
                  </a:lnTo>
                  <a:lnTo>
                    <a:pt x="59798" y="3763"/>
                  </a:lnTo>
                  <a:lnTo>
                    <a:pt x="52291" y="19459"/>
                  </a:lnTo>
                  <a:lnTo>
                    <a:pt x="27418" y="6311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03"/>
          <p:cNvGrpSpPr/>
          <p:nvPr/>
        </p:nvGrpSpPr>
        <p:grpSpPr>
          <a:xfrm>
            <a:off x="7191845" y="4257479"/>
            <a:ext cx="472606" cy="365322"/>
            <a:chOff x="7191845" y="4257479"/>
            <a:chExt cx="472606" cy="365322"/>
          </a:xfrm>
        </p:grpSpPr>
        <p:sp>
          <p:nvSpPr>
            <p:cNvPr id="216" name="SMARTInkShape-505"/>
            <p:cNvSpPr/>
            <p:nvPr>
              <p:custDataLst>
                <p:tags r:id="rId18"/>
              </p:custDataLst>
            </p:nvPr>
          </p:nvSpPr>
          <p:spPr>
            <a:xfrm>
              <a:off x="7191845" y="4308279"/>
              <a:ext cx="167806" cy="176679"/>
            </a:xfrm>
            <a:custGeom>
              <a:avLst/>
              <a:gdLst/>
              <a:ahLst/>
              <a:cxnLst/>
              <a:rect l="0" t="0" r="0" b="0"/>
              <a:pathLst>
                <a:path w="167806" h="176679">
                  <a:moveTo>
                    <a:pt x="167805" y="3371"/>
                  </a:moveTo>
                  <a:lnTo>
                    <a:pt x="167805" y="3371"/>
                  </a:lnTo>
                  <a:lnTo>
                    <a:pt x="167805" y="0"/>
                  </a:lnTo>
                  <a:lnTo>
                    <a:pt x="167099" y="418"/>
                  </a:lnTo>
                  <a:lnTo>
                    <a:pt x="162029" y="10571"/>
                  </a:lnTo>
                  <a:lnTo>
                    <a:pt x="144269" y="52379"/>
                  </a:lnTo>
                  <a:lnTo>
                    <a:pt x="122026" y="91740"/>
                  </a:lnTo>
                  <a:lnTo>
                    <a:pt x="95680" y="128332"/>
                  </a:lnTo>
                  <a:lnTo>
                    <a:pt x="55172" y="165560"/>
                  </a:lnTo>
                  <a:lnTo>
                    <a:pt x="36137" y="172351"/>
                  </a:lnTo>
                  <a:lnTo>
                    <a:pt x="27110" y="173174"/>
                  </a:lnTo>
                  <a:lnTo>
                    <a:pt x="19680" y="170901"/>
                  </a:lnTo>
                  <a:lnTo>
                    <a:pt x="7663" y="160849"/>
                  </a:lnTo>
                  <a:lnTo>
                    <a:pt x="1381" y="143211"/>
                  </a:lnTo>
                  <a:lnTo>
                    <a:pt x="0" y="121967"/>
                  </a:lnTo>
                  <a:lnTo>
                    <a:pt x="4090" y="100765"/>
                  </a:lnTo>
                  <a:lnTo>
                    <a:pt x="10611" y="87109"/>
                  </a:lnTo>
                  <a:lnTo>
                    <a:pt x="18213" y="79393"/>
                  </a:lnTo>
                  <a:lnTo>
                    <a:pt x="26296" y="75964"/>
                  </a:lnTo>
                  <a:lnTo>
                    <a:pt x="45521" y="77405"/>
                  </a:lnTo>
                  <a:lnTo>
                    <a:pt x="82371" y="95057"/>
                  </a:lnTo>
                  <a:lnTo>
                    <a:pt x="127373" y="129762"/>
                  </a:lnTo>
                  <a:lnTo>
                    <a:pt x="147333" y="160159"/>
                  </a:lnTo>
                  <a:lnTo>
                    <a:pt x="156941" y="175296"/>
                  </a:lnTo>
                  <a:lnTo>
                    <a:pt x="159150" y="176548"/>
                  </a:lnTo>
                  <a:lnTo>
                    <a:pt x="161329" y="176678"/>
                  </a:lnTo>
                  <a:lnTo>
                    <a:pt x="167805" y="174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06"/>
            <p:cNvSpPr/>
            <p:nvPr>
              <p:custDataLst>
                <p:tags r:id="rId19"/>
              </p:custDataLst>
            </p:nvPr>
          </p:nvSpPr>
          <p:spPr>
            <a:xfrm>
              <a:off x="7346950" y="4257479"/>
              <a:ext cx="139701" cy="365322"/>
            </a:xfrm>
            <a:custGeom>
              <a:avLst/>
              <a:gdLst/>
              <a:ahLst/>
              <a:cxnLst/>
              <a:rect l="0" t="0" r="0" b="0"/>
              <a:pathLst>
                <a:path w="139701" h="365322">
                  <a:moveTo>
                    <a:pt x="139700" y="3371"/>
                  </a:moveTo>
                  <a:lnTo>
                    <a:pt x="139700" y="3371"/>
                  </a:lnTo>
                  <a:lnTo>
                    <a:pt x="139700" y="0"/>
                  </a:lnTo>
                  <a:lnTo>
                    <a:pt x="139700" y="4646"/>
                  </a:lnTo>
                  <a:lnTo>
                    <a:pt x="123080" y="41252"/>
                  </a:lnTo>
                  <a:lnTo>
                    <a:pt x="106442" y="72418"/>
                  </a:lnTo>
                  <a:lnTo>
                    <a:pt x="91052" y="111200"/>
                  </a:lnTo>
                  <a:lnTo>
                    <a:pt x="75745" y="154306"/>
                  </a:lnTo>
                  <a:lnTo>
                    <a:pt x="57183" y="199335"/>
                  </a:lnTo>
                  <a:lnTo>
                    <a:pt x="39055" y="245217"/>
                  </a:lnTo>
                  <a:lnTo>
                    <a:pt x="23002" y="289364"/>
                  </a:lnTo>
                  <a:lnTo>
                    <a:pt x="11164" y="327799"/>
                  </a:lnTo>
                  <a:lnTo>
                    <a:pt x="0" y="3653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07"/>
            <p:cNvSpPr/>
            <p:nvPr>
              <p:custDataLst>
                <p:tags r:id="rId20"/>
              </p:custDataLst>
            </p:nvPr>
          </p:nvSpPr>
          <p:spPr>
            <a:xfrm>
              <a:off x="7438981" y="4470691"/>
              <a:ext cx="225470" cy="125727"/>
            </a:xfrm>
            <a:custGeom>
              <a:avLst/>
              <a:gdLst/>
              <a:ahLst/>
              <a:cxnLst/>
              <a:rect l="0" t="0" r="0" b="0"/>
              <a:pathLst>
                <a:path w="225470" h="125727">
                  <a:moveTo>
                    <a:pt x="3219" y="18759"/>
                  </a:moveTo>
                  <a:lnTo>
                    <a:pt x="3219" y="18759"/>
                  </a:lnTo>
                  <a:lnTo>
                    <a:pt x="3218" y="7203"/>
                  </a:lnTo>
                  <a:lnTo>
                    <a:pt x="9960" y="3027"/>
                  </a:lnTo>
                  <a:lnTo>
                    <a:pt x="35168" y="0"/>
                  </a:lnTo>
                  <a:lnTo>
                    <a:pt x="49608" y="6537"/>
                  </a:lnTo>
                  <a:lnTo>
                    <a:pt x="57468" y="15444"/>
                  </a:lnTo>
                  <a:lnTo>
                    <a:pt x="60552" y="20782"/>
                  </a:lnTo>
                  <a:lnTo>
                    <a:pt x="62096" y="34240"/>
                  </a:lnTo>
                  <a:lnTo>
                    <a:pt x="61521" y="41779"/>
                  </a:lnTo>
                  <a:lnTo>
                    <a:pt x="47226" y="69246"/>
                  </a:lnTo>
                  <a:lnTo>
                    <a:pt x="7434" y="115521"/>
                  </a:lnTo>
                  <a:lnTo>
                    <a:pt x="0" y="123394"/>
                  </a:lnTo>
                  <a:lnTo>
                    <a:pt x="1073" y="124498"/>
                  </a:lnTo>
                  <a:lnTo>
                    <a:pt x="7909" y="125726"/>
                  </a:lnTo>
                  <a:lnTo>
                    <a:pt x="40514" y="123047"/>
                  </a:lnTo>
                  <a:lnTo>
                    <a:pt x="79531" y="117791"/>
                  </a:lnTo>
                  <a:lnTo>
                    <a:pt x="126741" y="111456"/>
                  </a:lnTo>
                  <a:lnTo>
                    <a:pt x="151184" y="108779"/>
                  </a:lnTo>
                  <a:lnTo>
                    <a:pt x="192453" y="104629"/>
                  </a:lnTo>
                  <a:lnTo>
                    <a:pt x="225469" y="1013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04"/>
          <p:cNvGrpSpPr/>
          <p:nvPr/>
        </p:nvGrpSpPr>
        <p:grpSpPr>
          <a:xfrm>
            <a:off x="8276479" y="3999533"/>
            <a:ext cx="2897156" cy="1346045"/>
            <a:chOff x="8276479" y="3999533"/>
            <a:chExt cx="2897156" cy="1346045"/>
          </a:xfrm>
        </p:grpSpPr>
        <p:sp>
          <p:nvSpPr>
            <p:cNvPr id="220" name="SMARTInkShape-508"/>
            <p:cNvSpPr/>
            <p:nvPr>
              <p:custDataLst>
                <p:tags r:id="rId6"/>
              </p:custDataLst>
            </p:nvPr>
          </p:nvSpPr>
          <p:spPr>
            <a:xfrm>
              <a:off x="8568730" y="4377729"/>
              <a:ext cx="886564" cy="66057"/>
            </a:xfrm>
            <a:custGeom>
              <a:avLst/>
              <a:gdLst/>
              <a:ahLst/>
              <a:cxnLst/>
              <a:rect l="0" t="0" r="0" b="0"/>
              <a:pathLst>
                <a:path w="886564" h="66057">
                  <a:moveTo>
                    <a:pt x="35520" y="54571"/>
                  </a:moveTo>
                  <a:lnTo>
                    <a:pt x="35520" y="54571"/>
                  </a:lnTo>
                  <a:lnTo>
                    <a:pt x="6909" y="49104"/>
                  </a:lnTo>
                  <a:lnTo>
                    <a:pt x="3746" y="49515"/>
                  </a:lnTo>
                  <a:lnTo>
                    <a:pt x="1638" y="50495"/>
                  </a:lnTo>
                  <a:lnTo>
                    <a:pt x="231" y="51853"/>
                  </a:lnTo>
                  <a:lnTo>
                    <a:pt x="0" y="53464"/>
                  </a:lnTo>
                  <a:lnTo>
                    <a:pt x="1624" y="57137"/>
                  </a:lnTo>
                  <a:lnTo>
                    <a:pt x="19989" y="63170"/>
                  </a:lnTo>
                  <a:lnTo>
                    <a:pt x="64628" y="66056"/>
                  </a:lnTo>
                  <a:lnTo>
                    <a:pt x="88792" y="65049"/>
                  </a:lnTo>
                  <a:lnTo>
                    <a:pt x="117602" y="62968"/>
                  </a:lnTo>
                  <a:lnTo>
                    <a:pt x="149508" y="60169"/>
                  </a:lnTo>
                  <a:lnTo>
                    <a:pt x="187712" y="56891"/>
                  </a:lnTo>
                  <a:lnTo>
                    <a:pt x="230114" y="53295"/>
                  </a:lnTo>
                  <a:lnTo>
                    <a:pt x="275316" y="49487"/>
                  </a:lnTo>
                  <a:lnTo>
                    <a:pt x="323090" y="44832"/>
                  </a:lnTo>
                  <a:lnTo>
                    <a:pt x="372578" y="39612"/>
                  </a:lnTo>
                  <a:lnTo>
                    <a:pt x="423208" y="34015"/>
                  </a:lnTo>
                  <a:lnTo>
                    <a:pt x="472485" y="28872"/>
                  </a:lnTo>
                  <a:lnTo>
                    <a:pt x="520857" y="24033"/>
                  </a:lnTo>
                  <a:lnTo>
                    <a:pt x="568629" y="19396"/>
                  </a:lnTo>
                  <a:lnTo>
                    <a:pt x="613175" y="14892"/>
                  </a:lnTo>
                  <a:lnTo>
                    <a:pt x="655573" y="10480"/>
                  </a:lnTo>
                  <a:lnTo>
                    <a:pt x="696539" y="6127"/>
                  </a:lnTo>
                  <a:lnTo>
                    <a:pt x="732315" y="3225"/>
                  </a:lnTo>
                  <a:lnTo>
                    <a:pt x="764634" y="1291"/>
                  </a:lnTo>
                  <a:lnTo>
                    <a:pt x="794646" y="0"/>
                  </a:lnTo>
                  <a:lnTo>
                    <a:pt x="839282" y="449"/>
                  </a:lnTo>
                  <a:lnTo>
                    <a:pt x="885576" y="6486"/>
                  </a:lnTo>
                  <a:lnTo>
                    <a:pt x="886563" y="8403"/>
                  </a:lnTo>
                  <a:lnTo>
                    <a:pt x="883693" y="10386"/>
                  </a:lnTo>
                  <a:lnTo>
                    <a:pt x="867370" y="16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09"/>
            <p:cNvSpPr/>
            <p:nvPr>
              <p:custDataLst>
                <p:tags r:id="rId7"/>
              </p:custDataLst>
            </p:nvPr>
          </p:nvSpPr>
          <p:spPr>
            <a:xfrm>
              <a:off x="8318500" y="4610194"/>
              <a:ext cx="1123951" cy="50707"/>
            </a:xfrm>
            <a:custGeom>
              <a:avLst/>
              <a:gdLst/>
              <a:ahLst/>
              <a:cxnLst/>
              <a:rect l="0" t="0" r="0" b="0"/>
              <a:pathLst>
                <a:path w="1123951" h="50707">
                  <a:moveTo>
                    <a:pt x="0" y="50706"/>
                  </a:moveTo>
                  <a:lnTo>
                    <a:pt x="0" y="50706"/>
                  </a:lnTo>
                  <a:lnTo>
                    <a:pt x="32403" y="45637"/>
                  </a:lnTo>
                  <a:lnTo>
                    <a:pt x="77901" y="41867"/>
                  </a:lnTo>
                  <a:lnTo>
                    <a:pt x="107673" y="39169"/>
                  </a:lnTo>
                  <a:lnTo>
                    <a:pt x="140926" y="35959"/>
                  </a:lnTo>
                  <a:lnTo>
                    <a:pt x="176501" y="32408"/>
                  </a:lnTo>
                  <a:lnTo>
                    <a:pt x="217151" y="29335"/>
                  </a:lnTo>
                  <a:lnTo>
                    <a:pt x="261183" y="26581"/>
                  </a:lnTo>
                  <a:lnTo>
                    <a:pt x="307473" y="24039"/>
                  </a:lnTo>
                  <a:lnTo>
                    <a:pt x="357382" y="20934"/>
                  </a:lnTo>
                  <a:lnTo>
                    <a:pt x="409704" y="17452"/>
                  </a:lnTo>
                  <a:lnTo>
                    <a:pt x="463636" y="13720"/>
                  </a:lnTo>
                  <a:lnTo>
                    <a:pt x="517935" y="11232"/>
                  </a:lnTo>
                  <a:lnTo>
                    <a:pt x="572480" y="9574"/>
                  </a:lnTo>
                  <a:lnTo>
                    <a:pt x="627187" y="8467"/>
                  </a:lnTo>
                  <a:lnTo>
                    <a:pt x="679179" y="7025"/>
                  </a:lnTo>
                  <a:lnTo>
                    <a:pt x="729364" y="5357"/>
                  </a:lnTo>
                  <a:lnTo>
                    <a:pt x="778342" y="3540"/>
                  </a:lnTo>
                  <a:lnTo>
                    <a:pt x="823695" y="2328"/>
                  </a:lnTo>
                  <a:lnTo>
                    <a:pt x="866630" y="1521"/>
                  </a:lnTo>
                  <a:lnTo>
                    <a:pt x="907953" y="983"/>
                  </a:lnTo>
                  <a:lnTo>
                    <a:pt x="945380" y="623"/>
                  </a:lnTo>
                  <a:lnTo>
                    <a:pt x="980209" y="384"/>
                  </a:lnTo>
                  <a:lnTo>
                    <a:pt x="1013306" y="225"/>
                  </a:lnTo>
                  <a:lnTo>
                    <a:pt x="1039603" y="119"/>
                  </a:lnTo>
                  <a:lnTo>
                    <a:pt x="1080112" y="0"/>
                  </a:lnTo>
                  <a:lnTo>
                    <a:pt x="1123950" y="62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10"/>
            <p:cNvSpPr/>
            <p:nvPr>
              <p:custDataLst>
                <p:tags r:id="rId8"/>
              </p:custDataLst>
            </p:nvPr>
          </p:nvSpPr>
          <p:spPr>
            <a:xfrm>
              <a:off x="8294854" y="4839712"/>
              <a:ext cx="1280947" cy="30739"/>
            </a:xfrm>
            <a:custGeom>
              <a:avLst/>
              <a:gdLst/>
              <a:ahLst/>
              <a:cxnLst/>
              <a:rect l="0" t="0" r="0" b="0"/>
              <a:pathLst>
                <a:path w="1280947" h="30739">
                  <a:moveTo>
                    <a:pt x="49046" y="11688"/>
                  </a:moveTo>
                  <a:lnTo>
                    <a:pt x="49046" y="11688"/>
                  </a:lnTo>
                  <a:lnTo>
                    <a:pt x="13428" y="13099"/>
                  </a:lnTo>
                  <a:lnTo>
                    <a:pt x="1936" y="18430"/>
                  </a:lnTo>
                  <a:lnTo>
                    <a:pt x="0" y="21122"/>
                  </a:lnTo>
                  <a:lnTo>
                    <a:pt x="121" y="23621"/>
                  </a:lnTo>
                  <a:lnTo>
                    <a:pt x="1612" y="25993"/>
                  </a:lnTo>
                  <a:lnTo>
                    <a:pt x="34051" y="29332"/>
                  </a:lnTo>
                  <a:lnTo>
                    <a:pt x="79539" y="28232"/>
                  </a:lnTo>
                  <a:lnTo>
                    <a:pt x="107475" y="26950"/>
                  </a:lnTo>
                  <a:lnTo>
                    <a:pt x="141620" y="24685"/>
                  </a:lnTo>
                  <a:lnTo>
                    <a:pt x="179906" y="21764"/>
                  </a:lnTo>
                  <a:lnTo>
                    <a:pt x="220953" y="18405"/>
                  </a:lnTo>
                  <a:lnTo>
                    <a:pt x="267368" y="15460"/>
                  </a:lnTo>
                  <a:lnTo>
                    <a:pt x="317360" y="12792"/>
                  </a:lnTo>
                  <a:lnTo>
                    <a:pt x="369738" y="10307"/>
                  </a:lnTo>
                  <a:lnTo>
                    <a:pt x="425118" y="8651"/>
                  </a:lnTo>
                  <a:lnTo>
                    <a:pt x="482501" y="7547"/>
                  </a:lnTo>
                  <a:lnTo>
                    <a:pt x="541216" y="6810"/>
                  </a:lnTo>
                  <a:lnTo>
                    <a:pt x="600114" y="5614"/>
                  </a:lnTo>
                  <a:lnTo>
                    <a:pt x="659136" y="4111"/>
                  </a:lnTo>
                  <a:lnTo>
                    <a:pt x="718239" y="2403"/>
                  </a:lnTo>
                  <a:lnTo>
                    <a:pt x="775280" y="1265"/>
                  </a:lnTo>
                  <a:lnTo>
                    <a:pt x="830946" y="505"/>
                  </a:lnTo>
                  <a:lnTo>
                    <a:pt x="885696" y="0"/>
                  </a:lnTo>
                  <a:lnTo>
                    <a:pt x="936308" y="368"/>
                  </a:lnTo>
                  <a:lnTo>
                    <a:pt x="984159" y="1319"/>
                  </a:lnTo>
                  <a:lnTo>
                    <a:pt x="1030171" y="2659"/>
                  </a:lnTo>
                  <a:lnTo>
                    <a:pt x="1070018" y="4257"/>
                  </a:lnTo>
                  <a:lnTo>
                    <a:pt x="1105754" y="6029"/>
                  </a:lnTo>
                  <a:lnTo>
                    <a:pt x="1138752" y="7915"/>
                  </a:lnTo>
                  <a:lnTo>
                    <a:pt x="1166394" y="9878"/>
                  </a:lnTo>
                  <a:lnTo>
                    <a:pt x="1212160" y="13941"/>
                  </a:lnTo>
                  <a:lnTo>
                    <a:pt x="1256175" y="20195"/>
                  </a:lnTo>
                  <a:lnTo>
                    <a:pt x="1269937" y="24405"/>
                  </a:lnTo>
                  <a:lnTo>
                    <a:pt x="1280946" y="30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11"/>
            <p:cNvSpPr/>
            <p:nvPr>
              <p:custDataLst>
                <p:tags r:id="rId9"/>
              </p:custDataLst>
            </p:nvPr>
          </p:nvSpPr>
          <p:spPr>
            <a:xfrm>
              <a:off x="8276479" y="5061155"/>
              <a:ext cx="1332031" cy="31546"/>
            </a:xfrm>
            <a:custGeom>
              <a:avLst/>
              <a:gdLst/>
              <a:ahLst/>
              <a:cxnLst/>
              <a:rect l="0" t="0" r="0" b="0"/>
              <a:pathLst>
                <a:path w="1332031" h="31546">
                  <a:moveTo>
                    <a:pt x="10271" y="25195"/>
                  </a:moveTo>
                  <a:lnTo>
                    <a:pt x="10271" y="25195"/>
                  </a:lnTo>
                  <a:lnTo>
                    <a:pt x="158" y="25195"/>
                  </a:lnTo>
                  <a:lnTo>
                    <a:pt x="0" y="25901"/>
                  </a:lnTo>
                  <a:lnTo>
                    <a:pt x="7353" y="28566"/>
                  </a:lnTo>
                  <a:lnTo>
                    <a:pt x="42605" y="28339"/>
                  </a:lnTo>
                  <a:lnTo>
                    <a:pt x="67811" y="27291"/>
                  </a:lnTo>
                  <a:lnTo>
                    <a:pt x="100842" y="25181"/>
                  </a:lnTo>
                  <a:lnTo>
                    <a:pt x="139090" y="22364"/>
                  </a:lnTo>
                  <a:lnTo>
                    <a:pt x="180816" y="19074"/>
                  </a:lnTo>
                  <a:lnTo>
                    <a:pt x="230506" y="15470"/>
                  </a:lnTo>
                  <a:lnTo>
                    <a:pt x="285506" y="11656"/>
                  </a:lnTo>
                  <a:lnTo>
                    <a:pt x="344044" y="7702"/>
                  </a:lnTo>
                  <a:lnTo>
                    <a:pt x="406353" y="5066"/>
                  </a:lnTo>
                  <a:lnTo>
                    <a:pt x="471175" y="3310"/>
                  </a:lnTo>
                  <a:lnTo>
                    <a:pt x="537674" y="2138"/>
                  </a:lnTo>
                  <a:lnTo>
                    <a:pt x="605289" y="1357"/>
                  </a:lnTo>
                  <a:lnTo>
                    <a:pt x="673649" y="836"/>
                  </a:lnTo>
                  <a:lnTo>
                    <a:pt x="742506" y="489"/>
                  </a:lnTo>
                  <a:lnTo>
                    <a:pt x="809578" y="258"/>
                  </a:lnTo>
                  <a:lnTo>
                    <a:pt x="875459" y="104"/>
                  </a:lnTo>
                  <a:lnTo>
                    <a:pt x="940547" y="0"/>
                  </a:lnTo>
                  <a:lnTo>
                    <a:pt x="1001576" y="637"/>
                  </a:lnTo>
                  <a:lnTo>
                    <a:pt x="1059902" y="1767"/>
                  </a:lnTo>
                  <a:lnTo>
                    <a:pt x="1116424" y="3227"/>
                  </a:lnTo>
                  <a:lnTo>
                    <a:pt x="1164690" y="5610"/>
                  </a:lnTo>
                  <a:lnTo>
                    <a:pt x="1207451" y="8611"/>
                  </a:lnTo>
                  <a:lnTo>
                    <a:pt x="1246541" y="12023"/>
                  </a:lnTo>
                  <a:lnTo>
                    <a:pt x="1276129" y="15002"/>
                  </a:lnTo>
                  <a:lnTo>
                    <a:pt x="1318411" y="20195"/>
                  </a:lnTo>
                  <a:lnTo>
                    <a:pt x="1328277" y="22566"/>
                  </a:lnTo>
                  <a:lnTo>
                    <a:pt x="1332030" y="24854"/>
                  </a:lnTo>
                  <a:lnTo>
                    <a:pt x="1331071" y="315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12"/>
            <p:cNvSpPr/>
            <p:nvPr>
              <p:custDataLst>
                <p:tags r:id="rId10"/>
              </p:custDataLst>
            </p:nvPr>
          </p:nvSpPr>
          <p:spPr>
            <a:xfrm>
              <a:off x="8313744" y="5321300"/>
              <a:ext cx="1262057" cy="24278"/>
            </a:xfrm>
            <a:custGeom>
              <a:avLst/>
              <a:gdLst/>
              <a:ahLst/>
              <a:cxnLst/>
              <a:rect l="0" t="0" r="0" b="0"/>
              <a:pathLst>
                <a:path w="1262057" h="24278">
                  <a:moveTo>
                    <a:pt x="49206" y="0"/>
                  </a:moveTo>
                  <a:lnTo>
                    <a:pt x="49206" y="0"/>
                  </a:lnTo>
                  <a:lnTo>
                    <a:pt x="9929" y="5775"/>
                  </a:lnTo>
                  <a:lnTo>
                    <a:pt x="3972" y="8789"/>
                  </a:lnTo>
                  <a:lnTo>
                    <a:pt x="0" y="12209"/>
                  </a:lnTo>
                  <a:lnTo>
                    <a:pt x="5819" y="14489"/>
                  </a:lnTo>
                  <a:lnTo>
                    <a:pt x="34862" y="17023"/>
                  </a:lnTo>
                  <a:lnTo>
                    <a:pt x="59398" y="17699"/>
                  </a:lnTo>
                  <a:lnTo>
                    <a:pt x="89162" y="18149"/>
                  </a:lnTo>
                  <a:lnTo>
                    <a:pt x="122410" y="18450"/>
                  </a:lnTo>
                  <a:lnTo>
                    <a:pt x="162920" y="17944"/>
                  </a:lnTo>
                  <a:lnTo>
                    <a:pt x="208271" y="16901"/>
                  </a:lnTo>
                  <a:lnTo>
                    <a:pt x="256848" y="15501"/>
                  </a:lnTo>
                  <a:lnTo>
                    <a:pt x="313223" y="14567"/>
                  </a:lnTo>
                  <a:lnTo>
                    <a:pt x="374795" y="13944"/>
                  </a:lnTo>
                  <a:lnTo>
                    <a:pt x="439832" y="13529"/>
                  </a:lnTo>
                  <a:lnTo>
                    <a:pt x="507885" y="13958"/>
                  </a:lnTo>
                  <a:lnTo>
                    <a:pt x="577948" y="14950"/>
                  </a:lnTo>
                  <a:lnTo>
                    <a:pt x="649351" y="16316"/>
                  </a:lnTo>
                  <a:lnTo>
                    <a:pt x="720235" y="17933"/>
                  </a:lnTo>
                  <a:lnTo>
                    <a:pt x="790775" y="19716"/>
                  </a:lnTo>
                  <a:lnTo>
                    <a:pt x="861085" y="21610"/>
                  </a:lnTo>
                  <a:lnTo>
                    <a:pt x="925597" y="22874"/>
                  </a:lnTo>
                  <a:lnTo>
                    <a:pt x="986245" y="23716"/>
                  </a:lnTo>
                  <a:lnTo>
                    <a:pt x="1044315" y="24277"/>
                  </a:lnTo>
                  <a:lnTo>
                    <a:pt x="1094317" y="23946"/>
                  </a:lnTo>
                  <a:lnTo>
                    <a:pt x="1138941" y="23019"/>
                  </a:lnTo>
                  <a:lnTo>
                    <a:pt x="1179979" y="21696"/>
                  </a:lnTo>
                  <a:lnTo>
                    <a:pt x="1262056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13"/>
            <p:cNvSpPr/>
            <p:nvPr>
              <p:custDataLst>
                <p:tags r:id="rId11"/>
              </p:custDataLst>
            </p:nvPr>
          </p:nvSpPr>
          <p:spPr>
            <a:xfrm>
              <a:off x="9210479" y="4273550"/>
              <a:ext cx="676472" cy="330201"/>
            </a:xfrm>
            <a:custGeom>
              <a:avLst/>
              <a:gdLst/>
              <a:ahLst/>
              <a:cxnLst/>
              <a:rect l="0" t="0" r="0" b="0"/>
              <a:pathLst>
                <a:path w="676472" h="330201">
                  <a:moveTo>
                    <a:pt x="3371" y="330200"/>
                  </a:moveTo>
                  <a:lnTo>
                    <a:pt x="3371" y="330200"/>
                  </a:lnTo>
                  <a:lnTo>
                    <a:pt x="0" y="326829"/>
                  </a:lnTo>
                  <a:lnTo>
                    <a:pt x="226" y="319530"/>
                  </a:lnTo>
                  <a:lnTo>
                    <a:pt x="1275" y="314620"/>
                  </a:lnTo>
                  <a:lnTo>
                    <a:pt x="48302" y="267793"/>
                  </a:lnTo>
                  <a:lnTo>
                    <a:pt x="81196" y="240374"/>
                  </a:lnTo>
                  <a:lnTo>
                    <a:pt x="124037" y="209374"/>
                  </a:lnTo>
                  <a:lnTo>
                    <a:pt x="150137" y="193910"/>
                  </a:lnTo>
                  <a:lnTo>
                    <a:pt x="178827" y="178662"/>
                  </a:lnTo>
                  <a:lnTo>
                    <a:pt x="209241" y="163558"/>
                  </a:lnTo>
                  <a:lnTo>
                    <a:pt x="242923" y="149255"/>
                  </a:lnTo>
                  <a:lnTo>
                    <a:pt x="278784" y="135487"/>
                  </a:lnTo>
                  <a:lnTo>
                    <a:pt x="316095" y="122074"/>
                  </a:lnTo>
                  <a:lnTo>
                    <a:pt x="353671" y="108900"/>
                  </a:lnTo>
                  <a:lnTo>
                    <a:pt x="391421" y="95883"/>
                  </a:lnTo>
                  <a:lnTo>
                    <a:pt x="429287" y="82972"/>
                  </a:lnTo>
                  <a:lnTo>
                    <a:pt x="463703" y="72953"/>
                  </a:lnTo>
                  <a:lnTo>
                    <a:pt x="495820" y="64863"/>
                  </a:lnTo>
                  <a:lnTo>
                    <a:pt x="526403" y="58059"/>
                  </a:lnTo>
                  <a:lnTo>
                    <a:pt x="552437" y="52112"/>
                  </a:lnTo>
                  <a:lnTo>
                    <a:pt x="596415" y="41740"/>
                  </a:lnTo>
                  <a:lnTo>
                    <a:pt x="642794" y="31339"/>
                  </a:lnTo>
                  <a:lnTo>
                    <a:pt x="668767" y="23789"/>
                  </a:lnTo>
                  <a:lnTo>
                    <a:pt x="672746" y="20093"/>
                  </a:lnTo>
                  <a:lnTo>
                    <a:pt x="674693" y="15511"/>
                  </a:lnTo>
                  <a:lnTo>
                    <a:pt x="6764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14"/>
            <p:cNvSpPr/>
            <p:nvPr>
              <p:custDataLst>
                <p:tags r:id="rId12"/>
              </p:custDataLst>
            </p:nvPr>
          </p:nvSpPr>
          <p:spPr>
            <a:xfrm>
              <a:off x="9732729" y="4135818"/>
              <a:ext cx="200345" cy="226633"/>
            </a:xfrm>
            <a:custGeom>
              <a:avLst/>
              <a:gdLst/>
              <a:ahLst/>
              <a:cxnLst/>
              <a:rect l="0" t="0" r="0" b="0"/>
              <a:pathLst>
                <a:path w="200345" h="226633">
                  <a:moveTo>
                    <a:pt x="8171" y="61532"/>
                  </a:moveTo>
                  <a:lnTo>
                    <a:pt x="8171" y="61532"/>
                  </a:lnTo>
                  <a:lnTo>
                    <a:pt x="1429" y="51419"/>
                  </a:lnTo>
                  <a:lnTo>
                    <a:pt x="0" y="40810"/>
                  </a:lnTo>
                  <a:lnTo>
                    <a:pt x="4832" y="16751"/>
                  </a:lnTo>
                  <a:lnTo>
                    <a:pt x="10451" y="7998"/>
                  </a:lnTo>
                  <a:lnTo>
                    <a:pt x="13924" y="4676"/>
                  </a:lnTo>
                  <a:lnTo>
                    <a:pt x="23427" y="985"/>
                  </a:lnTo>
                  <a:lnTo>
                    <a:pt x="28925" y="0"/>
                  </a:lnTo>
                  <a:lnTo>
                    <a:pt x="53518" y="5357"/>
                  </a:lnTo>
                  <a:lnTo>
                    <a:pt x="99208" y="29949"/>
                  </a:lnTo>
                  <a:lnTo>
                    <a:pt x="139253" y="54447"/>
                  </a:lnTo>
                  <a:lnTo>
                    <a:pt x="181341" y="92091"/>
                  </a:lnTo>
                  <a:lnTo>
                    <a:pt x="194496" y="110391"/>
                  </a:lnTo>
                  <a:lnTo>
                    <a:pt x="200344" y="130284"/>
                  </a:lnTo>
                  <a:lnTo>
                    <a:pt x="198375" y="139117"/>
                  </a:lnTo>
                  <a:lnTo>
                    <a:pt x="186780" y="154575"/>
                  </a:lnTo>
                  <a:lnTo>
                    <a:pt x="146934" y="186110"/>
                  </a:lnTo>
                  <a:lnTo>
                    <a:pt x="122037" y="206159"/>
                  </a:lnTo>
                  <a:lnTo>
                    <a:pt x="109771" y="2266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15"/>
            <p:cNvSpPr/>
            <p:nvPr>
              <p:custDataLst>
                <p:tags r:id="rId13"/>
              </p:custDataLst>
            </p:nvPr>
          </p:nvSpPr>
          <p:spPr>
            <a:xfrm>
              <a:off x="10139858" y="4050577"/>
              <a:ext cx="153493" cy="242024"/>
            </a:xfrm>
            <a:custGeom>
              <a:avLst/>
              <a:gdLst/>
              <a:ahLst/>
              <a:cxnLst/>
              <a:rect l="0" t="0" r="0" b="0"/>
              <a:pathLst>
                <a:path w="153493" h="242024">
                  <a:moveTo>
                    <a:pt x="153492" y="19773"/>
                  </a:moveTo>
                  <a:lnTo>
                    <a:pt x="153492" y="19773"/>
                  </a:lnTo>
                  <a:lnTo>
                    <a:pt x="153491" y="9660"/>
                  </a:lnTo>
                  <a:lnTo>
                    <a:pt x="152081" y="5975"/>
                  </a:lnTo>
                  <a:lnTo>
                    <a:pt x="146750" y="0"/>
                  </a:lnTo>
                  <a:lnTo>
                    <a:pt x="128388" y="4400"/>
                  </a:lnTo>
                  <a:lnTo>
                    <a:pt x="102824" y="17174"/>
                  </a:lnTo>
                  <a:lnTo>
                    <a:pt x="65336" y="48872"/>
                  </a:lnTo>
                  <a:lnTo>
                    <a:pt x="32984" y="90640"/>
                  </a:lnTo>
                  <a:lnTo>
                    <a:pt x="16676" y="124647"/>
                  </a:lnTo>
                  <a:lnTo>
                    <a:pt x="6137" y="157165"/>
                  </a:lnTo>
                  <a:lnTo>
                    <a:pt x="0" y="199476"/>
                  </a:lnTo>
                  <a:lnTo>
                    <a:pt x="363" y="211542"/>
                  </a:lnTo>
                  <a:lnTo>
                    <a:pt x="3428" y="220997"/>
                  </a:lnTo>
                  <a:lnTo>
                    <a:pt x="14360" y="235265"/>
                  </a:lnTo>
                  <a:lnTo>
                    <a:pt x="23343" y="238929"/>
                  </a:lnTo>
                  <a:lnTo>
                    <a:pt x="70942" y="2420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16"/>
            <p:cNvSpPr/>
            <p:nvPr>
              <p:custDataLst>
                <p:tags r:id="rId14"/>
              </p:custDataLst>
            </p:nvPr>
          </p:nvSpPr>
          <p:spPr>
            <a:xfrm>
              <a:off x="10356850" y="4066692"/>
              <a:ext cx="43568" cy="225909"/>
            </a:xfrm>
            <a:custGeom>
              <a:avLst/>
              <a:gdLst/>
              <a:ahLst/>
              <a:cxnLst/>
              <a:rect l="0" t="0" r="0" b="0"/>
              <a:pathLst>
                <a:path w="43568" h="225909">
                  <a:moveTo>
                    <a:pt x="38100" y="3658"/>
                  </a:moveTo>
                  <a:lnTo>
                    <a:pt x="38100" y="3658"/>
                  </a:lnTo>
                  <a:lnTo>
                    <a:pt x="38100" y="287"/>
                  </a:lnTo>
                  <a:lnTo>
                    <a:pt x="38805" y="0"/>
                  </a:lnTo>
                  <a:lnTo>
                    <a:pt x="41471" y="1562"/>
                  </a:lnTo>
                  <a:lnTo>
                    <a:pt x="43567" y="16521"/>
                  </a:lnTo>
                  <a:lnTo>
                    <a:pt x="34842" y="58410"/>
                  </a:lnTo>
                  <a:lnTo>
                    <a:pt x="26394" y="104155"/>
                  </a:lnTo>
                  <a:lnTo>
                    <a:pt x="16669" y="139340"/>
                  </a:lnTo>
                  <a:lnTo>
                    <a:pt x="6036" y="184736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17"/>
            <p:cNvSpPr/>
            <p:nvPr>
              <p:custDataLst>
                <p:tags r:id="rId15"/>
              </p:custDataLst>
            </p:nvPr>
          </p:nvSpPr>
          <p:spPr>
            <a:xfrm>
              <a:off x="10502900" y="4191000"/>
              <a:ext cx="177801" cy="3372"/>
            </a:xfrm>
            <a:custGeom>
              <a:avLst/>
              <a:gdLst/>
              <a:ahLst/>
              <a:cxnLst/>
              <a:rect l="0" t="0" r="0" b="0"/>
              <a:pathLst>
                <a:path w="177801" h="3372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9177" y="2096"/>
                  </a:lnTo>
                  <a:lnTo>
                    <a:pt x="71269" y="931"/>
                  </a:lnTo>
                  <a:lnTo>
                    <a:pt x="117308" y="276"/>
                  </a:lnTo>
                  <a:lnTo>
                    <a:pt x="160677" y="5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18"/>
            <p:cNvSpPr/>
            <p:nvPr>
              <p:custDataLst>
                <p:tags r:id="rId16"/>
              </p:custDataLst>
            </p:nvPr>
          </p:nvSpPr>
          <p:spPr>
            <a:xfrm>
              <a:off x="10823091" y="4108527"/>
              <a:ext cx="205977" cy="152324"/>
            </a:xfrm>
            <a:custGeom>
              <a:avLst/>
              <a:gdLst/>
              <a:ahLst/>
              <a:cxnLst/>
              <a:rect l="0" t="0" r="0" b="0"/>
              <a:pathLst>
                <a:path w="205977" h="152324">
                  <a:moveTo>
                    <a:pt x="200509" y="6273"/>
                  </a:moveTo>
                  <a:lnTo>
                    <a:pt x="200509" y="6273"/>
                  </a:lnTo>
                  <a:lnTo>
                    <a:pt x="200509" y="2902"/>
                  </a:lnTo>
                  <a:lnTo>
                    <a:pt x="201214" y="1909"/>
                  </a:lnTo>
                  <a:lnTo>
                    <a:pt x="202390" y="1247"/>
                  </a:lnTo>
                  <a:lnTo>
                    <a:pt x="205976" y="184"/>
                  </a:lnTo>
                  <a:lnTo>
                    <a:pt x="203227" y="0"/>
                  </a:lnTo>
                  <a:lnTo>
                    <a:pt x="162334" y="42284"/>
                  </a:lnTo>
                  <a:lnTo>
                    <a:pt x="120060" y="81198"/>
                  </a:lnTo>
                  <a:lnTo>
                    <a:pt x="73375" y="111306"/>
                  </a:lnTo>
                  <a:lnTo>
                    <a:pt x="51108" y="119511"/>
                  </a:lnTo>
                  <a:lnTo>
                    <a:pt x="40230" y="119160"/>
                  </a:lnTo>
                  <a:lnTo>
                    <a:pt x="18736" y="111243"/>
                  </a:lnTo>
                  <a:lnTo>
                    <a:pt x="4950" y="98317"/>
                  </a:lnTo>
                  <a:lnTo>
                    <a:pt x="286" y="90919"/>
                  </a:lnTo>
                  <a:lnTo>
                    <a:pt x="0" y="83870"/>
                  </a:lnTo>
                  <a:lnTo>
                    <a:pt x="2630" y="77054"/>
                  </a:lnTo>
                  <a:lnTo>
                    <a:pt x="7206" y="70394"/>
                  </a:lnTo>
                  <a:lnTo>
                    <a:pt x="15196" y="66659"/>
                  </a:lnTo>
                  <a:lnTo>
                    <a:pt x="37244" y="64391"/>
                  </a:lnTo>
                  <a:lnTo>
                    <a:pt x="67310" y="70452"/>
                  </a:lnTo>
                  <a:lnTo>
                    <a:pt x="90723" y="84555"/>
                  </a:lnTo>
                  <a:lnTo>
                    <a:pt x="112133" y="109471"/>
                  </a:lnTo>
                  <a:lnTo>
                    <a:pt x="129185" y="134058"/>
                  </a:lnTo>
                  <a:lnTo>
                    <a:pt x="150672" y="145292"/>
                  </a:lnTo>
                  <a:lnTo>
                    <a:pt x="167164" y="150240"/>
                  </a:lnTo>
                  <a:lnTo>
                    <a:pt x="181459" y="1523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19"/>
            <p:cNvSpPr/>
            <p:nvPr>
              <p:custDataLst>
                <p:tags r:id="rId17"/>
              </p:custDataLst>
            </p:nvPr>
          </p:nvSpPr>
          <p:spPr>
            <a:xfrm>
              <a:off x="11042650" y="3999533"/>
              <a:ext cx="130985" cy="324818"/>
            </a:xfrm>
            <a:custGeom>
              <a:avLst/>
              <a:gdLst/>
              <a:ahLst/>
              <a:cxnLst/>
              <a:rect l="0" t="0" r="0" b="0"/>
              <a:pathLst>
                <a:path w="130985" h="324818">
                  <a:moveTo>
                    <a:pt x="101600" y="7317"/>
                  </a:moveTo>
                  <a:lnTo>
                    <a:pt x="101600" y="7317"/>
                  </a:lnTo>
                  <a:lnTo>
                    <a:pt x="104970" y="575"/>
                  </a:lnTo>
                  <a:lnTo>
                    <a:pt x="107375" y="0"/>
                  </a:lnTo>
                  <a:lnTo>
                    <a:pt x="113809" y="3124"/>
                  </a:lnTo>
                  <a:lnTo>
                    <a:pt x="125364" y="26301"/>
                  </a:lnTo>
                  <a:lnTo>
                    <a:pt x="130984" y="73463"/>
                  </a:lnTo>
                  <a:lnTo>
                    <a:pt x="124773" y="119500"/>
                  </a:lnTo>
                  <a:lnTo>
                    <a:pt x="119165" y="145606"/>
                  </a:lnTo>
                  <a:lnTo>
                    <a:pt x="110488" y="170771"/>
                  </a:lnTo>
                  <a:lnTo>
                    <a:pt x="99763" y="195308"/>
                  </a:lnTo>
                  <a:lnTo>
                    <a:pt x="72562" y="241858"/>
                  </a:lnTo>
                  <a:lnTo>
                    <a:pt x="36954" y="283713"/>
                  </a:lnTo>
                  <a:lnTo>
                    <a:pt x="0" y="324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398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SMARTInkShape-Group105"/>
          <p:cNvGrpSpPr/>
          <p:nvPr/>
        </p:nvGrpSpPr>
        <p:grpSpPr>
          <a:xfrm>
            <a:off x="511306" y="351942"/>
            <a:ext cx="517307" cy="422759"/>
            <a:chOff x="511306" y="351942"/>
            <a:chExt cx="517307" cy="422759"/>
          </a:xfrm>
        </p:grpSpPr>
        <p:sp>
          <p:nvSpPr>
            <p:cNvPr id="3" name="SMARTInkShape-520"/>
            <p:cNvSpPr/>
            <p:nvPr>
              <p:custDataLst>
                <p:tags r:id="rId201"/>
              </p:custDataLst>
            </p:nvPr>
          </p:nvSpPr>
          <p:spPr>
            <a:xfrm>
              <a:off x="511306" y="391212"/>
              <a:ext cx="136395" cy="383489"/>
            </a:xfrm>
            <a:custGeom>
              <a:avLst/>
              <a:gdLst/>
              <a:ahLst/>
              <a:cxnLst/>
              <a:rect l="0" t="0" r="0" b="0"/>
              <a:pathLst>
                <a:path w="136395" h="383489">
                  <a:moveTo>
                    <a:pt x="60194" y="8838"/>
                  </a:moveTo>
                  <a:lnTo>
                    <a:pt x="60194" y="8838"/>
                  </a:lnTo>
                  <a:lnTo>
                    <a:pt x="56823" y="5467"/>
                  </a:lnTo>
                  <a:lnTo>
                    <a:pt x="55168" y="1931"/>
                  </a:lnTo>
                  <a:lnTo>
                    <a:pt x="54727" y="0"/>
                  </a:lnTo>
                  <a:lnTo>
                    <a:pt x="54432" y="124"/>
                  </a:lnTo>
                  <a:lnTo>
                    <a:pt x="54106" y="4024"/>
                  </a:lnTo>
                  <a:lnTo>
                    <a:pt x="31274" y="50886"/>
                  </a:lnTo>
                  <a:lnTo>
                    <a:pt x="17002" y="94554"/>
                  </a:lnTo>
                  <a:lnTo>
                    <a:pt x="10233" y="121015"/>
                  </a:lnTo>
                  <a:lnTo>
                    <a:pt x="3603" y="149239"/>
                  </a:lnTo>
                  <a:lnTo>
                    <a:pt x="595" y="179344"/>
                  </a:lnTo>
                  <a:lnTo>
                    <a:pt x="0" y="210703"/>
                  </a:lnTo>
                  <a:lnTo>
                    <a:pt x="1015" y="242898"/>
                  </a:lnTo>
                  <a:lnTo>
                    <a:pt x="5924" y="270006"/>
                  </a:lnTo>
                  <a:lnTo>
                    <a:pt x="22669" y="315177"/>
                  </a:lnTo>
                  <a:lnTo>
                    <a:pt x="61155" y="346543"/>
                  </a:lnTo>
                  <a:lnTo>
                    <a:pt x="102954" y="367068"/>
                  </a:lnTo>
                  <a:lnTo>
                    <a:pt x="136394" y="383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21"/>
            <p:cNvSpPr/>
            <p:nvPr>
              <p:custDataLst>
                <p:tags r:id="rId202"/>
              </p:custDataLst>
            </p:nvPr>
          </p:nvSpPr>
          <p:spPr>
            <a:xfrm>
              <a:off x="939800" y="351942"/>
              <a:ext cx="88813" cy="327509"/>
            </a:xfrm>
            <a:custGeom>
              <a:avLst/>
              <a:gdLst/>
              <a:ahLst/>
              <a:cxnLst/>
              <a:rect l="0" t="0" r="0" b="0"/>
              <a:pathLst>
                <a:path w="88813" h="327509">
                  <a:moveTo>
                    <a:pt x="31750" y="3658"/>
                  </a:moveTo>
                  <a:lnTo>
                    <a:pt x="31750" y="3658"/>
                  </a:lnTo>
                  <a:lnTo>
                    <a:pt x="31750" y="287"/>
                  </a:lnTo>
                  <a:lnTo>
                    <a:pt x="32455" y="0"/>
                  </a:lnTo>
                  <a:lnTo>
                    <a:pt x="35121" y="1562"/>
                  </a:lnTo>
                  <a:lnTo>
                    <a:pt x="47330" y="13150"/>
                  </a:lnTo>
                  <a:lnTo>
                    <a:pt x="67724" y="50215"/>
                  </a:lnTo>
                  <a:lnTo>
                    <a:pt x="79724" y="85498"/>
                  </a:lnTo>
                  <a:lnTo>
                    <a:pt x="87644" y="125404"/>
                  </a:lnTo>
                  <a:lnTo>
                    <a:pt x="88812" y="169010"/>
                  </a:lnTo>
                  <a:lnTo>
                    <a:pt x="79453" y="212379"/>
                  </a:lnTo>
                  <a:lnTo>
                    <a:pt x="60713" y="253762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22"/>
            <p:cNvSpPr/>
            <p:nvPr>
              <p:custDataLst>
                <p:tags r:id="rId203"/>
              </p:custDataLst>
            </p:nvPr>
          </p:nvSpPr>
          <p:spPr>
            <a:xfrm>
              <a:off x="685800" y="450425"/>
              <a:ext cx="177801" cy="252130"/>
            </a:xfrm>
            <a:custGeom>
              <a:avLst/>
              <a:gdLst/>
              <a:ahLst/>
              <a:cxnLst/>
              <a:rect l="0" t="0" r="0" b="0"/>
              <a:pathLst>
                <a:path w="177801" h="252130">
                  <a:moveTo>
                    <a:pt x="0" y="44875"/>
                  </a:moveTo>
                  <a:lnTo>
                    <a:pt x="0" y="44875"/>
                  </a:lnTo>
                  <a:lnTo>
                    <a:pt x="3371" y="41504"/>
                  </a:lnTo>
                  <a:lnTo>
                    <a:pt x="5026" y="37967"/>
                  </a:lnTo>
                  <a:lnTo>
                    <a:pt x="5467" y="36037"/>
                  </a:lnTo>
                  <a:lnTo>
                    <a:pt x="7173" y="35455"/>
                  </a:lnTo>
                  <a:lnTo>
                    <a:pt x="12830" y="36690"/>
                  </a:lnTo>
                  <a:lnTo>
                    <a:pt x="18167" y="43354"/>
                  </a:lnTo>
                  <a:lnTo>
                    <a:pt x="40362" y="88236"/>
                  </a:lnTo>
                  <a:lnTo>
                    <a:pt x="61269" y="135804"/>
                  </a:lnTo>
                  <a:lnTo>
                    <a:pt x="77734" y="181805"/>
                  </a:lnTo>
                  <a:lnTo>
                    <a:pt x="95704" y="223893"/>
                  </a:lnTo>
                  <a:lnTo>
                    <a:pt x="113024" y="248201"/>
                  </a:lnTo>
                  <a:lnTo>
                    <a:pt x="116977" y="250981"/>
                  </a:lnTo>
                  <a:lnTo>
                    <a:pt x="120318" y="252129"/>
                  </a:lnTo>
                  <a:lnTo>
                    <a:pt x="123956" y="249367"/>
                  </a:lnTo>
                  <a:lnTo>
                    <a:pt x="131762" y="236890"/>
                  </a:lnTo>
                  <a:lnTo>
                    <a:pt x="140719" y="196548"/>
                  </a:lnTo>
                  <a:lnTo>
                    <a:pt x="143681" y="154854"/>
                  </a:lnTo>
                  <a:lnTo>
                    <a:pt x="144470" y="130894"/>
                  </a:lnTo>
                  <a:lnTo>
                    <a:pt x="150992" y="83576"/>
                  </a:lnTo>
                  <a:lnTo>
                    <a:pt x="159535" y="42320"/>
                  </a:lnTo>
                  <a:lnTo>
                    <a:pt x="169742" y="846"/>
                  </a:lnTo>
                  <a:lnTo>
                    <a:pt x="171017" y="0"/>
                  </a:lnTo>
                  <a:lnTo>
                    <a:pt x="172572" y="847"/>
                  </a:lnTo>
                  <a:lnTo>
                    <a:pt x="177800" y="6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06"/>
          <p:cNvGrpSpPr/>
          <p:nvPr/>
        </p:nvGrpSpPr>
        <p:grpSpPr>
          <a:xfrm>
            <a:off x="1549662" y="374650"/>
            <a:ext cx="736339" cy="488951"/>
            <a:chOff x="1549662" y="374650"/>
            <a:chExt cx="736339" cy="488951"/>
          </a:xfrm>
        </p:grpSpPr>
        <p:sp>
          <p:nvSpPr>
            <p:cNvPr id="7" name="SMARTInkShape-523"/>
            <p:cNvSpPr/>
            <p:nvPr>
              <p:custDataLst>
                <p:tags r:id="rId198"/>
              </p:custDataLst>
            </p:nvPr>
          </p:nvSpPr>
          <p:spPr>
            <a:xfrm>
              <a:off x="1978172" y="508000"/>
              <a:ext cx="307829" cy="146051"/>
            </a:xfrm>
            <a:custGeom>
              <a:avLst/>
              <a:gdLst/>
              <a:ahLst/>
              <a:cxnLst/>
              <a:rect l="0" t="0" r="0" b="0"/>
              <a:pathLst>
                <a:path w="307829" h="146051">
                  <a:moveTo>
                    <a:pt x="9378" y="146050"/>
                  </a:moveTo>
                  <a:lnTo>
                    <a:pt x="9378" y="146050"/>
                  </a:lnTo>
                  <a:lnTo>
                    <a:pt x="9378" y="140583"/>
                  </a:lnTo>
                  <a:lnTo>
                    <a:pt x="6007" y="136590"/>
                  </a:lnTo>
                  <a:lnTo>
                    <a:pt x="4352" y="131027"/>
                  </a:lnTo>
                  <a:lnTo>
                    <a:pt x="0" y="97076"/>
                  </a:lnTo>
                  <a:lnTo>
                    <a:pt x="5894" y="70391"/>
                  </a:lnTo>
                  <a:lnTo>
                    <a:pt x="16577" y="48373"/>
                  </a:lnTo>
                  <a:lnTo>
                    <a:pt x="20527" y="42832"/>
                  </a:lnTo>
                  <a:lnTo>
                    <a:pt x="25277" y="39138"/>
                  </a:lnTo>
                  <a:lnTo>
                    <a:pt x="36200" y="35034"/>
                  </a:lnTo>
                  <a:lnTo>
                    <a:pt x="51873" y="38854"/>
                  </a:lnTo>
                  <a:lnTo>
                    <a:pt x="94050" y="61924"/>
                  </a:lnTo>
                  <a:lnTo>
                    <a:pt x="130657" y="88825"/>
                  </a:lnTo>
                  <a:lnTo>
                    <a:pt x="170107" y="112900"/>
                  </a:lnTo>
                  <a:lnTo>
                    <a:pt x="185235" y="117206"/>
                  </a:lnTo>
                  <a:lnTo>
                    <a:pt x="199015" y="115356"/>
                  </a:lnTo>
                  <a:lnTo>
                    <a:pt x="205652" y="112887"/>
                  </a:lnTo>
                  <a:lnTo>
                    <a:pt x="251019" y="73030"/>
                  </a:lnTo>
                  <a:lnTo>
                    <a:pt x="287858" y="29933"/>
                  </a:lnTo>
                  <a:lnTo>
                    <a:pt x="3078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24"/>
            <p:cNvSpPr/>
            <p:nvPr>
              <p:custDataLst>
                <p:tags r:id="rId199"/>
              </p:custDataLst>
            </p:nvPr>
          </p:nvSpPr>
          <p:spPr>
            <a:xfrm>
              <a:off x="1551946" y="374650"/>
              <a:ext cx="226055" cy="488951"/>
            </a:xfrm>
            <a:custGeom>
              <a:avLst/>
              <a:gdLst/>
              <a:ahLst/>
              <a:cxnLst/>
              <a:rect l="0" t="0" r="0" b="0"/>
              <a:pathLst>
                <a:path w="226055" h="488951">
                  <a:moveTo>
                    <a:pt x="226054" y="0"/>
                  </a:moveTo>
                  <a:lnTo>
                    <a:pt x="226054" y="0"/>
                  </a:lnTo>
                  <a:lnTo>
                    <a:pt x="215941" y="3371"/>
                  </a:lnTo>
                  <a:lnTo>
                    <a:pt x="207213" y="10670"/>
                  </a:lnTo>
                  <a:lnTo>
                    <a:pt x="198630" y="23087"/>
                  </a:lnTo>
                  <a:lnTo>
                    <a:pt x="184454" y="56700"/>
                  </a:lnTo>
                  <a:lnTo>
                    <a:pt x="170641" y="91052"/>
                  </a:lnTo>
                  <a:lnTo>
                    <a:pt x="151331" y="137364"/>
                  </a:lnTo>
                  <a:lnTo>
                    <a:pt x="140256" y="163542"/>
                  </a:lnTo>
                  <a:lnTo>
                    <a:pt x="127227" y="193695"/>
                  </a:lnTo>
                  <a:lnTo>
                    <a:pt x="112897" y="226497"/>
                  </a:lnTo>
                  <a:lnTo>
                    <a:pt x="97699" y="261064"/>
                  </a:lnTo>
                  <a:lnTo>
                    <a:pt x="82629" y="293987"/>
                  </a:lnTo>
                  <a:lnTo>
                    <a:pt x="67643" y="325814"/>
                  </a:lnTo>
                  <a:lnTo>
                    <a:pt x="52713" y="356909"/>
                  </a:lnTo>
                  <a:lnTo>
                    <a:pt x="40643" y="383284"/>
                  </a:lnTo>
                  <a:lnTo>
                    <a:pt x="21588" y="427641"/>
                  </a:lnTo>
                  <a:lnTo>
                    <a:pt x="0" y="474644"/>
                  </a:lnTo>
                  <a:lnTo>
                    <a:pt x="3804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25"/>
            <p:cNvSpPr/>
            <p:nvPr>
              <p:custDataLst>
                <p:tags r:id="rId200"/>
              </p:custDataLst>
            </p:nvPr>
          </p:nvSpPr>
          <p:spPr>
            <a:xfrm>
              <a:off x="1549662" y="432062"/>
              <a:ext cx="234689" cy="332952"/>
            </a:xfrm>
            <a:custGeom>
              <a:avLst/>
              <a:gdLst/>
              <a:ahLst/>
              <a:cxnLst/>
              <a:rect l="0" t="0" r="0" b="0"/>
              <a:pathLst>
                <a:path w="234689" h="332952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15341" y="24180"/>
                  </a:lnTo>
                  <a:lnTo>
                    <a:pt x="54326" y="68380"/>
                  </a:lnTo>
                  <a:lnTo>
                    <a:pt x="80679" y="103153"/>
                  </a:lnTo>
                  <a:lnTo>
                    <a:pt x="108854" y="142126"/>
                  </a:lnTo>
                  <a:lnTo>
                    <a:pt x="137134" y="182966"/>
                  </a:lnTo>
                  <a:lnTo>
                    <a:pt x="163814" y="224636"/>
                  </a:lnTo>
                  <a:lnTo>
                    <a:pt x="186020" y="259148"/>
                  </a:lnTo>
                  <a:lnTo>
                    <a:pt x="216530" y="305685"/>
                  </a:lnTo>
                  <a:lnTo>
                    <a:pt x="228664" y="331282"/>
                  </a:lnTo>
                  <a:lnTo>
                    <a:pt x="230672" y="332951"/>
                  </a:lnTo>
                  <a:lnTo>
                    <a:pt x="232011" y="332652"/>
                  </a:lnTo>
                  <a:lnTo>
                    <a:pt x="232903" y="331042"/>
                  </a:lnTo>
                  <a:lnTo>
                    <a:pt x="234688" y="31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07"/>
          <p:cNvGrpSpPr/>
          <p:nvPr/>
        </p:nvGrpSpPr>
        <p:grpSpPr>
          <a:xfrm>
            <a:off x="2603500" y="110642"/>
            <a:ext cx="2773135" cy="564011"/>
            <a:chOff x="2603500" y="110642"/>
            <a:chExt cx="2773135" cy="564011"/>
          </a:xfrm>
        </p:grpSpPr>
        <p:sp>
          <p:nvSpPr>
            <p:cNvPr id="11" name="SMARTInkShape-526"/>
            <p:cNvSpPr/>
            <p:nvPr>
              <p:custDataLst>
                <p:tags r:id="rId187"/>
              </p:custDataLst>
            </p:nvPr>
          </p:nvSpPr>
          <p:spPr>
            <a:xfrm>
              <a:off x="5187950" y="110642"/>
              <a:ext cx="188685" cy="524359"/>
            </a:xfrm>
            <a:custGeom>
              <a:avLst/>
              <a:gdLst/>
              <a:ahLst/>
              <a:cxnLst/>
              <a:rect l="0" t="0" r="0" b="0"/>
              <a:pathLst>
                <a:path w="188685" h="524359">
                  <a:moveTo>
                    <a:pt x="101600" y="3658"/>
                  </a:moveTo>
                  <a:lnTo>
                    <a:pt x="101600" y="3658"/>
                  </a:lnTo>
                  <a:lnTo>
                    <a:pt x="98229" y="287"/>
                  </a:lnTo>
                  <a:lnTo>
                    <a:pt x="98647" y="0"/>
                  </a:lnTo>
                  <a:lnTo>
                    <a:pt x="102875" y="1562"/>
                  </a:lnTo>
                  <a:lnTo>
                    <a:pt x="119930" y="16521"/>
                  </a:lnTo>
                  <a:lnTo>
                    <a:pt x="146229" y="59053"/>
                  </a:lnTo>
                  <a:lnTo>
                    <a:pt x="164239" y="105889"/>
                  </a:lnTo>
                  <a:lnTo>
                    <a:pt x="172993" y="133195"/>
                  </a:lnTo>
                  <a:lnTo>
                    <a:pt x="179534" y="164100"/>
                  </a:lnTo>
                  <a:lnTo>
                    <a:pt x="184600" y="197402"/>
                  </a:lnTo>
                  <a:lnTo>
                    <a:pt x="188684" y="232304"/>
                  </a:lnTo>
                  <a:lnTo>
                    <a:pt x="187172" y="265450"/>
                  </a:lnTo>
                  <a:lnTo>
                    <a:pt x="181932" y="297425"/>
                  </a:lnTo>
                  <a:lnTo>
                    <a:pt x="174204" y="328619"/>
                  </a:lnTo>
                  <a:lnTo>
                    <a:pt x="159881" y="358588"/>
                  </a:lnTo>
                  <a:lnTo>
                    <a:pt x="141160" y="387739"/>
                  </a:lnTo>
                  <a:lnTo>
                    <a:pt x="119506" y="416345"/>
                  </a:lnTo>
                  <a:lnTo>
                    <a:pt x="72870" y="463182"/>
                  </a:lnTo>
                  <a:lnTo>
                    <a:pt x="32386" y="497169"/>
                  </a:lnTo>
                  <a:lnTo>
                    <a:pt x="0" y="524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27"/>
            <p:cNvSpPr/>
            <p:nvPr>
              <p:custDataLst>
                <p:tags r:id="rId188"/>
              </p:custDataLst>
            </p:nvPr>
          </p:nvSpPr>
          <p:spPr>
            <a:xfrm>
              <a:off x="5067300" y="173117"/>
              <a:ext cx="120651" cy="124527"/>
            </a:xfrm>
            <a:custGeom>
              <a:avLst/>
              <a:gdLst/>
              <a:ahLst/>
              <a:cxnLst/>
              <a:rect l="0" t="0" r="0" b="0"/>
              <a:pathLst>
                <a:path w="120651" h="124527">
                  <a:moveTo>
                    <a:pt x="0" y="23733"/>
                  </a:moveTo>
                  <a:lnTo>
                    <a:pt x="0" y="23733"/>
                  </a:lnTo>
                  <a:lnTo>
                    <a:pt x="3371" y="13620"/>
                  </a:lnTo>
                  <a:lnTo>
                    <a:pt x="10670" y="6774"/>
                  </a:lnTo>
                  <a:lnTo>
                    <a:pt x="20264" y="2084"/>
                  </a:lnTo>
                  <a:lnTo>
                    <a:pt x="29232" y="0"/>
                  </a:lnTo>
                  <a:lnTo>
                    <a:pt x="39803" y="2837"/>
                  </a:lnTo>
                  <a:lnTo>
                    <a:pt x="63837" y="16156"/>
                  </a:lnTo>
                  <a:lnTo>
                    <a:pt x="66546" y="21504"/>
                  </a:lnTo>
                  <a:lnTo>
                    <a:pt x="65795" y="34972"/>
                  </a:lnTo>
                  <a:lnTo>
                    <a:pt x="48745" y="66614"/>
                  </a:lnTo>
                  <a:lnTo>
                    <a:pt x="15019" y="111550"/>
                  </a:lnTo>
                  <a:lnTo>
                    <a:pt x="12129" y="116144"/>
                  </a:lnTo>
                  <a:lnTo>
                    <a:pt x="11614" y="119207"/>
                  </a:lnTo>
                  <a:lnTo>
                    <a:pt x="12681" y="121249"/>
                  </a:lnTo>
                  <a:lnTo>
                    <a:pt x="14804" y="122610"/>
                  </a:lnTo>
                  <a:lnTo>
                    <a:pt x="27904" y="124526"/>
                  </a:lnTo>
                  <a:lnTo>
                    <a:pt x="67209" y="119399"/>
                  </a:lnTo>
                  <a:lnTo>
                    <a:pt x="120650" y="10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28"/>
            <p:cNvSpPr/>
            <p:nvPr>
              <p:custDataLst>
                <p:tags r:id="rId189"/>
              </p:custDataLst>
            </p:nvPr>
          </p:nvSpPr>
          <p:spPr>
            <a:xfrm>
              <a:off x="4756705" y="376863"/>
              <a:ext cx="291546" cy="140680"/>
            </a:xfrm>
            <a:custGeom>
              <a:avLst/>
              <a:gdLst/>
              <a:ahLst/>
              <a:cxnLst/>
              <a:rect l="0" t="0" r="0" b="0"/>
              <a:pathLst>
                <a:path w="291546" h="140680">
                  <a:moveTo>
                    <a:pt x="37545" y="42237"/>
                  </a:moveTo>
                  <a:lnTo>
                    <a:pt x="37545" y="42237"/>
                  </a:lnTo>
                  <a:lnTo>
                    <a:pt x="40916" y="38866"/>
                  </a:lnTo>
                  <a:lnTo>
                    <a:pt x="41909" y="38579"/>
                  </a:lnTo>
                  <a:lnTo>
                    <a:pt x="42571" y="39092"/>
                  </a:lnTo>
                  <a:lnTo>
                    <a:pt x="43012" y="40141"/>
                  </a:lnTo>
                  <a:lnTo>
                    <a:pt x="43861" y="85777"/>
                  </a:lnTo>
                  <a:lnTo>
                    <a:pt x="40517" y="115278"/>
                  </a:lnTo>
                  <a:lnTo>
                    <a:pt x="35103" y="127852"/>
                  </a:lnTo>
                  <a:lnTo>
                    <a:pt x="31684" y="133180"/>
                  </a:lnTo>
                  <a:lnTo>
                    <a:pt x="24121" y="139101"/>
                  </a:lnTo>
                  <a:lnTo>
                    <a:pt x="20129" y="140679"/>
                  </a:lnTo>
                  <a:lnTo>
                    <a:pt x="15351" y="136793"/>
                  </a:lnTo>
                  <a:lnTo>
                    <a:pt x="4397" y="119304"/>
                  </a:lnTo>
                  <a:lnTo>
                    <a:pt x="0" y="95069"/>
                  </a:lnTo>
                  <a:lnTo>
                    <a:pt x="1808" y="69246"/>
                  </a:lnTo>
                  <a:lnTo>
                    <a:pt x="9668" y="46009"/>
                  </a:lnTo>
                  <a:lnTo>
                    <a:pt x="23979" y="27686"/>
                  </a:lnTo>
                  <a:lnTo>
                    <a:pt x="32734" y="19836"/>
                  </a:lnTo>
                  <a:lnTo>
                    <a:pt x="72025" y="5418"/>
                  </a:lnTo>
                  <a:lnTo>
                    <a:pt x="105080" y="1178"/>
                  </a:lnTo>
                  <a:lnTo>
                    <a:pt x="140938" y="0"/>
                  </a:lnTo>
                  <a:lnTo>
                    <a:pt x="178042" y="1828"/>
                  </a:lnTo>
                  <a:lnTo>
                    <a:pt x="213817" y="4992"/>
                  </a:lnTo>
                  <a:lnTo>
                    <a:pt x="256285" y="10740"/>
                  </a:lnTo>
                  <a:lnTo>
                    <a:pt x="273052" y="13422"/>
                  </a:lnTo>
                  <a:lnTo>
                    <a:pt x="291545" y="10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29"/>
            <p:cNvSpPr/>
            <p:nvPr>
              <p:custDataLst>
                <p:tags r:id="rId190"/>
              </p:custDataLst>
            </p:nvPr>
          </p:nvSpPr>
          <p:spPr>
            <a:xfrm>
              <a:off x="4483100" y="55880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69850" y="0"/>
                  </a:moveTo>
                  <a:lnTo>
                    <a:pt x="69850" y="0"/>
                  </a:lnTo>
                  <a:lnTo>
                    <a:pt x="69144" y="6481"/>
                  </a:lnTo>
                  <a:lnTo>
                    <a:pt x="66479" y="15580"/>
                  </a:lnTo>
                  <a:lnTo>
                    <a:pt x="48174" y="39374"/>
                  </a:lnTo>
                  <a:lnTo>
                    <a:pt x="8886" y="8425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30"/>
            <p:cNvSpPr/>
            <p:nvPr>
              <p:custDataLst>
                <p:tags r:id="rId191"/>
              </p:custDataLst>
            </p:nvPr>
          </p:nvSpPr>
          <p:spPr>
            <a:xfrm>
              <a:off x="4108450" y="331872"/>
              <a:ext cx="234951" cy="238746"/>
            </a:xfrm>
            <a:custGeom>
              <a:avLst/>
              <a:gdLst/>
              <a:ahLst/>
              <a:cxnLst/>
              <a:rect l="0" t="0" r="0" b="0"/>
              <a:pathLst>
                <a:path w="234951" h="238746">
                  <a:moveTo>
                    <a:pt x="0" y="233278"/>
                  </a:moveTo>
                  <a:lnTo>
                    <a:pt x="0" y="233278"/>
                  </a:lnTo>
                  <a:lnTo>
                    <a:pt x="0" y="238745"/>
                  </a:lnTo>
                  <a:lnTo>
                    <a:pt x="6742" y="232625"/>
                  </a:lnTo>
                  <a:lnTo>
                    <a:pt x="29854" y="188704"/>
                  </a:lnTo>
                  <a:lnTo>
                    <a:pt x="42399" y="151789"/>
                  </a:lnTo>
                  <a:lnTo>
                    <a:pt x="48947" y="120155"/>
                  </a:lnTo>
                  <a:lnTo>
                    <a:pt x="54210" y="85634"/>
                  </a:lnTo>
                  <a:lnTo>
                    <a:pt x="58901" y="51477"/>
                  </a:lnTo>
                  <a:lnTo>
                    <a:pt x="58767" y="17368"/>
                  </a:lnTo>
                  <a:lnTo>
                    <a:pt x="55987" y="6790"/>
                  </a:lnTo>
                  <a:lnTo>
                    <a:pt x="54258" y="3970"/>
                  </a:lnTo>
                  <a:lnTo>
                    <a:pt x="50455" y="835"/>
                  </a:lnTo>
                  <a:lnTo>
                    <a:pt x="48454" y="0"/>
                  </a:lnTo>
                  <a:lnTo>
                    <a:pt x="44348" y="10360"/>
                  </a:lnTo>
                  <a:lnTo>
                    <a:pt x="39334" y="54876"/>
                  </a:lnTo>
                  <a:lnTo>
                    <a:pt x="38648" y="86255"/>
                  </a:lnTo>
                  <a:lnTo>
                    <a:pt x="41166" y="120662"/>
                  </a:lnTo>
                  <a:lnTo>
                    <a:pt x="51692" y="154769"/>
                  </a:lnTo>
                  <a:lnTo>
                    <a:pt x="70115" y="195591"/>
                  </a:lnTo>
                  <a:lnTo>
                    <a:pt x="92349" y="223288"/>
                  </a:lnTo>
                  <a:lnTo>
                    <a:pt x="99666" y="228029"/>
                  </a:lnTo>
                  <a:lnTo>
                    <a:pt x="113440" y="231415"/>
                  </a:lnTo>
                  <a:lnTo>
                    <a:pt x="128500" y="224924"/>
                  </a:lnTo>
                  <a:lnTo>
                    <a:pt x="136466" y="219242"/>
                  </a:lnTo>
                  <a:lnTo>
                    <a:pt x="157792" y="180906"/>
                  </a:lnTo>
                  <a:lnTo>
                    <a:pt x="171024" y="143444"/>
                  </a:lnTo>
                  <a:lnTo>
                    <a:pt x="183255" y="104452"/>
                  </a:lnTo>
                  <a:lnTo>
                    <a:pt x="196663" y="62228"/>
                  </a:lnTo>
                  <a:lnTo>
                    <a:pt x="200558" y="47208"/>
                  </a:lnTo>
                  <a:lnTo>
                    <a:pt x="197477" y="79571"/>
                  </a:lnTo>
                  <a:lnTo>
                    <a:pt x="202749" y="125619"/>
                  </a:lnTo>
                  <a:lnTo>
                    <a:pt x="213493" y="157242"/>
                  </a:lnTo>
                  <a:lnTo>
                    <a:pt x="234950" y="188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31"/>
            <p:cNvSpPr/>
            <p:nvPr>
              <p:custDataLst>
                <p:tags r:id="rId192"/>
              </p:custDataLst>
            </p:nvPr>
          </p:nvSpPr>
          <p:spPr>
            <a:xfrm>
              <a:off x="3924368" y="197733"/>
              <a:ext cx="88833" cy="405518"/>
            </a:xfrm>
            <a:custGeom>
              <a:avLst/>
              <a:gdLst/>
              <a:ahLst/>
              <a:cxnLst/>
              <a:rect l="0" t="0" r="0" b="0"/>
              <a:pathLst>
                <a:path w="88833" h="405518">
                  <a:moveTo>
                    <a:pt x="88832" y="5467"/>
                  </a:moveTo>
                  <a:lnTo>
                    <a:pt x="88832" y="5467"/>
                  </a:lnTo>
                  <a:lnTo>
                    <a:pt x="85461" y="2096"/>
                  </a:lnTo>
                  <a:lnTo>
                    <a:pt x="80043" y="441"/>
                  </a:lnTo>
                  <a:lnTo>
                    <a:pt x="76623" y="0"/>
                  </a:lnTo>
                  <a:lnTo>
                    <a:pt x="65067" y="2750"/>
                  </a:lnTo>
                  <a:lnTo>
                    <a:pt x="56868" y="11785"/>
                  </a:lnTo>
                  <a:lnTo>
                    <a:pt x="36735" y="57437"/>
                  </a:lnTo>
                  <a:lnTo>
                    <a:pt x="22874" y="100766"/>
                  </a:lnTo>
                  <a:lnTo>
                    <a:pt x="15226" y="126150"/>
                  </a:lnTo>
                  <a:lnTo>
                    <a:pt x="9423" y="153656"/>
                  </a:lnTo>
                  <a:lnTo>
                    <a:pt x="4848" y="182576"/>
                  </a:lnTo>
                  <a:lnTo>
                    <a:pt x="1093" y="212440"/>
                  </a:lnTo>
                  <a:lnTo>
                    <a:pt x="0" y="240815"/>
                  </a:lnTo>
                  <a:lnTo>
                    <a:pt x="683" y="268199"/>
                  </a:lnTo>
                  <a:lnTo>
                    <a:pt x="2549" y="294922"/>
                  </a:lnTo>
                  <a:lnTo>
                    <a:pt x="12149" y="341547"/>
                  </a:lnTo>
                  <a:lnTo>
                    <a:pt x="31682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32"/>
            <p:cNvSpPr/>
            <p:nvPr>
              <p:custDataLst>
                <p:tags r:id="rId193"/>
              </p:custDataLst>
            </p:nvPr>
          </p:nvSpPr>
          <p:spPr>
            <a:xfrm>
              <a:off x="3455856" y="210265"/>
              <a:ext cx="279970" cy="328841"/>
            </a:xfrm>
            <a:custGeom>
              <a:avLst/>
              <a:gdLst/>
              <a:ahLst/>
              <a:cxnLst/>
              <a:rect l="0" t="0" r="0" b="0"/>
              <a:pathLst>
                <a:path w="279970" h="328841">
                  <a:moveTo>
                    <a:pt x="100144" y="202485"/>
                  </a:moveTo>
                  <a:lnTo>
                    <a:pt x="100144" y="202485"/>
                  </a:lnTo>
                  <a:lnTo>
                    <a:pt x="86660" y="195743"/>
                  </a:lnTo>
                  <a:lnTo>
                    <a:pt x="79160" y="195874"/>
                  </a:lnTo>
                  <a:lnTo>
                    <a:pt x="61420" y="201663"/>
                  </a:lnTo>
                  <a:lnTo>
                    <a:pt x="31598" y="223565"/>
                  </a:lnTo>
                  <a:lnTo>
                    <a:pt x="7162" y="255768"/>
                  </a:lnTo>
                  <a:lnTo>
                    <a:pt x="728" y="277907"/>
                  </a:lnTo>
                  <a:lnTo>
                    <a:pt x="0" y="288750"/>
                  </a:lnTo>
                  <a:lnTo>
                    <a:pt x="1631" y="297389"/>
                  </a:lnTo>
                  <a:lnTo>
                    <a:pt x="9088" y="310752"/>
                  </a:lnTo>
                  <a:lnTo>
                    <a:pt x="17577" y="317631"/>
                  </a:lnTo>
                  <a:lnTo>
                    <a:pt x="21816" y="319466"/>
                  </a:lnTo>
                  <a:lnTo>
                    <a:pt x="26759" y="318572"/>
                  </a:lnTo>
                  <a:lnTo>
                    <a:pt x="37895" y="311935"/>
                  </a:lnTo>
                  <a:lnTo>
                    <a:pt x="61586" y="285357"/>
                  </a:lnTo>
                  <a:lnTo>
                    <a:pt x="78246" y="258066"/>
                  </a:lnTo>
                  <a:lnTo>
                    <a:pt x="79901" y="257178"/>
                  </a:lnTo>
                  <a:lnTo>
                    <a:pt x="81709" y="257291"/>
                  </a:lnTo>
                  <a:lnTo>
                    <a:pt x="83621" y="258073"/>
                  </a:lnTo>
                  <a:lnTo>
                    <a:pt x="85745" y="266467"/>
                  </a:lnTo>
                  <a:lnTo>
                    <a:pt x="89337" y="302162"/>
                  </a:lnTo>
                  <a:lnTo>
                    <a:pt x="97457" y="315930"/>
                  </a:lnTo>
                  <a:lnTo>
                    <a:pt x="108122" y="325342"/>
                  </a:lnTo>
                  <a:lnTo>
                    <a:pt x="113930" y="328840"/>
                  </a:lnTo>
                  <a:lnTo>
                    <a:pt x="139197" y="325200"/>
                  </a:lnTo>
                  <a:lnTo>
                    <a:pt x="170417" y="312764"/>
                  </a:lnTo>
                  <a:lnTo>
                    <a:pt x="196052" y="293126"/>
                  </a:lnTo>
                  <a:lnTo>
                    <a:pt x="226947" y="248156"/>
                  </a:lnTo>
                  <a:lnTo>
                    <a:pt x="245166" y="209143"/>
                  </a:lnTo>
                  <a:lnTo>
                    <a:pt x="261259" y="165933"/>
                  </a:lnTo>
                  <a:lnTo>
                    <a:pt x="273115" y="120858"/>
                  </a:lnTo>
                  <a:lnTo>
                    <a:pt x="279326" y="78717"/>
                  </a:lnTo>
                  <a:lnTo>
                    <a:pt x="279969" y="42349"/>
                  </a:lnTo>
                  <a:lnTo>
                    <a:pt x="273199" y="16778"/>
                  </a:lnTo>
                  <a:lnTo>
                    <a:pt x="268431" y="8831"/>
                  </a:lnTo>
                  <a:lnTo>
                    <a:pt x="263135" y="3532"/>
                  </a:lnTo>
                  <a:lnTo>
                    <a:pt x="257488" y="0"/>
                  </a:lnTo>
                  <a:lnTo>
                    <a:pt x="250901" y="1878"/>
                  </a:lnTo>
                  <a:lnTo>
                    <a:pt x="236056" y="15254"/>
                  </a:lnTo>
                  <a:lnTo>
                    <a:pt x="223814" y="44718"/>
                  </a:lnTo>
                  <a:lnTo>
                    <a:pt x="214375" y="84388"/>
                  </a:lnTo>
                  <a:lnTo>
                    <a:pt x="207828" y="130242"/>
                  </a:lnTo>
                  <a:lnTo>
                    <a:pt x="208211" y="176962"/>
                  </a:lnTo>
                  <a:lnTo>
                    <a:pt x="215201" y="221480"/>
                  </a:lnTo>
                  <a:lnTo>
                    <a:pt x="230067" y="260081"/>
                  </a:lnTo>
                  <a:lnTo>
                    <a:pt x="258271" y="300062"/>
                  </a:lnTo>
                  <a:lnTo>
                    <a:pt x="277944" y="323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33"/>
            <p:cNvSpPr/>
            <p:nvPr>
              <p:custDataLst>
                <p:tags r:id="rId194"/>
              </p:custDataLst>
            </p:nvPr>
          </p:nvSpPr>
          <p:spPr>
            <a:xfrm>
              <a:off x="3213100" y="403530"/>
              <a:ext cx="171451" cy="168589"/>
            </a:xfrm>
            <a:custGeom>
              <a:avLst/>
              <a:gdLst/>
              <a:ahLst/>
              <a:cxnLst/>
              <a:rect l="0" t="0" r="0" b="0"/>
              <a:pathLst>
                <a:path w="171451" h="168589">
                  <a:moveTo>
                    <a:pt x="0" y="15570"/>
                  </a:moveTo>
                  <a:lnTo>
                    <a:pt x="0" y="15570"/>
                  </a:lnTo>
                  <a:lnTo>
                    <a:pt x="0" y="11912"/>
                  </a:lnTo>
                  <a:lnTo>
                    <a:pt x="1882" y="22164"/>
                  </a:lnTo>
                  <a:lnTo>
                    <a:pt x="15195" y="60183"/>
                  </a:lnTo>
                  <a:lnTo>
                    <a:pt x="23175" y="105757"/>
                  </a:lnTo>
                  <a:lnTo>
                    <a:pt x="21590" y="148782"/>
                  </a:lnTo>
                  <a:lnTo>
                    <a:pt x="16432" y="165656"/>
                  </a:lnTo>
                  <a:lnTo>
                    <a:pt x="14482" y="167838"/>
                  </a:lnTo>
                  <a:lnTo>
                    <a:pt x="12477" y="168588"/>
                  </a:lnTo>
                  <a:lnTo>
                    <a:pt x="10434" y="168382"/>
                  </a:lnTo>
                  <a:lnTo>
                    <a:pt x="9073" y="166128"/>
                  </a:lnTo>
                  <a:lnTo>
                    <a:pt x="6888" y="139776"/>
                  </a:lnTo>
                  <a:lnTo>
                    <a:pt x="8706" y="113811"/>
                  </a:lnTo>
                  <a:lnTo>
                    <a:pt x="21629" y="66316"/>
                  </a:lnTo>
                  <a:lnTo>
                    <a:pt x="38159" y="31468"/>
                  </a:lnTo>
                  <a:lnTo>
                    <a:pt x="47768" y="19578"/>
                  </a:lnTo>
                  <a:lnTo>
                    <a:pt x="52306" y="16831"/>
                  </a:lnTo>
                  <a:lnTo>
                    <a:pt x="56743" y="15705"/>
                  </a:lnTo>
                  <a:lnTo>
                    <a:pt x="61112" y="15660"/>
                  </a:lnTo>
                  <a:lnTo>
                    <a:pt x="65436" y="19158"/>
                  </a:lnTo>
                  <a:lnTo>
                    <a:pt x="74003" y="32452"/>
                  </a:lnTo>
                  <a:lnTo>
                    <a:pt x="85225" y="73389"/>
                  </a:lnTo>
                  <a:lnTo>
                    <a:pt x="88416" y="112075"/>
                  </a:lnTo>
                  <a:lnTo>
                    <a:pt x="87872" y="115890"/>
                  </a:lnTo>
                  <a:lnTo>
                    <a:pt x="86803" y="118433"/>
                  </a:lnTo>
                  <a:lnTo>
                    <a:pt x="85385" y="120129"/>
                  </a:lnTo>
                  <a:lnTo>
                    <a:pt x="84441" y="119848"/>
                  </a:lnTo>
                  <a:lnTo>
                    <a:pt x="83390" y="115773"/>
                  </a:lnTo>
                  <a:lnTo>
                    <a:pt x="91449" y="73172"/>
                  </a:lnTo>
                  <a:lnTo>
                    <a:pt x="104237" y="38517"/>
                  </a:lnTo>
                  <a:lnTo>
                    <a:pt x="121431" y="14138"/>
                  </a:lnTo>
                  <a:lnTo>
                    <a:pt x="133697" y="4350"/>
                  </a:lnTo>
                  <a:lnTo>
                    <a:pt x="146204" y="0"/>
                  </a:lnTo>
                  <a:lnTo>
                    <a:pt x="151092" y="1662"/>
                  </a:lnTo>
                  <a:lnTo>
                    <a:pt x="155056" y="5593"/>
                  </a:lnTo>
                  <a:lnTo>
                    <a:pt x="158404" y="11035"/>
                  </a:lnTo>
                  <a:lnTo>
                    <a:pt x="163777" y="50187"/>
                  </a:lnTo>
                  <a:lnTo>
                    <a:pt x="164708" y="86270"/>
                  </a:lnTo>
                  <a:lnTo>
                    <a:pt x="166904" y="132625"/>
                  </a:lnTo>
                  <a:lnTo>
                    <a:pt x="171450" y="161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34"/>
            <p:cNvSpPr/>
            <p:nvPr>
              <p:custDataLst>
                <p:tags r:id="rId195"/>
              </p:custDataLst>
            </p:nvPr>
          </p:nvSpPr>
          <p:spPr>
            <a:xfrm>
              <a:off x="3004073" y="412750"/>
              <a:ext cx="120128" cy="174302"/>
            </a:xfrm>
            <a:custGeom>
              <a:avLst/>
              <a:gdLst/>
              <a:ahLst/>
              <a:cxnLst/>
              <a:rect l="0" t="0" r="0" b="0"/>
              <a:pathLst>
                <a:path w="120128" h="174302">
                  <a:moveTo>
                    <a:pt x="12177" y="31750"/>
                  </a:moveTo>
                  <a:lnTo>
                    <a:pt x="12177" y="31750"/>
                  </a:lnTo>
                  <a:lnTo>
                    <a:pt x="0" y="25662"/>
                  </a:lnTo>
                  <a:lnTo>
                    <a:pt x="37776" y="38363"/>
                  </a:lnTo>
                  <a:lnTo>
                    <a:pt x="64996" y="58325"/>
                  </a:lnTo>
                  <a:lnTo>
                    <a:pt x="80102" y="76487"/>
                  </a:lnTo>
                  <a:lnTo>
                    <a:pt x="93764" y="113288"/>
                  </a:lnTo>
                  <a:lnTo>
                    <a:pt x="94064" y="135487"/>
                  </a:lnTo>
                  <a:lnTo>
                    <a:pt x="89494" y="153350"/>
                  </a:lnTo>
                  <a:lnTo>
                    <a:pt x="82758" y="165992"/>
                  </a:lnTo>
                  <a:lnTo>
                    <a:pt x="78281" y="169928"/>
                  </a:lnTo>
                  <a:lnTo>
                    <a:pt x="67662" y="174301"/>
                  </a:lnTo>
                  <a:lnTo>
                    <a:pt x="63984" y="173351"/>
                  </a:lnTo>
                  <a:lnTo>
                    <a:pt x="61532" y="170601"/>
                  </a:lnTo>
                  <a:lnTo>
                    <a:pt x="59896" y="166650"/>
                  </a:lnTo>
                  <a:lnTo>
                    <a:pt x="59962" y="134039"/>
                  </a:lnTo>
                  <a:lnTo>
                    <a:pt x="64459" y="89206"/>
                  </a:lnTo>
                  <a:lnTo>
                    <a:pt x="75865" y="50466"/>
                  </a:lnTo>
                  <a:lnTo>
                    <a:pt x="90342" y="25722"/>
                  </a:lnTo>
                  <a:lnTo>
                    <a:pt x="108715" y="7621"/>
                  </a:lnTo>
                  <a:lnTo>
                    <a:pt x="12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35"/>
            <p:cNvSpPr/>
            <p:nvPr>
              <p:custDataLst>
                <p:tags r:id="rId196"/>
              </p:custDataLst>
            </p:nvPr>
          </p:nvSpPr>
          <p:spPr>
            <a:xfrm>
              <a:off x="2884776" y="451994"/>
              <a:ext cx="96748" cy="163216"/>
            </a:xfrm>
            <a:custGeom>
              <a:avLst/>
              <a:gdLst/>
              <a:ahLst/>
              <a:cxnLst/>
              <a:rect l="0" t="0" r="0" b="0"/>
              <a:pathLst>
                <a:path w="96748" h="163216">
                  <a:moveTo>
                    <a:pt x="67974" y="11556"/>
                  </a:moveTo>
                  <a:lnTo>
                    <a:pt x="67974" y="11556"/>
                  </a:lnTo>
                  <a:lnTo>
                    <a:pt x="61232" y="8185"/>
                  </a:lnTo>
                  <a:lnTo>
                    <a:pt x="59246" y="6486"/>
                  </a:lnTo>
                  <a:lnTo>
                    <a:pt x="55745" y="1430"/>
                  </a:lnTo>
                  <a:lnTo>
                    <a:pt x="52426" y="0"/>
                  </a:lnTo>
                  <a:lnTo>
                    <a:pt x="46718" y="1246"/>
                  </a:lnTo>
                  <a:lnTo>
                    <a:pt x="43220" y="2566"/>
                  </a:lnTo>
                  <a:lnTo>
                    <a:pt x="31555" y="14537"/>
                  </a:lnTo>
                  <a:lnTo>
                    <a:pt x="11313" y="53459"/>
                  </a:lnTo>
                  <a:lnTo>
                    <a:pt x="2345" y="92332"/>
                  </a:lnTo>
                  <a:lnTo>
                    <a:pt x="0" y="115660"/>
                  </a:lnTo>
                  <a:lnTo>
                    <a:pt x="4602" y="135906"/>
                  </a:lnTo>
                  <a:lnTo>
                    <a:pt x="8793" y="145256"/>
                  </a:lnTo>
                  <a:lnTo>
                    <a:pt x="20975" y="157526"/>
                  </a:lnTo>
                  <a:lnTo>
                    <a:pt x="28175" y="161786"/>
                  </a:lnTo>
                  <a:lnTo>
                    <a:pt x="35797" y="163215"/>
                  </a:lnTo>
                  <a:lnTo>
                    <a:pt x="51791" y="161040"/>
                  </a:lnTo>
                  <a:lnTo>
                    <a:pt x="68308" y="149725"/>
                  </a:lnTo>
                  <a:lnTo>
                    <a:pt x="76663" y="141768"/>
                  </a:lnTo>
                  <a:lnTo>
                    <a:pt x="87828" y="121639"/>
                  </a:lnTo>
                  <a:lnTo>
                    <a:pt x="96199" y="88388"/>
                  </a:lnTo>
                  <a:lnTo>
                    <a:pt x="96747" y="67576"/>
                  </a:lnTo>
                  <a:lnTo>
                    <a:pt x="92286" y="48918"/>
                  </a:lnTo>
                  <a:lnTo>
                    <a:pt x="83718" y="36863"/>
                  </a:lnTo>
                  <a:lnTo>
                    <a:pt x="78470" y="32661"/>
                  </a:lnTo>
                  <a:lnTo>
                    <a:pt x="65113" y="27992"/>
                  </a:lnTo>
                  <a:lnTo>
                    <a:pt x="52591" y="26622"/>
                  </a:lnTo>
                  <a:lnTo>
                    <a:pt x="49252" y="27244"/>
                  </a:lnTo>
                  <a:lnTo>
                    <a:pt x="47026" y="28365"/>
                  </a:lnTo>
                  <a:lnTo>
                    <a:pt x="46247" y="29817"/>
                  </a:lnTo>
                  <a:lnTo>
                    <a:pt x="46434" y="31491"/>
                  </a:lnTo>
                  <a:lnTo>
                    <a:pt x="48924" y="36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36"/>
            <p:cNvSpPr/>
            <p:nvPr>
              <p:custDataLst>
                <p:tags r:id="rId197"/>
              </p:custDataLst>
            </p:nvPr>
          </p:nvSpPr>
          <p:spPr>
            <a:xfrm>
              <a:off x="2603500" y="323850"/>
              <a:ext cx="208154" cy="350803"/>
            </a:xfrm>
            <a:custGeom>
              <a:avLst/>
              <a:gdLst/>
              <a:ahLst/>
              <a:cxnLst/>
              <a:rect l="0" t="0" r="0" b="0"/>
              <a:pathLst>
                <a:path w="208154" h="350803">
                  <a:moveTo>
                    <a:pt x="0" y="107950"/>
                  </a:moveTo>
                  <a:lnTo>
                    <a:pt x="0" y="107950"/>
                  </a:lnTo>
                  <a:lnTo>
                    <a:pt x="706" y="146232"/>
                  </a:lnTo>
                  <a:lnTo>
                    <a:pt x="5069" y="185301"/>
                  </a:lnTo>
                  <a:lnTo>
                    <a:pt x="10831" y="232312"/>
                  </a:lnTo>
                  <a:lnTo>
                    <a:pt x="14927" y="265292"/>
                  </a:lnTo>
                  <a:lnTo>
                    <a:pt x="21199" y="308851"/>
                  </a:lnTo>
                  <a:lnTo>
                    <a:pt x="19564" y="350520"/>
                  </a:lnTo>
                  <a:lnTo>
                    <a:pt x="19393" y="350802"/>
                  </a:lnTo>
                  <a:lnTo>
                    <a:pt x="13305" y="309129"/>
                  </a:lnTo>
                  <a:lnTo>
                    <a:pt x="6854" y="270035"/>
                  </a:lnTo>
                  <a:lnTo>
                    <a:pt x="4569" y="243523"/>
                  </a:lnTo>
                  <a:lnTo>
                    <a:pt x="3046" y="213149"/>
                  </a:lnTo>
                  <a:lnTo>
                    <a:pt x="2031" y="180199"/>
                  </a:lnTo>
                  <a:lnTo>
                    <a:pt x="2060" y="150472"/>
                  </a:lnTo>
                  <a:lnTo>
                    <a:pt x="2784" y="122892"/>
                  </a:lnTo>
                  <a:lnTo>
                    <a:pt x="5471" y="77902"/>
                  </a:lnTo>
                  <a:lnTo>
                    <a:pt x="11609" y="38106"/>
                  </a:lnTo>
                  <a:lnTo>
                    <a:pt x="12678" y="36693"/>
                  </a:lnTo>
                  <a:lnTo>
                    <a:pt x="14096" y="36457"/>
                  </a:lnTo>
                  <a:lnTo>
                    <a:pt x="15747" y="37004"/>
                  </a:lnTo>
                  <a:lnTo>
                    <a:pt x="41219" y="83164"/>
                  </a:lnTo>
                  <a:lnTo>
                    <a:pt x="55714" y="114573"/>
                  </a:lnTo>
                  <a:lnTo>
                    <a:pt x="69212" y="152051"/>
                  </a:lnTo>
                  <a:lnTo>
                    <a:pt x="84148" y="190345"/>
                  </a:lnTo>
                  <a:lnTo>
                    <a:pt x="100193" y="225709"/>
                  </a:lnTo>
                  <a:lnTo>
                    <a:pt x="116732" y="253185"/>
                  </a:lnTo>
                  <a:lnTo>
                    <a:pt x="137253" y="269631"/>
                  </a:lnTo>
                  <a:lnTo>
                    <a:pt x="148652" y="275004"/>
                  </a:lnTo>
                  <a:lnTo>
                    <a:pt x="157662" y="275764"/>
                  </a:lnTo>
                  <a:lnTo>
                    <a:pt x="165080" y="273448"/>
                  </a:lnTo>
                  <a:lnTo>
                    <a:pt x="171437" y="269082"/>
                  </a:lnTo>
                  <a:lnTo>
                    <a:pt x="182263" y="249179"/>
                  </a:lnTo>
                  <a:lnTo>
                    <a:pt x="191072" y="219402"/>
                  </a:lnTo>
                  <a:lnTo>
                    <a:pt x="197340" y="180297"/>
                  </a:lnTo>
                  <a:lnTo>
                    <a:pt x="202477" y="135165"/>
                  </a:lnTo>
                  <a:lnTo>
                    <a:pt x="206406" y="90412"/>
                  </a:lnTo>
                  <a:lnTo>
                    <a:pt x="208153" y="54059"/>
                  </a:lnTo>
                  <a:lnTo>
                    <a:pt x="205765" y="22681"/>
                  </a:lnTo>
                  <a:lnTo>
                    <a:pt x="200577" y="1172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537"/>
          <p:cNvSpPr/>
          <p:nvPr>
            <p:custDataLst>
              <p:tags r:id="rId1"/>
            </p:custDataLst>
          </p:nvPr>
        </p:nvSpPr>
        <p:spPr>
          <a:xfrm>
            <a:off x="5588000" y="603250"/>
            <a:ext cx="6351" cy="19051"/>
          </a:xfrm>
          <a:custGeom>
            <a:avLst/>
            <a:gdLst/>
            <a:ahLst/>
            <a:cxnLst/>
            <a:rect l="0" t="0" r="0" b="0"/>
            <a:pathLst>
              <a:path w="6351" h="1905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635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Shape-538"/>
          <p:cNvSpPr/>
          <p:nvPr>
            <p:custDataLst>
              <p:tags r:id="rId2"/>
            </p:custDataLst>
          </p:nvPr>
        </p:nvSpPr>
        <p:spPr>
          <a:xfrm>
            <a:off x="5920566" y="281057"/>
            <a:ext cx="207185" cy="456431"/>
          </a:xfrm>
          <a:custGeom>
            <a:avLst/>
            <a:gdLst/>
            <a:ahLst/>
            <a:cxnLst/>
            <a:rect l="0" t="0" r="0" b="0"/>
            <a:pathLst>
              <a:path w="207185" h="456431">
                <a:moveTo>
                  <a:pt x="29384" y="87243"/>
                </a:moveTo>
                <a:lnTo>
                  <a:pt x="29384" y="87243"/>
                </a:lnTo>
                <a:lnTo>
                  <a:pt x="29384" y="90614"/>
                </a:lnTo>
                <a:lnTo>
                  <a:pt x="27502" y="94150"/>
                </a:lnTo>
                <a:lnTo>
                  <a:pt x="26013" y="96081"/>
                </a:lnTo>
                <a:lnTo>
                  <a:pt x="23609" y="96663"/>
                </a:lnTo>
                <a:lnTo>
                  <a:pt x="17175" y="95428"/>
                </a:lnTo>
                <a:lnTo>
                  <a:pt x="5618" y="90766"/>
                </a:lnTo>
                <a:lnTo>
                  <a:pt x="2957" y="87475"/>
                </a:lnTo>
                <a:lnTo>
                  <a:pt x="0" y="78174"/>
                </a:lnTo>
                <a:lnTo>
                  <a:pt x="1706" y="61037"/>
                </a:lnTo>
                <a:lnTo>
                  <a:pt x="9309" y="36989"/>
                </a:lnTo>
                <a:lnTo>
                  <a:pt x="34407" y="0"/>
                </a:lnTo>
                <a:lnTo>
                  <a:pt x="38907" y="2842"/>
                </a:lnTo>
                <a:lnTo>
                  <a:pt x="42082" y="5576"/>
                </a:lnTo>
                <a:lnTo>
                  <a:pt x="45611" y="16139"/>
                </a:lnTo>
                <a:lnTo>
                  <a:pt x="53132" y="59117"/>
                </a:lnTo>
                <a:lnTo>
                  <a:pt x="59345" y="102122"/>
                </a:lnTo>
                <a:lnTo>
                  <a:pt x="64152" y="147802"/>
                </a:lnTo>
                <a:lnTo>
                  <a:pt x="63125" y="186874"/>
                </a:lnTo>
                <a:lnTo>
                  <a:pt x="58353" y="226360"/>
                </a:lnTo>
                <a:lnTo>
                  <a:pt x="52469" y="264870"/>
                </a:lnTo>
                <a:lnTo>
                  <a:pt x="37032" y="310942"/>
                </a:lnTo>
                <a:lnTo>
                  <a:pt x="34483" y="316809"/>
                </a:lnTo>
                <a:lnTo>
                  <a:pt x="32077" y="320015"/>
                </a:lnTo>
                <a:lnTo>
                  <a:pt x="29768" y="321446"/>
                </a:lnTo>
                <a:lnTo>
                  <a:pt x="27524" y="321695"/>
                </a:lnTo>
                <a:lnTo>
                  <a:pt x="26027" y="320450"/>
                </a:lnTo>
                <a:lnTo>
                  <a:pt x="20057" y="301102"/>
                </a:lnTo>
                <a:lnTo>
                  <a:pt x="21946" y="285773"/>
                </a:lnTo>
                <a:lnTo>
                  <a:pt x="31286" y="243816"/>
                </a:lnTo>
                <a:lnTo>
                  <a:pt x="51271" y="203877"/>
                </a:lnTo>
                <a:lnTo>
                  <a:pt x="69422" y="160764"/>
                </a:lnTo>
                <a:lnTo>
                  <a:pt x="93850" y="120081"/>
                </a:lnTo>
                <a:lnTo>
                  <a:pt x="113318" y="77844"/>
                </a:lnTo>
                <a:lnTo>
                  <a:pt x="130051" y="34082"/>
                </a:lnTo>
                <a:lnTo>
                  <a:pt x="135895" y="20690"/>
                </a:lnTo>
                <a:lnTo>
                  <a:pt x="135669" y="20296"/>
                </a:lnTo>
                <a:lnTo>
                  <a:pt x="133537" y="21741"/>
                </a:lnTo>
                <a:lnTo>
                  <a:pt x="122054" y="49401"/>
                </a:lnTo>
                <a:lnTo>
                  <a:pt x="113834" y="84262"/>
                </a:lnTo>
                <a:lnTo>
                  <a:pt x="103482" y="130418"/>
                </a:lnTo>
                <a:lnTo>
                  <a:pt x="98065" y="165698"/>
                </a:lnTo>
                <a:lnTo>
                  <a:pt x="93305" y="208190"/>
                </a:lnTo>
                <a:lnTo>
                  <a:pt x="88838" y="254592"/>
                </a:lnTo>
                <a:lnTo>
                  <a:pt x="84501" y="301085"/>
                </a:lnTo>
                <a:lnTo>
                  <a:pt x="80220" y="341975"/>
                </a:lnTo>
                <a:lnTo>
                  <a:pt x="77378" y="377551"/>
                </a:lnTo>
                <a:lnTo>
                  <a:pt x="81156" y="419970"/>
                </a:lnTo>
                <a:lnTo>
                  <a:pt x="89788" y="441379"/>
                </a:lnTo>
                <a:lnTo>
                  <a:pt x="95053" y="448217"/>
                </a:lnTo>
                <a:lnTo>
                  <a:pt x="106549" y="455815"/>
                </a:lnTo>
                <a:lnTo>
                  <a:pt x="112577" y="456430"/>
                </a:lnTo>
                <a:lnTo>
                  <a:pt x="124920" y="453350"/>
                </a:lnTo>
                <a:lnTo>
                  <a:pt x="135580" y="439752"/>
                </a:lnTo>
                <a:lnTo>
                  <a:pt x="149515" y="404533"/>
                </a:lnTo>
                <a:lnTo>
                  <a:pt x="157564" y="373605"/>
                </a:lnTo>
                <a:lnTo>
                  <a:pt x="163494" y="338693"/>
                </a:lnTo>
                <a:lnTo>
                  <a:pt x="164718" y="305773"/>
                </a:lnTo>
                <a:lnTo>
                  <a:pt x="162205" y="278912"/>
                </a:lnTo>
                <a:lnTo>
                  <a:pt x="156384" y="264622"/>
                </a:lnTo>
                <a:lnTo>
                  <a:pt x="152856" y="260529"/>
                </a:lnTo>
                <a:lnTo>
                  <a:pt x="145174" y="255981"/>
                </a:lnTo>
                <a:lnTo>
                  <a:pt x="141855" y="255474"/>
                </a:lnTo>
                <a:lnTo>
                  <a:pt x="136285" y="256792"/>
                </a:lnTo>
                <a:lnTo>
                  <a:pt x="135224" y="257426"/>
                </a:lnTo>
                <a:lnTo>
                  <a:pt x="135221" y="257848"/>
                </a:lnTo>
                <a:lnTo>
                  <a:pt x="152971" y="262946"/>
                </a:lnTo>
                <a:lnTo>
                  <a:pt x="167097" y="264111"/>
                </a:lnTo>
                <a:lnTo>
                  <a:pt x="207184" y="2523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110"/>
          <p:cNvGrpSpPr/>
          <p:nvPr/>
        </p:nvGrpSpPr>
        <p:grpSpPr>
          <a:xfrm>
            <a:off x="6497456" y="300215"/>
            <a:ext cx="2837045" cy="449086"/>
            <a:chOff x="6497456" y="300215"/>
            <a:chExt cx="2837045" cy="449086"/>
          </a:xfrm>
        </p:grpSpPr>
        <p:sp>
          <p:nvSpPr>
            <p:cNvPr id="25" name="SMARTInkShape-539"/>
            <p:cNvSpPr/>
            <p:nvPr>
              <p:custDataLst>
                <p:tags r:id="rId171"/>
              </p:custDataLst>
            </p:nvPr>
          </p:nvSpPr>
          <p:spPr>
            <a:xfrm>
              <a:off x="9238835" y="465850"/>
              <a:ext cx="95666" cy="160933"/>
            </a:xfrm>
            <a:custGeom>
              <a:avLst/>
              <a:gdLst/>
              <a:ahLst/>
              <a:cxnLst/>
              <a:rect l="0" t="0" r="0" b="0"/>
              <a:pathLst>
                <a:path w="95666" h="160933">
                  <a:moveTo>
                    <a:pt x="13115" y="86600"/>
                  </a:moveTo>
                  <a:lnTo>
                    <a:pt x="13115" y="86600"/>
                  </a:lnTo>
                  <a:lnTo>
                    <a:pt x="16485" y="86600"/>
                  </a:lnTo>
                  <a:lnTo>
                    <a:pt x="25324" y="83229"/>
                  </a:lnTo>
                  <a:lnTo>
                    <a:pt x="36880" y="74391"/>
                  </a:lnTo>
                  <a:lnTo>
                    <a:pt x="69353" y="28272"/>
                  </a:lnTo>
                  <a:lnTo>
                    <a:pt x="80275" y="5464"/>
                  </a:lnTo>
                  <a:lnTo>
                    <a:pt x="79054" y="2876"/>
                  </a:lnTo>
                  <a:lnTo>
                    <a:pt x="76124" y="1150"/>
                  </a:lnTo>
                  <a:lnTo>
                    <a:pt x="72055" y="0"/>
                  </a:lnTo>
                  <a:lnTo>
                    <a:pt x="60007" y="4367"/>
                  </a:lnTo>
                  <a:lnTo>
                    <a:pt x="45951" y="14069"/>
                  </a:lnTo>
                  <a:lnTo>
                    <a:pt x="26137" y="36809"/>
                  </a:lnTo>
                  <a:lnTo>
                    <a:pt x="4242" y="79822"/>
                  </a:lnTo>
                  <a:lnTo>
                    <a:pt x="0" y="100521"/>
                  </a:lnTo>
                  <a:lnTo>
                    <a:pt x="2817" y="119128"/>
                  </a:lnTo>
                  <a:lnTo>
                    <a:pt x="15708" y="142099"/>
                  </a:lnTo>
                  <a:lnTo>
                    <a:pt x="32933" y="158940"/>
                  </a:lnTo>
                  <a:lnTo>
                    <a:pt x="39733" y="160932"/>
                  </a:lnTo>
                  <a:lnTo>
                    <a:pt x="54814" y="159383"/>
                  </a:lnTo>
                  <a:lnTo>
                    <a:pt x="95665" y="143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40"/>
            <p:cNvSpPr/>
            <p:nvPr>
              <p:custDataLst>
                <p:tags r:id="rId172"/>
              </p:custDataLst>
            </p:nvPr>
          </p:nvSpPr>
          <p:spPr>
            <a:xfrm>
              <a:off x="9131300" y="482600"/>
              <a:ext cx="95251" cy="142406"/>
            </a:xfrm>
            <a:custGeom>
              <a:avLst/>
              <a:gdLst/>
              <a:ahLst/>
              <a:cxnLst/>
              <a:rect l="0" t="0" r="0" b="0"/>
              <a:pathLst>
                <a:path w="95251" h="142406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705" y="19638"/>
                  </a:lnTo>
                  <a:lnTo>
                    <a:pt x="3370" y="19312"/>
                  </a:lnTo>
                  <a:lnTo>
                    <a:pt x="12209" y="22498"/>
                  </a:lnTo>
                  <a:lnTo>
                    <a:pt x="27136" y="31282"/>
                  </a:lnTo>
                  <a:lnTo>
                    <a:pt x="35109" y="42596"/>
                  </a:lnTo>
                  <a:lnTo>
                    <a:pt x="40298" y="58443"/>
                  </a:lnTo>
                  <a:lnTo>
                    <a:pt x="43631" y="101228"/>
                  </a:lnTo>
                  <a:lnTo>
                    <a:pt x="42675" y="120485"/>
                  </a:lnTo>
                  <a:lnTo>
                    <a:pt x="37546" y="133747"/>
                  </a:lnTo>
                  <a:lnTo>
                    <a:pt x="32445" y="140582"/>
                  </a:lnTo>
                  <a:lnTo>
                    <a:pt x="30097" y="142405"/>
                  </a:lnTo>
                  <a:lnTo>
                    <a:pt x="29236" y="142209"/>
                  </a:lnTo>
                  <a:lnTo>
                    <a:pt x="29369" y="140667"/>
                  </a:lnTo>
                  <a:lnTo>
                    <a:pt x="30162" y="138228"/>
                  </a:lnTo>
                  <a:lnTo>
                    <a:pt x="30277" y="102599"/>
                  </a:lnTo>
                  <a:lnTo>
                    <a:pt x="41426" y="66383"/>
                  </a:lnTo>
                  <a:lnTo>
                    <a:pt x="58136" y="31899"/>
                  </a:lnTo>
                  <a:lnTo>
                    <a:pt x="74610" y="12039"/>
                  </a:lnTo>
                  <a:lnTo>
                    <a:pt x="86547" y="35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41"/>
            <p:cNvSpPr/>
            <p:nvPr>
              <p:custDataLst>
                <p:tags r:id="rId173"/>
              </p:custDataLst>
            </p:nvPr>
          </p:nvSpPr>
          <p:spPr>
            <a:xfrm>
              <a:off x="9013426" y="497015"/>
              <a:ext cx="79775" cy="127677"/>
            </a:xfrm>
            <a:custGeom>
              <a:avLst/>
              <a:gdLst/>
              <a:ahLst/>
              <a:cxnLst/>
              <a:rect l="0" t="0" r="0" b="0"/>
              <a:pathLst>
                <a:path w="79775" h="127677">
                  <a:moveTo>
                    <a:pt x="9924" y="61785"/>
                  </a:moveTo>
                  <a:lnTo>
                    <a:pt x="9924" y="61785"/>
                  </a:lnTo>
                  <a:lnTo>
                    <a:pt x="3182" y="61785"/>
                  </a:lnTo>
                  <a:lnTo>
                    <a:pt x="2607" y="62491"/>
                  </a:lnTo>
                  <a:lnTo>
                    <a:pt x="3635" y="63666"/>
                  </a:lnTo>
                  <a:lnTo>
                    <a:pt x="5730" y="65156"/>
                  </a:lnTo>
                  <a:lnTo>
                    <a:pt x="15586" y="64929"/>
                  </a:lnTo>
                  <a:lnTo>
                    <a:pt x="38167" y="59035"/>
                  </a:lnTo>
                  <a:lnTo>
                    <a:pt x="47407" y="51391"/>
                  </a:lnTo>
                  <a:lnTo>
                    <a:pt x="64835" y="29236"/>
                  </a:lnTo>
                  <a:lnTo>
                    <a:pt x="66287" y="23858"/>
                  </a:lnTo>
                  <a:lnTo>
                    <a:pt x="65844" y="18861"/>
                  </a:lnTo>
                  <a:lnTo>
                    <a:pt x="61736" y="4074"/>
                  </a:lnTo>
                  <a:lnTo>
                    <a:pt x="59281" y="2144"/>
                  </a:lnTo>
                  <a:lnTo>
                    <a:pt x="50911" y="0"/>
                  </a:lnTo>
                  <a:lnTo>
                    <a:pt x="46421" y="840"/>
                  </a:lnTo>
                  <a:lnTo>
                    <a:pt x="37668" y="5535"/>
                  </a:lnTo>
                  <a:lnTo>
                    <a:pt x="21437" y="19483"/>
                  </a:lnTo>
                  <a:lnTo>
                    <a:pt x="6593" y="43763"/>
                  </a:lnTo>
                  <a:lnTo>
                    <a:pt x="0" y="73300"/>
                  </a:lnTo>
                  <a:lnTo>
                    <a:pt x="4102" y="90186"/>
                  </a:lnTo>
                  <a:lnTo>
                    <a:pt x="20612" y="118274"/>
                  </a:lnTo>
                  <a:lnTo>
                    <a:pt x="26221" y="122727"/>
                  </a:lnTo>
                  <a:lnTo>
                    <a:pt x="39980" y="127676"/>
                  </a:lnTo>
                  <a:lnTo>
                    <a:pt x="55502" y="126113"/>
                  </a:lnTo>
                  <a:lnTo>
                    <a:pt x="79774" y="118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42"/>
            <p:cNvSpPr/>
            <p:nvPr>
              <p:custDataLst>
                <p:tags r:id="rId174"/>
              </p:custDataLst>
            </p:nvPr>
          </p:nvSpPr>
          <p:spPr>
            <a:xfrm>
              <a:off x="8868983" y="374912"/>
              <a:ext cx="97218" cy="247389"/>
            </a:xfrm>
            <a:custGeom>
              <a:avLst/>
              <a:gdLst/>
              <a:ahLst/>
              <a:cxnLst/>
              <a:rect l="0" t="0" r="0" b="0"/>
              <a:pathLst>
                <a:path w="97218" h="247389">
                  <a:moveTo>
                    <a:pt x="21017" y="6088"/>
                  </a:moveTo>
                  <a:lnTo>
                    <a:pt x="21017" y="6088"/>
                  </a:lnTo>
                  <a:lnTo>
                    <a:pt x="74" y="326"/>
                  </a:lnTo>
                  <a:lnTo>
                    <a:pt x="0" y="130"/>
                  </a:lnTo>
                  <a:lnTo>
                    <a:pt x="655" y="0"/>
                  </a:lnTo>
                  <a:lnTo>
                    <a:pt x="8320" y="6557"/>
                  </a:lnTo>
                  <a:lnTo>
                    <a:pt x="16157" y="27551"/>
                  </a:lnTo>
                  <a:lnTo>
                    <a:pt x="22948" y="62855"/>
                  </a:lnTo>
                  <a:lnTo>
                    <a:pt x="29429" y="101225"/>
                  </a:lnTo>
                  <a:lnTo>
                    <a:pt x="29075" y="146146"/>
                  </a:lnTo>
                  <a:lnTo>
                    <a:pt x="27873" y="191834"/>
                  </a:lnTo>
                  <a:lnTo>
                    <a:pt x="27411" y="235743"/>
                  </a:lnTo>
                  <a:lnTo>
                    <a:pt x="25985" y="237508"/>
                  </a:lnTo>
                  <a:lnTo>
                    <a:pt x="20637" y="239469"/>
                  </a:lnTo>
                  <a:lnTo>
                    <a:pt x="19354" y="237170"/>
                  </a:lnTo>
                  <a:lnTo>
                    <a:pt x="19807" y="227089"/>
                  </a:lnTo>
                  <a:lnTo>
                    <a:pt x="31623" y="189599"/>
                  </a:lnTo>
                  <a:lnTo>
                    <a:pt x="41958" y="173726"/>
                  </a:lnTo>
                  <a:lnTo>
                    <a:pt x="53607" y="163379"/>
                  </a:lnTo>
                  <a:lnTo>
                    <a:pt x="59677" y="159632"/>
                  </a:lnTo>
                  <a:lnTo>
                    <a:pt x="70184" y="157350"/>
                  </a:lnTo>
                  <a:lnTo>
                    <a:pt x="78852" y="158688"/>
                  </a:lnTo>
                  <a:lnTo>
                    <a:pt x="85057" y="161634"/>
                  </a:lnTo>
                  <a:lnTo>
                    <a:pt x="90165" y="170940"/>
                  </a:lnTo>
                  <a:lnTo>
                    <a:pt x="92517" y="177373"/>
                  </a:lnTo>
                  <a:lnTo>
                    <a:pt x="91365" y="192046"/>
                  </a:lnTo>
                  <a:lnTo>
                    <a:pt x="88266" y="206564"/>
                  </a:lnTo>
                  <a:lnTo>
                    <a:pt x="91251" y="239333"/>
                  </a:lnTo>
                  <a:lnTo>
                    <a:pt x="92534" y="242018"/>
                  </a:lnTo>
                  <a:lnTo>
                    <a:pt x="97217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43"/>
            <p:cNvSpPr/>
            <p:nvPr>
              <p:custDataLst>
                <p:tags r:id="rId175"/>
              </p:custDataLst>
            </p:nvPr>
          </p:nvSpPr>
          <p:spPr>
            <a:xfrm>
              <a:off x="8681598" y="514612"/>
              <a:ext cx="147360" cy="136094"/>
            </a:xfrm>
            <a:custGeom>
              <a:avLst/>
              <a:gdLst/>
              <a:ahLst/>
              <a:cxnLst/>
              <a:rect l="0" t="0" r="0" b="0"/>
              <a:pathLst>
                <a:path w="147360" h="136094">
                  <a:moveTo>
                    <a:pt x="24252" y="6088"/>
                  </a:moveTo>
                  <a:lnTo>
                    <a:pt x="24252" y="6088"/>
                  </a:lnTo>
                  <a:lnTo>
                    <a:pt x="17510" y="6088"/>
                  </a:lnTo>
                  <a:lnTo>
                    <a:pt x="15525" y="5382"/>
                  </a:lnTo>
                  <a:lnTo>
                    <a:pt x="14199" y="4206"/>
                  </a:lnTo>
                  <a:lnTo>
                    <a:pt x="11706" y="0"/>
                  </a:lnTo>
                  <a:lnTo>
                    <a:pt x="4665" y="17350"/>
                  </a:lnTo>
                  <a:lnTo>
                    <a:pt x="0" y="50646"/>
                  </a:lnTo>
                  <a:lnTo>
                    <a:pt x="490" y="90489"/>
                  </a:lnTo>
                  <a:lnTo>
                    <a:pt x="5694" y="108746"/>
                  </a:lnTo>
                  <a:lnTo>
                    <a:pt x="14594" y="122504"/>
                  </a:lnTo>
                  <a:lnTo>
                    <a:pt x="27740" y="134421"/>
                  </a:lnTo>
                  <a:lnTo>
                    <a:pt x="30811" y="136093"/>
                  </a:lnTo>
                  <a:lnTo>
                    <a:pt x="34975" y="135797"/>
                  </a:lnTo>
                  <a:lnTo>
                    <a:pt x="45245" y="131705"/>
                  </a:lnTo>
                  <a:lnTo>
                    <a:pt x="48830" y="127227"/>
                  </a:lnTo>
                  <a:lnTo>
                    <a:pt x="52815" y="114726"/>
                  </a:lnTo>
                  <a:lnTo>
                    <a:pt x="56077" y="90890"/>
                  </a:lnTo>
                  <a:lnTo>
                    <a:pt x="57463" y="88023"/>
                  </a:lnTo>
                  <a:lnTo>
                    <a:pt x="61387" y="83421"/>
                  </a:lnTo>
                  <a:lnTo>
                    <a:pt x="62414" y="83749"/>
                  </a:lnTo>
                  <a:lnTo>
                    <a:pt x="96374" y="112955"/>
                  </a:lnTo>
                  <a:lnTo>
                    <a:pt x="109693" y="115203"/>
                  </a:lnTo>
                  <a:lnTo>
                    <a:pt x="117196" y="114815"/>
                  </a:lnTo>
                  <a:lnTo>
                    <a:pt x="129295" y="108739"/>
                  </a:lnTo>
                  <a:lnTo>
                    <a:pt x="134497" y="104155"/>
                  </a:lnTo>
                  <a:lnTo>
                    <a:pt x="140277" y="91536"/>
                  </a:lnTo>
                  <a:lnTo>
                    <a:pt x="147359" y="63811"/>
                  </a:lnTo>
                  <a:lnTo>
                    <a:pt x="147246" y="57975"/>
                  </a:lnTo>
                  <a:lnTo>
                    <a:pt x="143356" y="47729"/>
                  </a:lnTo>
                  <a:lnTo>
                    <a:pt x="130135" y="29868"/>
                  </a:lnTo>
                  <a:lnTo>
                    <a:pt x="119502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44"/>
            <p:cNvSpPr/>
            <p:nvPr>
              <p:custDataLst>
                <p:tags r:id="rId176"/>
              </p:custDataLst>
            </p:nvPr>
          </p:nvSpPr>
          <p:spPr>
            <a:xfrm>
              <a:off x="8458200" y="65405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1290" y="6742"/>
                  </a:lnTo>
                  <a:lnTo>
                    <a:pt x="43105" y="17677"/>
                  </a:lnTo>
                  <a:lnTo>
                    <a:pt x="21787" y="6390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45"/>
            <p:cNvSpPr/>
            <p:nvPr>
              <p:custDataLst>
                <p:tags r:id="rId177"/>
              </p:custDataLst>
            </p:nvPr>
          </p:nvSpPr>
          <p:spPr>
            <a:xfrm>
              <a:off x="8115300" y="300215"/>
              <a:ext cx="133694" cy="330579"/>
            </a:xfrm>
            <a:custGeom>
              <a:avLst/>
              <a:gdLst/>
              <a:ahLst/>
              <a:cxnLst/>
              <a:rect l="0" t="0" r="0" b="0"/>
              <a:pathLst>
                <a:path w="133694" h="330579">
                  <a:moveTo>
                    <a:pt x="19050" y="10935"/>
                  </a:moveTo>
                  <a:lnTo>
                    <a:pt x="19050" y="10935"/>
                  </a:lnTo>
                  <a:lnTo>
                    <a:pt x="19050" y="0"/>
                  </a:lnTo>
                  <a:lnTo>
                    <a:pt x="22420" y="40485"/>
                  </a:lnTo>
                  <a:lnTo>
                    <a:pt x="24517" y="85778"/>
                  </a:lnTo>
                  <a:lnTo>
                    <a:pt x="25008" y="124867"/>
                  </a:lnTo>
                  <a:lnTo>
                    <a:pt x="25225" y="165288"/>
                  </a:lnTo>
                  <a:lnTo>
                    <a:pt x="25322" y="199716"/>
                  </a:lnTo>
                  <a:lnTo>
                    <a:pt x="28749" y="243494"/>
                  </a:lnTo>
                  <a:lnTo>
                    <a:pt x="26019" y="279780"/>
                  </a:lnTo>
                  <a:lnTo>
                    <a:pt x="25812" y="279770"/>
                  </a:lnTo>
                  <a:lnTo>
                    <a:pt x="25454" y="259197"/>
                  </a:lnTo>
                  <a:lnTo>
                    <a:pt x="44983" y="215144"/>
                  </a:lnTo>
                  <a:lnTo>
                    <a:pt x="68073" y="182715"/>
                  </a:lnTo>
                  <a:lnTo>
                    <a:pt x="72899" y="178372"/>
                  </a:lnTo>
                  <a:lnTo>
                    <a:pt x="79644" y="178298"/>
                  </a:lnTo>
                  <a:lnTo>
                    <a:pt x="103874" y="190268"/>
                  </a:lnTo>
                  <a:lnTo>
                    <a:pt x="115781" y="199059"/>
                  </a:lnTo>
                  <a:lnTo>
                    <a:pt x="130418" y="218683"/>
                  </a:lnTo>
                  <a:lnTo>
                    <a:pt x="133693" y="234266"/>
                  </a:lnTo>
                  <a:lnTo>
                    <a:pt x="132091" y="251304"/>
                  </a:lnTo>
                  <a:lnTo>
                    <a:pt x="126676" y="270636"/>
                  </a:lnTo>
                  <a:lnTo>
                    <a:pt x="108951" y="297982"/>
                  </a:lnTo>
                  <a:lnTo>
                    <a:pt x="82455" y="320588"/>
                  </a:lnTo>
                  <a:lnTo>
                    <a:pt x="60636" y="328475"/>
                  </a:lnTo>
                  <a:lnTo>
                    <a:pt x="48890" y="330578"/>
                  </a:lnTo>
                  <a:lnTo>
                    <a:pt x="38237" y="329158"/>
                  </a:lnTo>
                  <a:lnTo>
                    <a:pt x="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46"/>
            <p:cNvSpPr/>
            <p:nvPr>
              <p:custDataLst>
                <p:tags r:id="rId178"/>
              </p:custDataLst>
            </p:nvPr>
          </p:nvSpPr>
          <p:spPr>
            <a:xfrm>
              <a:off x="7887039" y="419100"/>
              <a:ext cx="37762" cy="190501"/>
            </a:xfrm>
            <a:custGeom>
              <a:avLst/>
              <a:gdLst/>
              <a:ahLst/>
              <a:cxnLst/>
              <a:rect l="0" t="0" r="0" b="0"/>
              <a:pathLst>
                <a:path w="37762" h="190501">
                  <a:moveTo>
                    <a:pt x="12361" y="0"/>
                  </a:moveTo>
                  <a:lnTo>
                    <a:pt x="12361" y="0"/>
                  </a:lnTo>
                  <a:lnTo>
                    <a:pt x="804" y="0"/>
                  </a:lnTo>
                  <a:lnTo>
                    <a:pt x="0" y="6742"/>
                  </a:lnTo>
                  <a:lnTo>
                    <a:pt x="8528" y="48805"/>
                  </a:lnTo>
                  <a:lnTo>
                    <a:pt x="15967" y="91041"/>
                  </a:lnTo>
                  <a:lnTo>
                    <a:pt x="20050" y="133355"/>
                  </a:lnTo>
                  <a:lnTo>
                    <a:pt x="25812" y="174717"/>
                  </a:lnTo>
                  <a:lnTo>
                    <a:pt x="3776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47"/>
            <p:cNvSpPr/>
            <p:nvPr>
              <p:custDataLst>
                <p:tags r:id="rId179"/>
              </p:custDataLst>
            </p:nvPr>
          </p:nvSpPr>
          <p:spPr>
            <a:xfrm>
              <a:off x="7807430" y="508000"/>
              <a:ext cx="187221" cy="6351"/>
            </a:xfrm>
            <a:custGeom>
              <a:avLst/>
              <a:gdLst/>
              <a:ahLst/>
              <a:cxnLst/>
              <a:rect l="0" t="0" r="0" b="0"/>
              <a:pathLst>
                <a:path w="187221" h="6351">
                  <a:moveTo>
                    <a:pt x="9420" y="6350"/>
                  </a:moveTo>
                  <a:lnTo>
                    <a:pt x="9420" y="6350"/>
                  </a:lnTo>
                  <a:lnTo>
                    <a:pt x="0" y="6350"/>
                  </a:lnTo>
                  <a:lnTo>
                    <a:pt x="41244" y="5644"/>
                  </a:lnTo>
                  <a:lnTo>
                    <a:pt x="79684" y="1986"/>
                  </a:lnTo>
                  <a:lnTo>
                    <a:pt x="121647" y="588"/>
                  </a:lnTo>
                  <a:lnTo>
                    <a:pt x="166585" y="116"/>
                  </a:lnTo>
                  <a:lnTo>
                    <a:pt x="187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48"/>
            <p:cNvSpPr/>
            <p:nvPr>
              <p:custDataLst>
                <p:tags r:id="rId180"/>
              </p:custDataLst>
            </p:nvPr>
          </p:nvSpPr>
          <p:spPr>
            <a:xfrm>
              <a:off x="7524750" y="360522"/>
              <a:ext cx="139701" cy="266207"/>
            </a:xfrm>
            <a:custGeom>
              <a:avLst/>
              <a:gdLst/>
              <a:ahLst/>
              <a:cxnLst/>
              <a:rect l="0" t="0" r="0" b="0"/>
              <a:pathLst>
                <a:path w="139701" h="266207">
                  <a:moveTo>
                    <a:pt x="139700" y="14128"/>
                  </a:moveTo>
                  <a:lnTo>
                    <a:pt x="139700" y="14128"/>
                  </a:lnTo>
                  <a:lnTo>
                    <a:pt x="139700" y="1919"/>
                  </a:lnTo>
                  <a:lnTo>
                    <a:pt x="138994" y="344"/>
                  </a:lnTo>
                  <a:lnTo>
                    <a:pt x="137818" y="0"/>
                  </a:lnTo>
                  <a:lnTo>
                    <a:pt x="136329" y="476"/>
                  </a:lnTo>
                  <a:lnTo>
                    <a:pt x="109193" y="34601"/>
                  </a:lnTo>
                  <a:lnTo>
                    <a:pt x="86454" y="80575"/>
                  </a:lnTo>
                  <a:lnTo>
                    <a:pt x="64970" y="125616"/>
                  </a:lnTo>
                  <a:lnTo>
                    <a:pt x="45590" y="169850"/>
                  </a:lnTo>
                  <a:lnTo>
                    <a:pt x="31304" y="208670"/>
                  </a:lnTo>
                  <a:lnTo>
                    <a:pt x="20878" y="237262"/>
                  </a:lnTo>
                  <a:lnTo>
                    <a:pt x="938" y="266206"/>
                  </a:lnTo>
                  <a:lnTo>
                    <a:pt x="626" y="266141"/>
                  </a:lnTo>
                  <a:lnTo>
                    <a:pt x="0" y="261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49"/>
            <p:cNvSpPr/>
            <p:nvPr>
              <p:custDataLst>
                <p:tags r:id="rId181"/>
              </p:custDataLst>
            </p:nvPr>
          </p:nvSpPr>
          <p:spPr>
            <a:xfrm>
              <a:off x="7480299" y="349250"/>
              <a:ext cx="171452" cy="273051"/>
            </a:xfrm>
            <a:custGeom>
              <a:avLst/>
              <a:gdLst/>
              <a:ahLst/>
              <a:cxnLst/>
              <a:rect l="0" t="0" r="0" b="0"/>
              <a:pathLst>
                <a:path w="171452" h="2730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40372" y="50219"/>
                  </a:lnTo>
                  <a:lnTo>
                    <a:pt x="70289" y="89120"/>
                  </a:lnTo>
                  <a:lnTo>
                    <a:pt x="94910" y="131926"/>
                  </a:lnTo>
                  <a:lnTo>
                    <a:pt x="122510" y="175888"/>
                  </a:lnTo>
                  <a:lnTo>
                    <a:pt x="144015" y="218077"/>
                  </a:lnTo>
                  <a:lnTo>
                    <a:pt x="167427" y="264995"/>
                  </a:lnTo>
                  <a:lnTo>
                    <a:pt x="171451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50"/>
            <p:cNvSpPr/>
            <p:nvPr>
              <p:custDataLst>
                <p:tags r:id="rId182"/>
              </p:custDataLst>
            </p:nvPr>
          </p:nvSpPr>
          <p:spPr>
            <a:xfrm>
              <a:off x="7239753" y="471416"/>
              <a:ext cx="151648" cy="136805"/>
            </a:xfrm>
            <a:custGeom>
              <a:avLst/>
              <a:gdLst/>
              <a:ahLst/>
              <a:cxnLst/>
              <a:rect l="0" t="0" r="0" b="0"/>
              <a:pathLst>
                <a:path w="151648" h="136805">
                  <a:moveTo>
                    <a:pt x="88147" y="49284"/>
                  </a:moveTo>
                  <a:lnTo>
                    <a:pt x="88147" y="49284"/>
                  </a:lnTo>
                  <a:lnTo>
                    <a:pt x="103073" y="34357"/>
                  </a:lnTo>
                  <a:lnTo>
                    <a:pt x="103743" y="32277"/>
                  </a:lnTo>
                  <a:lnTo>
                    <a:pt x="103482" y="30185"/>
                  </a:lnTo>
                  <a:lnTo>
                    <a:pt x="101313" y="25979"/>
                  </a:lnTo>
                  <a:lnTo>
                    <a:pt x="88792" y="12043"/>
                  </a:lnTo>
                  <a:lnTo>
                    <a:pt x="70385" y="3599"/>
                  </a:lnTo>
                  <a:lnTo>
                    <a:pt x="53799" y="0"/>
                  </a:lnTo>
                  <a:lnTo>
                    <a:pt x="36577" y="2304"/>
                  </a:lnTo>
                  <a:lnTo>
                    <a:pt x="26187" y="9354"/>
                  </a:lnTo>
                  <a:lnTo>
                    <a:pt x="4647" y="34498"/>
                  </a:lnTo>
                  <a:lnTo>
                    <a:pt x="0" y="52120"/>
                  </a:lnTo>
                  <a:lnTo>
                    <a:pt x="3233" y="87519"/>
                  </a:lnTo>
                  <a:lnTo>
                    <a:pt x="10191" y="113549"/>
                  </a:lnTo>
                  <a:lnTo>
                    <a:pt x="20339" y="129822"/>
                  </a:lnTo>
                  <a:lnTo>
                    <a:pt x="26008" y="134021"/>
                  </a:lnTo>
                  <a:lnTo>
                    <a:pt x="31904" y="136114"/>
                  </a:lnTo>
                  <a:lnTo>
                    <a:pt x="37952" y="136804"/>
                  </a:lnTo>
                  <a:lnTo>
                    <a:pt x="52197" y="131926"/>
                  </a:lnTo>
                  <a:lnTo>
                    <a:pt x="67230" y="121292"/>
                  </a:lnTo>
                  <a:lnTo>
                    <a:pt x="85477" y="96882"/>
                  </a:lnTo>
                  <a:lnTo>
                    <a:pt x="90488" y="82433"/>
                  </a:lnTo>
                  <a:lnTo>
                    <a:pt x="90834" y="68956"/>
                  </a:lnTo>
                  <a:lnTo>
                    <a:pt x="88304" y="44968"/>
                  </a:lnTo>
                  <a:lnTo>
                    <a:pt x="88251" y="44996"/>
                  </a:lnTo>
                  <a:lnTo>
                    <a:pt x="88194" y="46908"/>
                  </a:lnTo>
                  <a:lnTo>
                    <a:pt x="96989" y="84429"/>
                  </a:lnTo>
                  <a:lnTo>
                    <a:pt x="106657" y="98771"/>
                  </a:lnTo>
                  <a:lnTo>
                    <a:pt x="127969" y="116863"/>
                  </a:lnTo>
                  <a:lnTo>
                    <a:pt x="151647" y="13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51"/>
            <p:cNvSpPr/>
            <p:nvPr>
              <p:custDataLst>
                <p:tags r:id="rId183"/>
              </p:custDataLst>
            </p:nvPr>
          </p:nvSpPr>
          <p:spPr>
            <a:xfrm>
              <a:off x="6847065" y="603250"/>
              <a:ext cx="182386" cy="22422"/>
            </a:xfrm>
            <a:custGeom>
              <a:avLst/>
              <a:gdLst/>
              <a:ahLst/>
              <a:cxnLst/>
              <a:rect l="0" t="0" r="0" b="0"/>
              <a:pathLst>
                <a:path w="182386" h="22422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5500" y="22421"/>
                  </a:lnTo>
                  <a:lnTo>
                    <a:pt x="46637" y="18100"/>
                  </a:lnTo>
                  <a:lnTo>
                    <a:pt x="90894" y="13767"/>
                  </a:lnTo>
                  <a:lnTo>
                    <a:pt x="134314" y="7841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52"/>
            <p:cNvSpPr/>
            <p:nvPr>
              <p:custDataLst>
                <p:tags r:id="rId184"/>
              </p:custDataLst>
            </p:nvPr>
          </p:nvSpPr>
          <p:spPr>
            <a:xfrm>
              <a:off x="6816830" y="516510"/>
              <a:ext cx="168171" cy="10541"/>
            </a:xfrm>
            <a:custGeom>
              <a:avLst/>
              <a:gdLst/>
              <a:ahLst/>
              <a:cxnLst/>
              <a:rect l="0" t="0" r="0" b="0"/>
              <a:pathLst>
                <a:path w="168171" h="10541">
                  <a:moveTo>
                    <a:pt x="9420" y="10540"/>
                  </a:moveTo>
                  <a:lnTo>
                    <a:pt x="9420" y="10540"/>
                  </a:lnTo>
                  <a:lnTo>
                    <a:pt x="0" y="10540"/>
                  </a:lnTo>
                  <a:lnTo>
                    <a:pt x="39847" y="6176"/>
                  </a:lnTo>
                  <a:lnTo>
                    <a:pt x="78564" y="4073"/>
                  </a:lnTo>
                  <a:lnTo>
                    <a:pt x="116455" y="0"/>
                  </a:lnTo>
                  <a:lnTo>
                    <a:pt x="153695" y="148"/>
                  </a:lnTo>
                  <a:lnTo>
                    <a:pt x="168170" y="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53"/>
            <p:cNvSpPr/>
            <p:nvPr>
              <p:custDataLst>
                <p:tags r:id="rId185"/>
              </p:custDataLst>
            </p:nvPr>
          </p:nvSpPr>
          <p:spPr>
            <a:xfrm>
              <a:off x="6630350" y="311412"/>
              <a:ext cx="81601" cy="323589"/>
            </a:xfrm>
            <a:custGeom>
              <a:avLst/>
              <a:gdLst/>
              <a:ahLst/>
              <a:cxnLst/>
              <a:rect l="0" t="0" r="0" b="0"/>
              <a:pathLst>
                <a:path w="81601" h="323589">
                  <a:moveTo>
                    <a:pt x="81600" y="6088"/>
                  </a:moveTo>
                  <a:lnTo>
                    <a:pt x="81600" y="6088"/>
                  </a:lnTo>
                  <a:lnTo>
                    <a:pt x="81600" y="621"/>
                  </a:lnTo>
                  <a:lnTo>
                    <a:pt x="74858" y="0"/>
                  </a:lnTo>
                  <a:lnTo>
                    <a:pt x="67785" y="3617"/>
                  </a:lnTo>
                  <a:lnTo>
                    <a:pt x="48375" y="20809"/>
                  </a:lnTo>
                  <a:lnTo>
                    <a:pt x="14670" y="67785"/>
                  </a:lnTo>
                  <a:lnTo>
                    <a:pt x="3861" y="89536"/>
                  </a:lnTo>
                  <a:lnTo>
                    <a:pt x="0" y="117743"/>
                  </a:lnTo>
                  <a:lnTo>
                    <a:pt x="36" y="157077"/>
                  </a:lnTo>
                  <a:lnTo>
                    <a:pt x="4203" y="196170"/>
                  </a:lnTo>
                  <a:lnTo>
                    <a:pt x="8494" y="233859"/>
                  </a:lnTo>
                  <a:lnTo>
                    <a:pt x="6219" y="276675"/>
                  </a:lnTo>
                  <a:lnTo>
                    <a:pt x="3761" y="300045"/>
                  </a:lnTo>
                  <a:lnTo>
                    <a:pt x="1850" y="310302"/>
                  </a:lnTo>
                  <a:lnTo>
                    <a:pt x="5400" y="32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54"/>
            <p:cNvSpPr/>
            <p:nvPr>
              <p:custDataLst>
                <p:tags r:id="rId186"/>
              </p:custDataLst>
            </p:nvPr>
          </p:nvSpPr>
          <p:spPr>
            <a:xfrm>
              <a:off x="6497456" y="312033"/>
              <a:ext cx="138295" cy="189618"/>
            </a:xfrm>
            <a:custGeom>
              <a:avLst/>
              <a:gdLst/>
              <a:ahLst/>
              <a:cxnLst/>
              <a:rect l="0" t="0" r="0" b="0"/>
              <a:pathLst>
                <a:path w="138295" h="189618">
                  <a:moveTo>
                    <a:pt x="17644" y="5467"/>
                  </a:moveTo>
                  <a:lnTo>
                    <a:pt x="17644" y="5467"/>
                  </a:lnTo>
                  <a:lnTo>
                    <a:pt x="10902" y="5467"/>
                  </a:lnTo>
                  <a:lnTo>
                    <a:pt x="5711" y="3586"/>
                  </a:lnTo>
                  <a:lnTo>
                    <a:pt x="0" y="0"/>
                  </a:lnTo>
                  <a:lnTo>
                    <a:pt x="9124" y="2750"/>
                  </a:lnTo>
                  <a:lnTo>
                    <a:pt x="31876" y="25914"/>
                  </a:lnTo>
                  <a:lnTo>
                    <a:pt x="62814" y="67492"/>
                  </a:lnTo>
                  <a:lnTo>
                    <a:pt x="87707" y="106630"/>
                  </a:lnTo>
                  <a:lnTo>
                    <a:pt x="114661" y="151039"/>
                  </a:lnTo>
                  <a:lnTo>
                    <a:pt x="138294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11"/>
          <p:cNvGrpSpPr/>
          <p:nvPr/>
        </p:nvGrpSpPr>
        <p:grpSpPr>
          <a:xfrm>
            <a:off x="9621683" y="438412"/>
            <a:ext cx="595468" cy="183889"/>
            <a:chOff x="9621683" y="438412"/>
            <a:chExt cx="595468" cy="183889"/>
          </a:xfrm>
        </p:grpSpPr>
        <p:sp>
          <p:nvSpPr>
            <p:cNvPr id="42" name="SMARTInkShape-555"/>
            <p:cNvSpPr/>
            <p:nvPr>
              <p:custDataLst>
                <p:tags r:id="rId167"/>
              </p:custDataLst>
            </p:nvPr>
          </p:nvSpPr>
          <p:spPr>
            <a:xfrm>
              <a:off x="10172700" y="60325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44450" y="0"/>
                  </a:moveTo>
                  <a:lnTo>
                    <a:pt x="44450" y="0"/>
                  </a:lnTo>
                  <a:lnTo>
                    <a:pt x="28536" y="943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56"/>
            <p:cNvSpPr/>
            <p:nvPr>
              <p:custDataLst>
                <p:tags r:id="rId168"/>
              </p:custDataLst>
            </p:nvPr>
          </p:nvSpPr>
          <p:spPr>
            <a:xfrm>
              <a:off x="9990203" y="477090"/>
              <a:ext cx="137764" cy="104154"/>
            </a:xfrm>
            <a:custGeom>
              <a:avLst/>
              <a:gdLst/>
              <a:ahLst/>
              <a:cxnLst/>
              <a:rect l="0" t="0" r="0" b="0"/>
              <a:pathLst>
                <a:path w="137764" h="104154">
                  <a:moveTo>
                    <a:pt x="80897" y="18210"/>
                  </a:moveTo>
                  <a:lnTo>
                    <a:pt x="80897" y="18210"/>
                  </a:lnTo>
                  <a:lnTo>
                    <a:pt x="80897" y="11468"/>
                  </a:lnTo>
                  <a:lnTo>
                    <a:pt x="79016" y="6277"/>
                  </a:lnTo>
                  <a:lnTo>
                    <a:pt x="77527" y="3904"/>
                  </a:lnTo>
                  <a:lnTo>
                    <a:pt x="66463" y="3150"/>
                  </a:lnTo>
                  <a:lnTo>
                    <a:pt x="58574" y="3937"/>
                  </a:lnTo>
                  <a:lnTo>
                    <a:pt x="30616" y="18528"/>
                  </a:lnTo>
                  <a:lnTo>
                    <a:pt x="17864" y="31051"/>
                  </a:lnTo>
                  <a:lnTo>
                    <a:pt x="6717" y="51883"/>
                  </a:lnTo>
                  <a:lnTo>
                    <a:pt x="0" y="80836"/>
                  </a:lnTo>
                  <a:lnTo>
                    <a:pt x="2978" y="86772"/>
                  </a:lnTo>
                  <a:lnTo>
                    <a:pt x="15692" y="97130"/>
                  </a:lnTo>
                  <a:lnTo>
                    <a:pt x="46054" y="104153"/>
                  </a:lnTo>
                  <a:lnTo>
                    <a:pt x="85233" y="102863"/>
                  </a:lnTo>
                  <a:lnTo>
                    <a:pt x="106106" y="94169"/>
                  </a:lnTo>
                  <a:lnTo>
                    <a:pt x="121734" y="80192"/>
                  </a:lnTo>
                  <a:lnTo>
                    <a:pt x="133384" y="62220"/>
                  </a:lnTo>
                  <a:lnTo>
                    <a:pt x="137621" y="40592"/>
                  </a:lnTo>
                  <a:lnTo>
                    <a:pt x="137763" y="28898"/>
                  </a:lnTo>
                  <a:lnTo>
                    <a:pt x="135036" y="19691"/>
                  </a:lnTo>
                  <a:lnTo>
                    <a:pt x="124478" y="5698"/>
                  </a:lnTo>
                  <a:lnTo>
                    <a:pt x="117006" y="2107"/>
                  </a:lnTo>
                  <a:lnTo>
                    <a:pt x="99297" y="0"/>
                  </a:lnTo>
                  <a:lnTo>
                    <a:pt x="87194" y="1415"/>
                  </a:lnTo>
                  <a:lnTo>
                    <a:pt x="74547" y="5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57"/>
            <p:cNvSpPr/>
            <p:nvPr>
              <p:custDataLst>
                <p:tags r:id="rId169"/>
              </p:custDataLst>
            </p:nvPr>
          </p:nvSpPr>
          <p:spPr>
            <a:xfrm>
              <a:off x="9794679" y="438412"/>
              <a:ext cx="98598" cy="158489"/>
            </a:xfrm>
            <a:custGeom>
              <a:avLst/>
              <a:gdLst/>
              <a:ahLst/>
              <a:cxnLst/>
              <a:rect l="0" t="0" r="0" b="0"/>
              <a:pathLst>
                <a:path w="98598" h="158489">
                  <a:moveTo>
                    <a:pt x="3371" y="6088"/>
                  </a:moveTo>
                  <a:lnTo>
                    <a:pt x="3371" y="6088"/>
                  </a:lnTo>
                  <a:lnTo>
                    <a:pt x="3370" y="0"/>
                  </a:lnTo>
                  <a:lnTo>
                    <a:pt x="0" y="6557"/>
                  </a:lnTo>
                  <a:lnTo>
                    <a:pt x="1124" y="10634"/>
                  </a:lnTo>
                  <a:lnTo>
                    <a:pt x="23797" y="38437"/>
                  </a:lnTo>
                  <a:lnTo>
                    <a:pt x="66108" y="67152"/>
                  </a:lnTo>
                  <a:lnTo>
                    <a:pt x="85640" y="79272"/>
                  </a:lnTo>
                  <a:lnTo>
                    <a:pt x="89323" y="84005"/>
                  </a:lnTo>
                  <a:lnTo>
                    <a:pt x="92011" y="93699"/>
                  </a:lnTo>
                  <a:lnTo>
                    <a:pt x="92804" y="94128"/>
                  </a:lnTo>
                  <a:lnTo>
                    <a:pt x="95565" y="94606"/>
                  </a:lnTo>
                  <a:lnTo>
                    <a:pt x="96583" y="95439"/>
                  </a:lnTo>
                  <a:lnTo>
                    <a:pt x="98541" y="101067"/>
                  </a:lnTo>
                  <a:lnTo>
                    <a:pt x="98597" y="104629"/>
                  </a:lnTo>
                  <a:lnTo>
                    <a:pt x="75474" y="125096"/>
                  </a:lnTo>
                  <a:lnTo>
                    <a:pt x="28298" y="154744"/>
                  </a:lnTo>
                  <a:lnTo>
                    <a:pt x="26339" y="155992"/>
                  </a:lnTo>
                  <a:lnTo>
                    <a:pt x="27150" y="156824"/>
                  </a:lnTo>
                  <a:lnTo>
                    <a:pt x="41471" y="15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58"/>
            <p:cNvSpPr/>
            <p:nvPr>
              <p:custDataLst>
                <p:tags r:id="rId170"/>
              </p:custDataLst>
            </p:nvPr>
          </p:nvSpPr>
          <p:spPr>
            <a:xfrm>
              <a:off x="9621683" y="477811"/>
              <a:ext cx="125568" cy="107347"/>
            </a:xfrm>
            <a:custGeom>
              <a:avLst/>
              <a:gdLst/>
              <a:ahLst/>
              <a:cxnLst/>
              <a:rect l="0" t="0" r="0" b="0"/>
              <a:pathLst>
                <a:path w="125568" h="107347">
                  <a:moveTo>
                    <a:pt x="68417" y="30189"/>
                  </a:moveTo>
                  <a:lnTo>
                    <a:pt x="68417" y="30189"/>
                  </a:lnTo>
                  <a:lnTo>
                    <a:pt x="59628" y="16374"/>
                  </a:lnTo>
                  <a:lnTo>
                    <a:pt x="48022" y="3706"/>
                  </a:lnTo>
                  <a:lnTo>
                    <a:pt x="41478" y="780"/>
                  </a:lnTo>
                  <a:lnTo>
                    <a:pt x="37758" y="0"/>
                  </a:lnTo>
                  <a:lnTo>
                    <a:pt x="27980" y="4777"/>
                  </a:lnTo>
                  <a:lnTo>
                    <a:pt x="22409" y="9014"/>
                  </a:lnTo>
                  <a:lnTo>
                    <a:pt x="14337" y="23130"/>
                  </a:lnTo>
                  <a:lnTo>
                    <a:pt x="1793" y="65373"/>
                  </a:lnTo>
                  <a:lnTo>
                    <a:pt x="0" y="79693"/>
                  </a:lnTo>
                  <a:lnTo>
                    <a:pt x="2967" y="91232"/>
                  </a:lnTo>
                  <a:lnTo>
                    <a:pt x="5733" y="96284"/>
                  </a:lnTo>
                  <a:lnTo>
                    <a:pt x="14451" y="103779"/>
                  </a:lnTo>
                  <a:lnTo>
                    <a:pt x="19740" y="106766"/>
                  </a:lnTo>
                  <a:lnTo>
                    <a:pt x="25382" y="107346"/>
                  </a:lnTo>
                  <a:lnTo>
                    <a:pt x="37296" y="104227"/>
                  </a:lnTo>
                  <a:lnTo>
                    <a:pt x="55903" y="91167"/>
                  </a:lnTo>
                  <a:lnTo>
                    <a:pt x="71451" y="70521"/>
                  </a:lnTo>
                  <a:lnTo>
                    <a:pt x="78253" y="53271"/>
                  </a:lnTo>
                  <a:lnTo>
                    <a:pt x="78502" y="49810"/>
                  </a:lnTo>
                  <a:lnTo>
                    <a:pt x="77962" y="47503"/>
                  </a:lnTo>
                  <a:lnTo>
                    <a:pt x="76897" y="45965"/>
                  </a:lnTo>
                  <a:lnTo>
                    <a:pt x="76892" y="45645"/>
                  </a:lnTo>
                  <a:lnTo>
                    <a:pt x="78769" y="47171"/>
                  </a:lnTo>
                  <a:lnTo>
                    <a:pt x="82770" y="63334"/>
                  </a:lnTo>
                  <a:lnTo>
                    <a:pt x="91023" y="72201"/>
                  </a:lnTo>
                  <a:lnTo>
                    <a:pt x="125567" y="93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12"/>
          <p:cNvGrpSpPr/>
          <p:nvPr/>
        </p:nvGrpSpPr>
        <p:grpSpPr>
          <a:xfrm>
            <a:off x="10390585" y="325369"/>
            <a:ext cx="289500" cy="261950"/>
            <a:chOff x="10390585" y="325369"/>
            <a:chExt cx="289500" cy="261950"/>
          </a:xfrm>
        </p:grpSpPr>
        <p:sp>
          <p:nvSpPr>
            <p:cNvPr id="47" name="SMARTInkShape-559"/>
            <p:cNvSpPr/>
            <p:nvPr>
              <p:custDataLst>
                <p:tags r:id="rId164"/>
              </p:custDataLst>
            </p:nvPr>
          </p:nvSpPr>
          <p:spPr>
            <a:xfrm>
              <a:off x="10606297" y="325369"/>
              <a:ext cx="73788" cy="227256"/>
            </a:xfrm>
            <a:custGeom>
              <a:avLst/>
              <a:gdLst/>
              <a:ahLst/>
              <a:cxnLst/>
              <a:rect l="0" t="0" r="0" b="0"/>
              <a:pathLst>
                <a:path w="73788" h="227256">
                  <a:moveTo>
                    <a:pt x="36303" y="138181"/>
                  </a:moveTo>
                  <a:lnTo>
                    <a:pt x="36303" y="138181"/>
                  </a:lnTo>
                  <a:lnTo>
                    <a:pt x="26190" y="141552"/>
                  </a:lnTo>
                  <a:lnTo>
                    <a:pt x="17462" y="148851"/>
                  </a:lnTo>
                  <a:lnTo>
                    <a:pt x="9585" y="159857"/>
                  </a:lnTo>
                  <a:lnTo>
                    <a:pt x="1889" y="181919"/>
                  </a:lnTo>
                  <a:lnTo>
                    <a:pt x="0" y="204920"/>
                  </a:lnTo>
                  <a:lnTo>
                    <a:pt x="3596" y="220593"/>
                  </a:lnTo>
                  <a:lnTo>
                    <a:pt x="7185" y="227255"/>
                  </a:lnTo>
                  <a:lnTo>
                    <a:pt x="28066" y="181767"/>
                  </a:lnTo>
                  <a:lnTo>
                    <a:pt x="43511" y="143955"/>
                  </a:lnTo>
                  <a:lnTo>
                    <a:pt x="54514" y="113103"/>
                  </a:lnTo>
                  <a:lnTo>
                    <a:pt x="62555" y="86890"/>
                  </a:lnTo>
                  <a:lnTo>
                    <a:pt x="71959" y="46241"/>
                  </a:lnTo>
                  <a:lnTo>
                    <a:pt x="73787" y="21119"/>
                  </a:lnTo>
                  <a:lnTo>
                    <a:pt x="70366" y="6661"/>
                  </a:lnTo>
                  <a:lnTo>
                    <a:pt x="67478" y="1817"/>
                  </a:lnTo>
                  <a:lnTo>
                    <a:pt x="64848" y="0"/>
                  </a:lnTo>
                  <a:lnTo>
                    <a:pt x="62389" y="199"/>
                  </a:lnTo>
                  <a:lnTo>
                    <a:pt x="60043" y="1743"/>
                  </a:lnTo>
                  <a:lnTo>
                    <a:pt x="53372" y="17400"/>
                  </a:lnTo>
                  <a:lnTo>
                    <a:pt x="50297" y="53397"/>
                  </a:lnTo>
                  <a:lnTo>
                    <a:pt x="56129" y="99811"/>
                  </a:lnTo>
                  <a:lnTo>
                    <a:pt x="63422" y="145941"/>
                  </a:lnTo>
                  <a:lnTo>
                    <a:pt x="68053" y="176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60"/>
            <p:cNvSpPr/>
            <p:nvPr>
              <p:custDataLst>
                <p:tags r:id="rId165"/>
              </p:custDataLst>
            </p:nvPr>
          </p:nvSpPr>
          <p:spPr>
            <a:xfrm>
              <a:off x="10515687" y="488950"/>
              <a:ext cx="44364" cy="74845"/>
            </a:xfrm>
            <a:custGeom>
              <a:avLst/>
              <a:gdLst/>
              <a:ahLst/>
              <a:cxnLst/>
              <a:rect l="0" t="0" r="0" b="0"/>
              <a:pathLst>
                <a:path w="44364" h="74845">
                  <a:moveTo>
                    <a:pt x="18963" y="0"/>
                  </a:moveTo>
                  <a:lnTo>
                    <a:pt x="18963" y="0"/>
                  </a:lnTo>
                  <a:lnTo>
                    <a:pt x="10125" y="8838"/>
                  </a:lnTo>
                  <a:lnTo>
                    <a:pt x="7978" y="16628"/>
                  </a:lnTo>
                  <a:lnTo>
                    <a:pt x="897" y="60751"/>
                  </a:lnTo>
                  <a:lnTo>
                    <a:pt x="0" y="74844"/>
                  </a:lnTo>
                  <a:lnTo>
                    <a:pt x="3292" y="33164"/>
                  </a:lnTo>
                  <a:lnTo>
                    <a:pt x="7104" y="27754"/>
                  </a:lnTo>
                  <a:lnTo>
                    <a:pt x="18866" y="19861"/>
                  </a:lnTo>
                  <a:lnTo>
                    <a:pt x="27858" y="17764"/>
                  </a:lnTo>
                  <a:lnTo>
                    <a:pt x="31242" y="18193"/>
                  </a:lnTo>
                  <a:lnTo>
                    <a:pt x="34205" y="22006"/>
                  </a:lnTo>
                  <a:lnTo>
                    <a:pt x="41039" y="42112"/>
                  </a:lnTo>
                  <a:lnTo>
                    <a:pt x="44363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61"/>
            <p:cNvSpPr/>
            <p:nvPr>
              <p:custDataLst>
                <p:tags r:id="rId166"/>
              </p:custDataLst>
            </p:nvPr>
          </p:nvSpPr>
          <p:spPr>
            <a:xfrm>
              <a:off x="10390585" y="484500"/>
              <a:ext cx="86916" cy="102819"/>
            </a:xfrm>
            <a:custGeom>
              <a:avLst/>
              <a:gdLst/>
              <a:ahLst/>
              <a:cxnLst/>
              <a:rect l="0" t="0" r="0" b="0"/>
              <a:pathLst>
                <a:path w="86916" h="102819">
                  <a:moveTo>
                    <a:pt x="86915" y="42550"/>
                  </a:moveTo>
                  <a:lnTo>
                    <a:pt x="86915" y="42550"/>
                  </a:lnTo>
                  <a:lnTo>
                    <a:pt x="86915" y="32437"/>
                  </a:lnTo>
                  <a:lnTo>
                    <a:pt x="80172" y="16035"/>
                  </a:lnTo>
                  <a:lnTo>
                    <a:pt x="73100" y="7717"/>
                  </a:lnTo>
                  <a:lnTo>
                    <a:pt x="69238" y="4512"/>
                  </a:lnTo>
                  <a:lnTo>
                    <a:pt x="59303" y="950"/>
                  </a:lnTo>
                  <a:lnTo>
                    <a:pt x="53690" y="0"/>
                  </a:lnTo>
                  <a:lnTo>
                    <a:pt x="47832" y="1483"/>
                  </a:lnTo>
                  <a:lnTo>
                    <a:pt x="35679" y="8776"/>
                  </a:lnTo>
                  <a:lnTo>
                    <a:pt x="16936" y="28153"/>
                  </a:lnTo>
                  <a:lnTo>
                    <a:pt x="4718" y="51768"/>
                  </a:lnTo>
                  <a:lnTo>
                    <a:pt x="0" y="76639"/>
                  </a:lnTo>
                  <a:lnTo>
                    <a:pt x="1974" y="95141"/>
                  </a:lnTo>
                  <a:lnTo>
                    <a:pt x="4181" y="98777"/>
                  </a:lnTo>
                  <a:lnTo>
                    <a:pt x="7064" y="101201"/>
                  </a:lnTo>
                  <a:lnTo>
                    <a:pt x="10397" y="102818"/>
                  </a:lnTo>
                  <a:lnTo>
                    <a:pt x="17864" y="102732"/>
                  </a:lnTo>
                  <a:lnTo>
                    <a:pt x="21831" y="101721"/>
                  </a:lnTo>
                  <a:lnTo>
                    <a:pt x="30002" y="93072"/>
                  </a:lnTo>
                  <a:lnTo>
                    <a:pt x="53304" y="47055"/>
                  </a:lnTo>
                  <a:lnTo>
                    <a:pt x="59893" y="33249"/>
                  </a:lnTo>
                  <a:lnTo>
                    <a:pt x="60434" y="32821"/>
                  </a:lnTo>
                  <a:lnTo>
                    <a:pt x="60794" y="33242"/>
                  </a:lnTo>
                  <a:lnTo>
                    <a:pt x="61373" y="42358"/>
                  </a:lnTo>
                  <a:lnTo>
                    <a:pt x="62192" y="62111"/>
                  </a:lnTo>
                  <a:lnTo>
                    <a:pt x="64872" y="71470"/>
                  </a:lnTo>
                  <a:lnTo>
                    <a:pt x="67986" y="75235"/>
                  </a:lnTo>
                  <a:lnTo>
                    <a:pt x="86915" y="8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13"/>
          <p:cNvGrpSpPr/>
          <p:nvPr/>
        </p:nvGrpSpPr>
        <p:grpSpPr>
          <a:xfrm>
            <a:off x="10921999" y="343162"/>
            <a:ext cx="679452" cy="235186"/>
            <a:chOff x="10921999" y="343162"/>
            <a:chExt cx="679452" cy="235186"/>
          </a:xfrm>
        </p:grpSpPr>
        <p:sp>
          <p:nvSpPr>
            <p:cNvPr id="51" name="SMARTInkShape-562"/>
            <p:cNvSpPr/>
            <p:nvPr>
              <p:custDataLst>
                <p:tags r:id="rId160"/>
              </p:custDataLst>
            </p:nvPr>
          </p:nvSpPr>
          <p:spPr>
            <a:xfrm>
              <a:off x="11464313" y="455206"/>
              <a:ext cx="137138" cy="123142"/>
            </a:xfrm>
            <a:custGeom>
              <a:avLst/>
              <a:gdLst/>
              <a:ahLst/>
              <a:cxnLst/>
              <a:rect l="0" t="0" r="0" b="0"/>
              <a:pathLst>
                <a:path w="137138" h="123142">
                  <a:moveTo>
                    <a:pt x="10137" y="59144"/>
                  </a:moveTo>
                  <a:lnTo>
                    <a:pt x="10137" y="59144"/>
                  </a:lnTo>
                  <a:lnTo>
                    <a:pt x="23952" y="50355"/>
                  </a:lnTo>
                  <a:lnTo>
                    <a:pt x="46453" y="27180"/>
                  </a:lnTo>
                  <a:lnTo>
                    <a:pt x="50972" y="18832"/>
                  </a:lnTo>
                  <a:lnTo>
                    <a:pt x="52980" y="10418"/>
                  </a:lnTo>
                  <a:lnTo>
                    <a:pt x="52105" y="6905"/>
                  </a:lnTo>
                  <a:lnTo>
                    <a:pt x="47369" y="1119"/>
                  </a:lnTo>
                  <a:lnTo>
                    <a:pt x="43425" y="0"/>
                  </a:lnTo>
                  <a:lnTo>
                    <a:pt x="33398" y="637"/>
                  </a:lnTo>
                  <a:lnTo>
                    <a:pt x="28467" y="3912"/>
                  </a:lnTo>
                  <a:lnTo>
                    <a:pt x="19224" y="15076"/>
                  </a:lnTo>
                  <a:lnTo>
                    <a:pt x="6088" y="43970"/>
                  </a:lnTo>
                  <a:lnTo>
                    <a:pt x="0" y="75971"/>
                  </a:lnTo>
                  <a:lnTo>
                    <a:pt x="4938" y="104425"/>
                  </a:lnTo>
                  <a:lnTo>
                    <a:pt x="9494" y="111204"/>
                  </a:lnTo>
                  <a:lnTo>
                    <a:pt x="22081" y="120617"/>
                  </a:lnTo>
                  <a:lnTo>
                    <a:pt x="58517" y="123141"/>
                  </a:lnTo>
                  <a:lnTo>
                    <a:pt x="105061" y="122791"/>
                  </a:lnTo>
                  <a:lnTo>
                    <a:pt x="137137" y="122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63"/>
            <p:cNvSpPr/>
            <p:nvPr>
              <p:custDataLst>
                <p:tags r:id="rId161"/>
              </p:custDataLst>
            </p:nvPr>
          </p:nvSpPr>
          <p:spPr>
            <a:xfrm>
              <a:off x="11379199" y="469900"/>
              <a:ext cx="69852" cy="98489"/>
            </a:xfrm>
            <a:custGeom>
              <a:avLst/>
              <a:gdLst/>
              <a:ahLst/>
              <a:cxnLst/>
              <a:rect l="0" t="0" r="0" b="0"/>
              <a:pathLst>
                <a:path w="69852" h="98489">
                  <a:moveTo>
                    <a:pt x="1" y="31750"/>
                  </a:moveTo>
                  <a:lnTo>
                    <a:pt x="1" y="31750"/>
                  </a:lnTo>
                  <a:lnTo>
                    <a:pt x="0" y="25662"/>
                  </a:lnTo>
                  <a:lnTo>
                    <a:pt x="18162" y="40660"/>
                  </a:lnTo>
                  <a:lnTo>
                    <a:pt x="28116" y="58614"/>
                  </a:lnTo>
                  <a:lnTo>
                    <a:pt x="36646" y="91096"/>
                  </a:lnTo>
                  <a:lnTo>
                    <a:pt x="36425" y="94597"/>
                  </a:lnTo>
                  <a:lnTo>
                    <a:pt x="35572" y="96932"/>
                  </a:lnTo>
                  <a:lnTo>
                    <a:pt x="34298" y="98488"/>
                  </a:lnTo>
                  <a:lnTo>
                    <a:pt x="32744" y="98114"/>
                  </a:lnTo>
                  <a:lnTo>
                    <a:pt x="29135" y="93936"/>
                  </a:lnTo>
                  <a:lnTo>
                    <a:pt x="26507" y="76908"/>
                  </a:lnTo>
                  <a:lnTo>
                    <a:pt x="35759" y="41506"/>
                  </a:lnTo>
                  <a:lnTo>
                    <a:pt x="43174" y="23856"/>
                  </a:lnTo>
                  <a:lnTo>
                    <a:pt x="53057" y="12249"/>
                  </a:lnTo>
                  <a:lnTo>
                    <a:pt x="69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64"/>
            <p:cNvSpPr/>
            <p:nvPr>
              <p:custDataLst>
                <p:tags r:id="rId162"/>
              </p:custDataLst>
            </p:nvPr>
          </p:nvSpPr>
          <p:spPr>
            <a:xfrm>
              <a:off x="11234742" y="471222"/>
              <a:ext cx="100009" cy="100279"/>
            </a:xfrm>
            <a:custGeom>
              <a:avLst/>
              <a:gdLst/>
              <a:ahLst/>
              <a:cxnLst/>
              <a:rect l="0" t="0" r="0" b="0"/>
              <a:pathLst>
                <a:path w="100009" h="100279">
                  <a:moveTo>
                    <a:pt x="49208" y="30428"/>
                  </a:moveTo>
                  <a:lnTo>
                    <a:pt x="49208" y="30428"/>
                  </a:lnTo>
                  <a:lnTo>
                    <a:pt x="49207" y="27057"/>
                  </a:lnTo>
                  <a:lnTo>
                    <a:pt x="45837" y="18219"/>
                  </a:lnTo>
                  <a:lnTo>
                    <a:pt x="36342" y="5371"/>
                  </a:lnTo>
                  <a:lnTo>
                    <a:pt x="34280" y="3140"/>
                  </a:lnTo>
                  <a:lnTo>
                    <a:pt x="28227" y="661"/>
                  </a:lnTo>
                  <a:lnTo>
                    <a:pt x="24637" y="0"/>
                  </a:lnTo>
                  <a:lnTo>
                    <a:pt x="20834" y="2382"/>
                  </a:lnTo>
                  <a:lnTo>
                    <a:pt x="12844" y="12554"/>
                  </a:lnTo>
                  <a:lnTo>
                    <a:pt x="3782" y="34147"/>
                  </a:lnTo>
                  <a:lnTo>
                    <a:pt x="0" y="55048"/>
                  </a:lnTo>
                  <a:lnTo>
                    <a:pt x="2251" y="78018"/>
                  </a:lnTo>
                  <a:lnTo>
                    <a:pt x="7405" y="88738"/>
                  </a:lnTo>
                  <a:lnTo>
                    <a:pt x="13695" y="95149"/>
                  </a:lnTo>
                  <a:lnTo>
                    <a:pt x="18843" y="97999"/>
                  </a:lnTo>
                  <a:lnTo>
                    <a:pt x="21909" y="97347"/>
                  </a:lnTo>
                  <a:lnTo>
                    <a:pt x="29078" y="92861"/>
                  </a:lnTo>
                  <a:lnTo>
                    <a:pt x="35086" y="82400"/>
                  </a:lnTo>
                  <a:lnTo>
                    <a:pt x="47870" y="52427"/>
                  </a:lnTo>
                  <a:lnTo>
                    <a:pt x="48317" y="52149"/>
                  </a:lnTo>
                  <a:lnTo>
                    <a:pt x="48613" y="52670"/>
                  </a:lnTo>
                  <a:lnTo>
                    <a:pt x="49649" y="55836"/>
                  </a:lnTo>
                  <a:lnTo>
                    <a:pt x="54905" y="65551"/>
                  </a:lnTo>
                  <a:lnTo>
                    <a:pt x="70845" y="81476"/>
                  </a:lnTo>
                  <a:lnTo>
                    <a:pt x="100008" y="100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65"/>
            <p:cNvSpPr/>
            <p:nvPr>
              <p:custDataLst>
                <p:tags r:id="rId163"/>
              </p:custDataLst>
            </p:nvPr>
          </p:nvSpPr>
          <p:spPr>
            <a:xfrm>
              <a:off x="10921999" y="343162"/>
              <a:ext cx="97108" cy="232752"/>
            </a:xfrm>
            <a:custGeom>
              <a:avLst/>
              <a:gdLst/>
              <a:ahLst/>
              <a:cxnLst/>
              <a:rect l="0" t="0" r="0" b="0"/>
              <a:pathLst>
                <a:path w="97108" h="232752">
                  <a:moveTo>
                    <a:pt x="1" y="6088"/>
                  </a:moveTo>
                  <a:lnTo>
                    <a:pt x="1" y="6088"/>
                  </a:lnTo>
                  <a:lnTo>
                    <a:pt x="0" y="2717"/>
                  </a:lnTo>
                  <a:lnTo>
                    <a:pt x="706" y="1724"/>
                  </a:lnTo>
                  <a:lnTo>
                    <a:pt x="1882" y="1062"/>
                  </a:lnTo>
                  <a:lnTo>
                    <a:pt x="5469" y="0"/>
                  </a:lnTo>
                  <a:lnTo>
                    <a:pt x="5763" y="618"/>
                  </a:lnTo>
                  <a:lnTo>
                    <a:pt x="11343" y="38980"/>
                  </a:lnTo>
                  <a:lnTo>
                    <a:pt x="12299" y="81921"/>
                  </a:lnTo>
                  <a:lnTo>
                    <a:pt x="12523" y="116697"/>
                  </a:lnTo>
                  <a:lnTo>
                    <a:pt x="12622" y="153320"/>
                  </a:lnTo>
                  <a:lnTo>
                    <a:pt x="9306" y="196154"/>
                  </a:lnTo>
                  <a:lnTo>
                    <a:pt x="6611" y="232751"/>
                  </a:lnTo>
                  <a:lnTo>
                    <a:pt x="17903" y="191942"/>
                  </a:lnTo>
                  <a:lnTo>
                    <a:pt x="33021" y="151335"/>
                  </a:lnTo>
                  <a:lnTo>
                    <a:pt x="37535" y="147369"/>
                  </a:lnTo>
                  <a:lnTo>
                    <a:pt x="50079" y="142963"/>
                  </a:lnTo>
                  <a:lnTo>
                    <a:pt x="69637" y="143853"/>
                  </a:lnTo>
                  <a:lnTo>
                    <a:pt x="80574" y="148691"/>
                  </a:lnTo>
                  <a:lnTo>
                    <a:pt x="85466" y="151957"/>
                  </a:lnTo>
                  <a:lnTo>
                    <a:pt x="92784" y="161230"/>
                  </a:lnTo>
                  <a:lnTo>
                    <a:pt x="95722" y="166666"/>
                  </a:lnTo>
                  <a:lnTo>
                    <a:pt x="97107" y="178350"/>
                  </a:lnTo>
                  <a:lnTo>
                    <a:pt x="96489" y="184430"/>
                  </a:lnTo>
                  <a:lnTo>
                    <a:pt x="85504" y="206469"/>
                  </a:lnTo>
                  <a:lnTo>
                    <a:pt x="68845" y="224132"/>
                  </a:lnTo>
                  <a:lnTo>
                    <a:pt x="62124" y="226945"/>
                  </a:lnTo>
                  <a:lnTo>
                    <a:pt x="47131" y="228189"/>
                  </a:lnTo>
                  <a:lnTo>
                    <a:pt x="42005" y="224711"/>
                  </a:lnTo>
                  <a:lnTo>
                    <a:pt x="38588" y="218864"/>
                  </a:lnTo>
                  <a:lnTo>
                    <a:pt x="31751" y="196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14"/>
          <p:cNvGrpSpPr/>
          <p:nvPr/>
        </p:nvGrpSpPr>
        <p:grpSpPr>
          <a:xfrm>
            <a:off x="8962669" y="871486"/>
            <a:ext cx="473432" cy="192097"/>
            <a:chOff x="8962669" y="871486"/>
            <a:chExt cx="473432" cy="192097"/>
          </a:xfrm>
        </p:grpSpPr>
        <p:sp>
          <p:nvSpPr>
            <p:cNvPr id="56" name="SMARTInkShape-566"/>
            <p:cNvSpPr/>
            <p:nvPr>
              <p:custDataLst>
                <p:tags r:id="rId157"/>
              </p:custDataLst>
            </p:nvPr>
          </p:nvSpPr>
          <p:spPr>
            <a:xfrm>
              <a:off x="9178398" y="915291"/>
              <a:ext cx="257703" cy="99627"/>
            </a:xfrm>
            <a:custGeom>
              <a:avLst/>
              <a:gdLst/>
              <a:ahLst/>
              <a:cxnLst/>
              <a:rect l="0" t="0" r="0" b="0"/>
              <a:pathLst>
                <a:path w="257703" h="99627">
                  <a:moveTo>
                    <a:pt x="16402" y="5459"/>
                  </a:moveTo>
                  <a:lnTo>
                    <a:pt x="16402" y="5459"/>
                  </a:lnTo>
                  <a:lnTo>
                    <a:pt x="6289" y="8830"/>
                  </a:lnTo>
                  <a:lnTo>
                    <a:pt x="3311" y="11940"/>
                  </a:lnTo>
                  <a:lnTo>
                    <a:pt x="0" y="21039"/>
                  </a:lnTo>
                  <a:lnTo>
                    <a:pt x="6603" y="65948"/>
                  </a:lnTo>
                  <a:lnTo>
                    <a:pt x="9748" y="99626"/>
                  </a:lnTo>
                  <a:lnTo>
                    <a:pt x="16754" y="62989"/>
                  </a:lnTo>
                  <a:lnTo>
                    <a:pt x="33160" y="23070"/>
                  </a:lnTo>
                  <a:lnTo>
                    <a:pt x="35335" y="22139"/>
                  </a:lnTo>
                  <a:lnTo>
                    <a:pt x="41514" y="22985"/>
                  </a:lnTo>
                  <a:lnTo>
                    <a:pt x="43727" y="24904"/>
                  </a:lnTo>
                  <a:lnTo>
                    <a:pt x="46185" y="30800"/>
                  </a:lnTo>
                  <a:lnTo>
                    <a:pt x="51350" y="54323"/>
                  </a:lnTo>
                  <a:lnTo>
                    <a:pt x="53106" y="57085"/>
                  </a:lnTo>
                  <a:lnTo>
                    <a:pt x="59692" y="61882"/>
                  </a:lnTo>
                  <a:lnTo>
                    <a:pt x="60336" y="58523"/>
                  </a:lnTo>
                  <a:lnTo>
                    <a:pt x="60508" y="55651"/>
                  </a:lnTo>
                  <a:lnTo>
                    <a:pt x="75991" y="31471"/>
                  </a:lnTo>
                  <a:lnTo>
                    <a:pt x="98881" y="5931"/>
                  </a:lnTo>
                  <a:lnTo>
                    <a:pt x="101021" y="4363"/>
                  </a:lnTo>
                  <a:lnTo>
                    <a:pt x="102448" y="4023"/>
                  </a:lnTo>
                  <a:lnTo>
                    <a:pt x="103399" y="4501"/>
                  </a:lnTo>
                  <a:lnTo>
                    <a:pt x="104926" y="21184"/>
                  </a:lnTo>
                  <a:lnTo>
                    <a:pt x="105252" y="52311"/>
                  </a:lnTo>
                  <a:lnTo>
                    <a:pt x="109043" y="61795"/>
                  </a:lnTo>
                  <a:lnTo>
                    <a:pt x="115431" y="70008"/>
                  </a:lnTo>
                  <a:lnTo>
                    <a:pt x="122974" y="76011"/>
                  </a:lnTo>
                  <a:lnTo>
                    <a:pt x="131031" y="79149"/>
                  </a:lnTo>
                  <a:lnTo>
                    <a:pt x="135154" y="79985"/>
                  </a:lnTo>
                  <a:lnTo>
                    <a:pt x="139315" y="79132"/>
                  </a:lnTo>
                  <a:lnTo>
                    <a:pt x="147700" y="74421"/>
                  </a:lnTo>
                  <a:lnTo>
                    <a:pt x="192488" y="35603"/>
                  </a:lnTo>
                  <a:lnTo>
                    <a:pt x="197293" y="29788"/>
                  </a:lnTo>
                  <a:lnTo>
                    <a:pt x="199790" y="24501"/>
                  </a:lnTo>
                  <a:lnTo>
                    <a:pt x="200591" y="1503"/>
                  </a:lnTo>
                  <a:lnTo>
                    <a:pt x="198461" y="0"/>
                  </a:lnTo>
                  <a:lnTo>
                    <a:pt x="194924" y="408"/>
                  </a:lnTo>
                  <a:lnTo>
                    <a:pt x="186057" y="4625"/>
                  </a:lnTo>
                  <a:lnTo>
                    <a:pt x="173130" y="15639"/>
                  </a:lnTo>
                  <a:lnTo>
                    <a:pt x="151881" y="47434"/>
                  </a:lnTo>
                  <a:lnTo>
                    <a:pt x="150465" y="54609"/>
                  </a:lnTo>
                  <a:lnTo>
                    <a:pt x="152656" y="68226"/>
                  </a:lnTo>
                  <a:lnTo>
                    <a:pt x="162096" y="79452"/>
                  </a:lnTo>
                  <a:lnTo>
                    <a:pt x="168565" y="84421"/>
                  </a:lnTo>
                  <a:lnTo>
                    <a:pt x="187040" y="89942"/>
                  </a:lnTo>
                  <a:lnTo>
                    <a:pt x="209364" y="90985"/>
                  </a:lnTo>
                  <a:lnTo>
                    <a:pt x="257702" y="8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67"/>
            <p:cNvSpPr/>
            <p:nvPr>
              <p:custDataLst>
                <p:tags r:id="rId158"/>
              </p:custDataLst>
            </p:nvPr>
          </p:nvSpPr>
          <p:spPr>
            <a:xfrm>
              <a:off x="9068681" y="927100"/>
              <a:ext cx="76904" cy="93242"/>
            </a:xfrm>
            <a:custGeom>
              <a:avLst/>
              <a:gdLst/>
              <a:ahLst/>
              <a:cxnLst/>
              <a:rect l="0" t="0" r="0" b="0"/>
              <a:pathLst>
                <a:path w="76904" h="93242">
                  <a:moveTo>
                    <a:pt x="68969" y="0"/>
                  </a:moveTo>
                  <a:lnTo>
                    <a:pt x="68969" y="0"/>
                  </a:lnTo>
                  <a:lnTo>
                    <a:pt x="45825" y="0"/>
                  </a:lnTo>
                  <a:lnTo>
                    <a:pt x="29656" y="6742"/>
                  </a:lnTo>
                  <a:lnTo>
                    <a:pt x="14830" y="17677"/>
                  </a:lnTo>
                  <a:lnTo>
                    <a:pt x="1500" y="36596"/>
                  </a:lnTo>
                  <a:lnTo>
                    <a:pt x="0" y="43447"/>
                  </a:lnTo>
                  <a:lnTo>
                    <a:pt x="2098" y="56704"/>
                  </a:lnTo>
                  <a:lnTo>
                    <a:pt x="14583" y="76068"/>
                  </a:lnTo>
                  <a:lnTo>
                    <a:pt x="27629" y="85078"/>
                  </a:lnTo>
                  <a:lnTo>
                    <a:pt x="48959" y="92236"/>
                  </a:lnTo>
                  <a:lnTo>
                    <a:pt x="55629" y="93241"/>
                  </a:lnTo>
                  <a:lnTo>
                    <a:pt x="60781" y="92499"/>
                  </a:lnTo>
                  <a:lnTo>
                    <a:pt x="64922" y="90594"/>
                  </a:lnTo>
                  <a:lnTo>
                    <a:pt x="68387" y="87913"/>
                  </a:lnTo>
                  <a:lnTo>
                    <a:pt x="76636" y="70655"/>
                  </a:lnTo>
                  <a:lnTo>
                    <a:pt x="76903" y="64037"/>
                  </a:lnTo>
                  <a:lnTo>
                    <a:pt x="73435" y="51038"/>
                  </a:lnTo>
                  <a:lnTo>
                    <a:pt x="63550" y="35192"/>
                  </a:lnTo>
                  <a:lnTo>
                    <a:pt x="53861" y="29752"/>
                  </a:lnTo>
                  <a:lnTo>
                    <a:pt x="3721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68"/>
            <p:cNvSpPr/>
            <p:nvPr>
              <p:custDataLst>
                <p:tags r:id="rId159"/>
              </p:custDataLst>
            </p:nvPr>
          </p:nvSpPr>
          <p:spPr>
            <a:xfrm>
              <a:off x="8962669" y="871486"/>
              <a:ext cx="98782" cy="192097"/>
            </a:xfrm>
            <a:custGeom>
              <a:avLst/>
              <a:gdLst/>
              <a:ahLst/>
              <a:cxnLst/>
              <a:rect l="0" t="0" r="0" b="0"/>
              <a:pathLst>
                <a:path w="98782" h="192097">
                  <a:moveTo>
                    <a:pt x="98781" y="42914"/>
                  </a:moveTo>
                  <a:lnTo>
                    <a:pt x="98781" y="42914"/>
                  </a:lnTo>
                  <a:lnTo>
                    <a:pt x="95410" y="39543"/>
                  </a:lnTo>
                  <a:lnTo>
                    <a:pt x="93755" y="34125"/>
                  </a:lnTo>
                  <a:lnTo>
                    <a:pt x="92313" y="27719"/>
                  </a:lnTo>
                  <a:lnTo>
                    <a:pt x="89321" y="22520"/>
                  </a:lnTo>
                  <a:lnTo>
                    <a:pt x="76928" y="12255"/>
                  </a:lnTo>
                  <a:lnTo>
                    <a:pt x="50118" y="1920"/>
                  </a:lnTo>
                  <a:lnTo>
                    <a:pt x="39289" y="0"/>
                  </a:lnTo>
                  <a:lnTo>
                    <a:pt x="27890" y="4791"/>
                  </a:lnTo>
                  <a:lnTo>
                    <a:pt x="11454" y="19389"/>
                  </a:lnTo>
                  <a:lnTo>
                    <a:pt x="6696" y="25114"/>
                  </a:lnTo>
                  <a:lnTo>
                    <a:pt x="1409" y="39001"/>
                  </a:lnTo>
                  <a:lnTo>
                    <a:pt x="0" y="46655"/>
                  </a:lnTo>
                  <a:lnTo>
                    <a:pt x="2196" y="60805"/>
                  </a:lnTo>
                  <a:lnTo>
                    <a:pt x="4758" y="67541"/>
                  </a:lnTo>
                  <a:lnTo>
                    <a:pt x="15130" y="78789"/>
                  </a:lnTo>
                  <a:lnTo>
                    <a:pt x="56564" y="106957"/>
                  </a:lnTo>
                  <a:lnTo>
                    <a:pt x="71552" y="119355"/>
                  </a:lnTo>
                  <a:lnTo>
                    <a:pt x="79623" y="133803"/>
                  </a:lnTo>
                  <a:lnTo>
                    <a:pt x="81776" y="141607"/>
                  </a:lnTo>
                  <a:lnTo>
                    <a:pt x="80405" y="157803"/>
                  </a:lnTo>
                  <a:lnTo>
                    <a:pt x="78063" y="166073"/>
                  </a:lnTo>
                  <a:lnTo>
                    <a:pt x="67936" y="179026"/>
                  </a:lnTo>
                  <a:lnTo>
                    <a:pt x="55439" y="188075"/>
                  </a:lnTo>
                  <a:lnTo>
                    <a:pt x="45180" y="192096"/>
                  </a:lnTo>
                  <a:lnTo>
                    <a:pt x="42586" y="189641"/>
                  </a:lnTo>
                  <a:lnTo>
                    <a:pt x="41631" y="163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15"/>
          <p:cNvGrpSpPr/>
          <p:nvPr/>
        </p:nvGrpSpPr>
        <p:grpSpPr>
          <a:xfrm>
            <a:off x="9773243" y="746009"/>
            <a:ext cx="939208" cy="295392"/>
            <a:chOff x="9773243" y="746009"/>
            <a:chExt cx="939208" cy="295392"/>
          </a:xfrm>
        </p:grpSpPr>
        <p:sp>
          <p:nvSpPr>
            <p:cNvPr id="60" name="SMARTInkShape-569"/>
            <p:cNvSpPr/>
            <p:nvPr>
              <p:custDataLst>
                <p:tags r:id="rId147"/>
              </p:custDataLst>
            </p:nvPr>
          </p:nvSpPr>
          <p:spPr>
            <a:xfrm>
              <a:off x="10572750" y="8064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44214" y="13980"/>
                  </a:lnTo>
                  <a:lnTo>
                    <a:pt x="86635" y="821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70"/>
            <p:cNvSpPr/>
            <p:nvPr>
              <p:custDataLst>
                <p:tags r:id="rId148"/>
              </p:custDataLst>
            </p:nvPr>
          </p:nvSpPr>
          <p:spPr>
            <a:xfrm>
              <a:off x="10600868" y="746009"/>
              <a:ext cx="92316" cy="250942"/>
            </a:xfrm>
            <a:custGeom>
              <a:avLst/>
              <a:gdLst/>
              <a:ahLst/>
              <a:cxnLst/>
              <a:rect l="0" t="0" r="0" b="0"/>
              <a:pathLst>
                <a:path w="92316" h="250942">
                  <a:moveTo>
                    <a:pt x="35382" y="22341"/>
                  </a:moveTo>
                  <a:lnTo>
                    <a:pt x="35382" y="22341"/>
                  </a:lnTo>
                  <a:lnTo>
                    <a:pt x="51783" y="472"/>
                  </a:lnTo>
                  <a:lnTo>
                    <a:pt x="52666" y="0"/>
                  </a:lnTo>
                  <a:lnTo>
                    <a:pt x="53255" y="392"/>
                  </a:lnTo>
                  <a:lnTo>
                    <a:pt x="53647" y="1358"/>
                  </a:lnTo>
                  <a:lnTo>
                    <a:pt x="44276" y="32548"/>
                  </a:lnTo>
                  <a:lnTo>
                    <a:pt x="38723" y="67228"/>
                  </a:lnTo>
                  <a:lnTo>
                    <a:pt x="26259" y="113252"/>
                  </a:lnTo>
                  <a:lnTo>
                    <a:pt x="11041" y="158874"/>
                  </a:lnTo>
                  <a:lnTo>
                    <a:pt x="0" y="205473"/>
                  </a:lnTo>
                  <a:lnTo>
                    <a:pt x="1458" y="226337"/>
                  </a:lnTo>
                  <a:lnTo>
                    <a:pt x="3592" y="230305"/>
                  </a:lnTo>
                  <a:lnTo>
                    <a:pt x="6429" y="232950"/>
                  </a:lnTo>
                  <a:lnTo>
                    <a:pt x="9729" y="234714"/>
                  </a:lnTo>
                  <a:lnTo>
                    <a:pt x="22804" y="232910"/>
                  </a:lnTo>
                  <a:lnTo>
                    <a:pt x="31230" y="230454"/>
                  </a:lnTo>
                  <a:lnTo>
                    <a:pt x="46236" y="220199"/>
                  </a:lnTo>
                  <a:lnTo>
                    <a:pt x="87283" y="176154"/>
                  </a:lnTo>
                  <a:lnTo>
                    <a:pt x="91149" y="169333"/>
                  </a:lnTo>
                  <a:lnTo>
                    <a:pt x="92315" y="164785"/>
                  </a:lnTo>
                  <a:lnTo>
                    <a:pt x="91682" y="161754"/>
                  </a:lnTo>
                  <a:lnTo>
                    <a:pt x="89848" y="159733"/>
                  </a:lnTo>
                  <a:lnTo>
                    <a:pt x="86508" y="159091"/>
                  </a:lnTo>
                  <a:lnTo>
                    <a:pt x="77155" y="160260"/>
                  </a:lnTo>
                  <a:lnTo>
                    <a:pt x="67825" y="165012"/>
                  </a:lnTo>
                  <a:lnTo>
                    <a:pt x="53707" y="176190"/>
                  </a:lnTo>
                  <a:lnTo>
                    <a:pt x="52538" y="179235"/>
                  </a:lnTo>
                  <a:lnTo>
                    <a:pt x="53119" y="186381"/>
                  </a:lnTo>
                  <a:lnTo>
                    <a:pt x="65251" y="210817"/>
                  </a:lnTo>
                  <a:lnTo>
                    <a:pt x="66967" y="238229"/>
                  </a:lnTo>
                  <a:lnTo>
                    <a:pt x="65176" y="243645"/>
                  </a:lnTo>
                  <a:lnTo>
                    <a:pt x="63711" y="246077"/>
                  </a:lnTo>
                  <a:lnTo>
                    <a:pt x="60618" y="247698"/>
                  </a:lnTo>
                  <a:lnTo>
                    <a:pt x="41732" y="25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71"/>
            <p:cNvSpPr/>
            <p:nvPr>
              <p:custDataLst>
                <p:tags r:id="rId149"/>
              </p:custDataLst>
            </p:nvPr>
          </p:nvSpPr>
          <p:spPr>
            <a:xfrm>
              <a:off x="10455780" y="890460"/>
              <a:ext cx="67621" cy="131891"/>
            </a:xfrm>
            <a:custGeom>
              <a:avLst/>
              <a:gdLst/>
              <a:ahLst/>
              <a:cxnLst/>
              <a:rect l="0" t="0" r="0" b="0"/>
              <a:pathLst>
                <a:path w="67621" h="131891">
                  <a:moveTo>
                    <a:pt x="28070" y="23940"/>
                  </a:moveTo>
                  <a:lnTo>
                    <a:pt x="28070" y="23940"/>
                  </a:lnTo>
                  <a:lnTo>
                    <a:pt x="24699" y="23940"/>
                  </a:lnTo>
                  <a:lnTo>
                    <a:pt x="15861" y="34053"/>
                  </a:lnTo>
                  <a:lnTo>
                    <a:pt x="3013" y="76350"/>
                  </a:lnTo>
                  <a:lnTo>
                    <a:pt x="0" y="95211"/>
                  </a:lnTo>
                  <a:lnTo>
                    <a:pt x="2451" y="126724"/>
                  </a:lnTo>
                  <a:lnTo>
                    <a:pt x="14583" y="89225"/>
                  </a:lnTo>
                  <a:lnTo>
                    <a:pt x="25250" y="50574"/>
                  </a:lnTo>
                  <a:lnTo>
                    <a:pt x="41075" y="7172"/>
                  </a:lnTo>
                  <a:lnTo>
                    <a:pt x="43796" y="2884"/>
                  </a:lnTo>
                  <a:lnTo>
                    <a:pt x="46315" y="730"/>
                  </a:lnTo>
                  <a:lnTo>
                    <a:pt x="48700" y="0"/>
                  </a:lnTo>
                  <a:lnTo>
                    <a:pt x="51700" y="2336"/>
                  </a:lnTo>
                  <a:lnTo>
                    <a:pt x="58798" y="12456"/>
                  </a:lnTo>
                  <a:lnTo>
                    <a:pt x="67357" y="40763"/>
                  </a:lnTo>
                  <a:lnTo>
                    <a:pt x="67620" y="75962"/>
                  </a:lnTo>
                  <a:lnTo>
                    <a:pt x="57023" y="113526"/>
                  </a:lnTo>
                  <a:lnTo>
                    <a:pt x="47120" y="13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72"/>
            <p:cNvSpPr/>
            <p:nvPr>
              <p:custDataLst>
                <p:tags r:id="rId150"/>
              </p:custDataLst>
            </p:nvPr>
          </p:nvSpPr>
          <p:spPr>
            <a:xfrm>
              <a:off x="10329382" y="890167"/>
              <a:ext cx="90969" cy="103232"/>
            </a:xfrm>
            <a:custGeom>
              <a:avLst/>
              <a:gdLst/>
              <a:ahLst/>
              <a:cxnLst/>
              <a:rect l="0" t="0" r="0" b="0"/>
              <a:pathLst>
                <a:path w="90969" h="103232">
                  <a:moveTo>
                    <a:pt x="71918" y="17883"/>
                  </a:moveTo>
                  <a:lnTo>
                    <a:pt x="71918" y="17883"/>
                  </a:lnTo>
                  <a:lnTo>
                    <a:pt x="71918" y="14512"/>
                  </a:lnTo>
                  <a:lnTo>
                    <a:pt x="71212" y="13519"/>
                  </a:lnTo>
                  <a:lnTo>
                    <a:pt x="70037" y="12857"/>
                  </a:lnTo>
                  <a:lnTo>
                    <a:pt x="68547" y="12416"/>
                  </a:lnTo>
                  <a:lnTo>
                    <a:pt x="59052" y="4742"/>
                  </a:lnTo>
                  <a:lnTo>
                    <a:pt x="56991" y="2772"/>
                  </a:lnTo>
                  <a:lnTo>
                    <a:pt x="49057" y="584"/>
                  </a:lnTo>
                  <a:lnTo>
                    <a:pt x="43976" y="0"/>
                  </a:lnTo>
                  <a:lnTo>
                    <a:pt x="32688" y="3115"/>
                  </a:lnTo>
                  <a:lnTo>
                    <a:pt x="26715" y="5921"/>
                  </a:lnTo>
                  <a:lnTo>
                    <a:pt x="4824" y="40209"/>
                  </a:lnTo>
                  <a:lnTo>
                    <a:pt x="0" y="63554"/>
                  </a:lnTo>
                  <a:lnTo>
                    <a:pt x="5030" y="94795"/>
                  </a:lnTo>
                  <a:lnTo>
                    <a:pt x="8982" y="98791"/>
                  </a:lnTo>
                  <a:lnTo>
                    <a:pt x="20898" y="103231"/>
                  </a:lnTo>
                  <a:lnTo>
                    <a:pt x="33720" y="101441"/>
                  </a:lnTo>
                  <a:lnTo>
                    <a:pt x="40102" y="98989"/>
                  </a:lnTo>
                  <a:lnTo>
                    <a:pt x="45062" y="93826"/>
                  </a:lnTo>
                  <a:lnTo>
                    <a:pt x="52456" y="78681"/>
                  </a:lnTo>
                  <a:lnTo>
                    <a:pt x="60209" y="35593"/>
                  </a:lnTo>
                  <a:lnTo>
                    <a:pt x="61995" y="29690"/>
                  </a:lnTo>
                  <a:lnTo>
                    <a:pt x="61775" y="27165"/>
                  </a:lnTo>
                  <a:lnTo>
                    <a:pt x="60217" y="26893"/>
                  </a:lnTo>
                  <a:lnTo>
                    <a:pt x="57768" y="28123"/>
                  </a:lnTo>
                  <a:lnTo>
                    <a:pt x="54320" y="56822"/>
                  </a:lnTo>
                  <a:lnTo>
                    <a:pt x="59158" y="76112"/>
                  </a:lnTo>
                  <a:lnTo>
                    <a:pt x="63412" y="84219"/>
                  </a:lnTo>
                  <a:lnTo>
                    <a:pt x="68363" y="89623"/>
                  </a:lnTo>
                  <a:lnTo>
                    <a:pt x="90968" y="10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73"/>
            <p:cNvSpPr/>
            <p:nvPr>
              <p:custDataLst>
                <p:tags r:id="rId151"/>
              </p:custDataLst>
            </p:nvPr>
          </p:nvSpPr>
          <p:spPr>
            <a:xfrm>
              <a:off x="10198089" y="914400"/>
              <a:ext cx="127012" cy="19051"/>
            </a:xfrm>
            <a:custGeom>
              <a:avLst/>
              <a:gdLst/>
              <a:ahLst/>
              <a:cxnLst/>
              <a:rect l="0" t="0" r="0" b="0"/>
              <a:pathLst>
                <a:path w="127012" h="19051">
                  <a:moveTo>
                    <a:pt x="31761" y="19050"/>
                  </a:moveTo>
                  <a:lnTo>
                    <a:pt x="31761" y="19050"/>
                  </a:lnTo>
                  <a:lnTo>
                    <a:pt x="0" y="19050"/>
                  </a:lnTo>
                  <a:lnTo>
                    <a:pt x="36740" y="13980"/>
                  </a:lnTo>
                  <a:lnTo>
                    <a:pt x="75491" y="8219"/>
                  </a:lnTo>
                  <a:lnTo>
                    <a:pt x="127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74"/>
            <p:cNvSpPr/>
            <p:nvPr>
              <p:custDataLst>
                <p:tags r:id="rId152"/>
              </p:custDataLst>
            </p:nvPr>
          </p:nvSpPr>
          <p:spPr>
            <a:xfrm>
              <a:off x="10275853" y="768766"/>
              <a:ext cx="42898" cy="271557"/>
            </a:xfrm>
            <a:custGeom>
              <a:avLst/>
              <a:gdLst/>
              <a:ahLst/>
              <a:cxnLst/>
              <a:rect l="0" t="0" r="0" b="0"/>
              <a:pathLst>
                <a:path w="42898" h="271557">
                  <a:moveTo>
                    <a:pt x="36547" y="18634"/>
                  </a:moveTo>
                  <a:lnTo>
                    <a:pt x="36547" y="18634"/>
                  </a:lnTo>
                  <a:lnTo>
                    <a:pt x="36546" y="0"/>
                  </a:lnTo>
                  <a:lnTo>
                    <a:pt x="25876" y="34795"/>
                  </a:lnTo>
                  <a:lnTo>
                    <a:pt x="13629" y="80572"/>
                  </a:lnTo>
                  <a:lnTo>
                    <a:pt x="8722" y="116718"/>
                  </a:lnTo>
                  <a:lnTo>
                    <a:pt x="6541" y="156301"/>
                  </a:lnTo>
                  <a:lnTo>
                    <a:pt x="3692" y="195530"/>
                  </a:lnTo>
                  <a:lnTo>
                    <a:pt x="0" y="242027"/>
                  </a:lnTo>
                  <a:lnTo>
                    <a:pt x="789" y="265447"/>
                  </a:lnTo>
                  <a:lnTo>
                    <a:pt x="2125" y="269959"/>
                  </a:lnTo>
                  <a:lnTo>
                    <a:pt x="5132" y="271556"/>
                  </a:lnTo>
                  <a:lnTo>
                    <a:pt x="9254" y="271210"/>
                  </a:lnTo>
                  <a:lnTo>
                    <a:pt x="19477" y="266357"/>
                  </a:lnTo>
                  <a:lnTo>
                    <a:pt x="42897" y="247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75"/>
            <p:cNvSpPr/>
            <p:nvPr>
              <p:custDataLst>
                <p:tags r:id="rId153"/>
              </p:custDataLst>
            </p:nvPr>
          </p:nvSpPr>
          <p:spPr>
            <a:xfrm>
              <a:off x="10110639" y="882006"/>
              <a:ext cx="59083" cy="159395"/>
            </a:xfrm>
            <a:custGeom>
              <a:avLst/>
              <a:gdLst/>
              <a:ahLst/>
              <a:cxnLst/>
              <a:rect l="0" t="0" r="0" b="0"/>
              <a:pathLst>
                <a:path w="59083" h="159395">
                  <a:moveTo>
                    <a:pt x="55711" y="26044"/>
                  </a:moveTo>
                  <a:lnTo>
                    <a:pt x="55711" y="26044"/>
                  </a:lnTo>
                  <a:lnTo>
                    <a:pt x="59082" y="15931"/>
                  </a:lnTo>
                  <a:lnTo>
                    <a:pt x="56547" y="11541"/>
                  </a:lnTo>
                  <a:lnTo>
                    <a:pt x="44323" y="2900"/>
                  </a:lnTo>
                  <a:lnTo>
                    <a:pt x="32775" y="0"/>
                  </a:lnTo>
                  <a:lnTo>
                    <a:pt x="21529" y="1769"/>
                  </a:lnTo>
                  <a:lnTo>
                    <a:pt x="7122" y="7259"/>
                  </a:lnTo>
                  <a:lnTo>
                    <a:pt x="2856" y="10698"/>
                  </a:lnTo>
                  <a:lnTo>
                    <a:pt x="719" y="14402"/>
                  </a:lnTo>
                  <a:lnTo>
                    <a:pt x="0" y="18283"/>
                  </a:lnTo>
                  <a:lnTo>
                    <a:pt x="5730" y="43970"/>
                  </a:lnTo>
                  <a:lnTo>
                    <a:pt x="26083" y="76779"/>
                  </a:lnTo>
                  <a:lnTo>
                    <a:pt x="54623" y="119334"/>
                  </a:lnTo>
                  <a:lnTo>
                    <a:pt x="54985" y="126337"/>
                  </a:lnTo>
                  <a:lnTo>
                    <a:pt x="49744" y="139763"/>
                  </a:lnTo>
                  <a:lnTo>
                    <a:pt x="40358" y="149023"/>
                  </a:lnTo>
                  <a:lnTo>
                    <a:pt x="29133" y="154785"/>
                  </a:lnTo>
                  <a:lnTo>
                    <a:pt x="4911" y="15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76"/>
            <p:cNvSpPr/>
            <p:nvPr>
              <p:custDataLst>
                <p:tags r:id="rId154"/>
              </p:custDataLst>
            </p:nvPr>
          </p:nvSpPr>
          <p:spPr>
            <a:xfrm>
              <a:off x="9976372" y="883803"/>
              <a:ext cx="79764" cy="138548"/>
            </a:xfrm>
            <a:custGeom>
              <a:avLst/>
              <a:gdLst/>
              <a:ahLst/>
              <a:cxnLst/>
              <a:rect l="0" t="0" r="0" b="0"/>
              <a:pathLst>
                <a:path w="79764" h="138548">
                  <a:moveTo>
                    <a:pt x="12178" y="30597"/>
                  </a:moveTo>
                  <a:lnTo>
                    <a:pt x="12178" y="30597"/>
                  </a:lnTo>
                  <a:lnTo>
                    <a:pt x="5436" y="33968"/>
                  </a:lnTo>
                  <a:lnTo>
                    <a:pt x="3450" y="35667"/>
                  </a:lnTo>
                  <a:lnTo>
                    <a:pt x="1243" y="39435"/>
                  </a:lnTo>
                  <a:lnTo>
                    <a:pt x="0" y="55637"/>
                  </a:lnTo>
                  <a:lnTo>
                    <a:pt x="13830" y="99533"/>
                  </a:lnTo>
                  <a:lnTo>
                    <a:pt x="18344" y="133633"/>
                  </a:lnTo>
                  <a:lnTo>
                    <a:pt x="18518" y="95653"/>
                  </a:lnTo>
                  <a:lnTo>
                    <a:pt x="25266" y="54185"/>
                  </a:lnTo>
                  <a:lnTo>
                    <a:pt x="39575" y="19633"/>
                  </a:lnTo>
                  <a:lnTo>
                    <a:pt x="53848" y="1635"/>
                  </a:lnTo>
                  <a:lnTo>
                    <a:pt x="57597" y="0"/>
                  </a:lnTo>
                  <a:lnTo>
                    <a:pt x="60802" y="321"/>
                  </a:lnTo>
                  <a:lnTo>
                    <a:pt x="63644" y="1947"/>
                  </a:lnTo>
                  <a:lnTo>
                    <a:pt x="74387" y="14347"/>
                  </a:lnTo>
                  <a:lnTo>
                    <a:pt x="79763" y="41539"/>
                  </a:lnTo>
                  <a:lnTo>
                    <a:pt x="77215" y="86537"/>
                  </a:lnTo>
                  <a:lnTo>
                    <a:pt x="75678" y="138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77"/>
            <p:cNvSpPr/>
            <p:nvPr>
              <p:custDataLst>
                <p:tags r:id="rId155"/>
              </p:custDataLst>
            </p:nvPr>
          </p:nvSpPr>
          <p:spPr>
            <a:xfrm>
              <a:off x="9870711" y="869950"/>
              <a:ext cx="77590" cy="149231"/>
            </a:xfrm>
            <a:custGeom>
              <a:avLst/>
              <a:gdLst/>
              <a:ahLst/>
              <a:cxnLst/>
              <a:rect l="0" t="0" r="0" b="0"/>
              <a:pathLst>
                <a:path w="77590" h="149231">
                  <a:moveTo>
                    <a:pt x="35289" y="0"/>
                  </a:moveTo>
                  <a:lnTo>
                    <a:pt x="35289" y="0"/>
                  </a:lnTo>
                  <a:lnTo>
                    <a:pt x="21805" y="10113"/>
                  </a:lnTo>
                  <a:lnTo>
                    <a:pt x="6678" y="33257"/>
                  </a:lnTo>
                  <a:lnTo>
                    <a:pt x="0" y="62457"/>
                  </a:lnTo>
                  <a:lnTo>
                    <a:pt x="1392" y="96822"/>
                  </a:lnTo>
                  <a:lnTo>
                    <a:pt x="9645" y="123703"/>
                  </a:lnTo>
                  <a:lnTo>
                    <a:pt x="18953" y="136353"/>
                  </a:lnTo>
                  <a:lnTo>
                    <a:pt x="29439" y="145268"/>
                  </a:lnTo>
                  <a:lnTo>
                    <a:pt x="38804" y="149230"/>
                  </a:lnTo>
                  <a:lnTo>
                    <a:pt x="51432" y="145347"/>
                  </a:lnTo>
                  <a:lnTo>
                    <a:pt x="58751" y="141348"/>
                  </a:lnTo>
                  <a:lnTo>
                    <a:pt x="68764" y="129379"/>
                  </a:lnTo>
                  <a:lnTo>
                    <a:pt x="74862" y="113946"/>
                  </a:lnTo>
                  <a:lnTo>
                    <a:pt x="77589" y="84718"/>
                  </a:lnTo>
                  <a:lnTo>
                    <a:pt x="75725" y="61641"/>
                  </a:lnTo>
                  <a:lnTo>
                    <a:pt x="72125" y="53089"/>
                  </a:lnTo>
                  <a:lnTo>
                    <a:pt x="60598" y="41704"/>
                  </a:lnTo>
                  <a:lnTo>
                    <a:pt x="44186" y="38056"/>
                  </a:lnTo>
                  <a:lnTo>
                    <a:pt x="1623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78"/>
            <p:cNvSpPr/>
            <p:nvPr>
              <p:custDataLst>
                <p:tags r:id="rId156"/>
              </p:custDataLst>
            </p:nvPr>
          </p:nvSpPr>
          <p:spPr>
            <a:xfrm>
              <a:off x="9773243" y="880423"/>
              <a:ext cx="81958" cy="145048"/>
            </a:xfrm>
            <a:custGeom>
              <a:avLst/>
              <a:gdLst/>
              <a:ahLst/>
              <a:cxnLst/>
              <a:rect l="0" t="0" r="0" b="0"/>
              <a:pathLst>
                <a:path w="81958" h="145048">
                  <a:moveTo>
                    <a:pt x="69257" y="14927"/>
                  </a:moveTo>
                  <a:lnTo>
                    <a:pt x="69257" y="14927"/>
                  </a:lnTo>
                  <a:lnTo>
                    <a:pt x="63482" y="9857"/>
                  </a:lnTo>
                  <a:lnTo>
                    <a:pt x="45493" y="0"/>
                  </a:lnTo>
                  <a:lnTo>
                    <a:pt x="42124" y="742"/>
                  </a:lnTo>
                  <a:lnTo>
                    <a:pt x="39174" y="3354"/>
                  </a:lnTo>
                  <a:lnTo>
                    <a:pt x="11139" y="45304"/>
                  </a:lnTo>
                  <a:lnTo>
                    <a:pt x="1798" y="67233"/>
                  </a:lnTo>
                  <a:lnTo>
                    <a:pt x="0" y="88739"/>
                  </a:lnTo>
                  <a:lnTo>
                    <a:pt x="9696" y="120680"/>
                  </a:lnTo>
                  <a:lnTo>
                    <a:pt x="22089" y="136247"/>
                  </a:lnTo>
                  <a:lnTo>
                    <a:pt x="29345" y="142374"/>
                  </a:lnTo>
                  <a:lnTo>
                    <a:pt x="38415" y="145047"/>
                  </a:lnTo>
                  <a:lnTo>
                    <a:pt x="81957" y="141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16"/>
          <p:cNvGrpSpPr/>
          <p:nvPr/>
        </p:nvGrpSpPr>
        <p:grpSpPr>
          <a:xfrm>
            <a:off x="1348848" y="1460529"/>
            <a:ext cx="746653" cy="444472"/>
            <a:chOff x="1348848" y="1460529"/>
            <a:chExt cx="746653" cy="444472"/>
          </a:xfrm>
        </p:grpSpPr>
        <p:sp>
          <p:nvSpPr>
            <p:cNvPr id="71" name="SMARTInkShape-579"/>
            <p:cNvSpPr/>
            <p:nvPr>
              <p:custDataLst>
                <p:tags r:id="rId142"/>
              </p:custDataLst>
            </p:nvPr>
          </p:nvSpPr>
          <p:spPr>
            <a:xfrm>
              <a:off x="1993900" y="179705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101600" y="0"/>
                  </a:lnTo>
                  <a:lnTo>
                    <a:pt x="70207" y="41445"/>
                  </a:lnTo>
                  <a:lnTo>
                    <a:pt x="24216" y="8619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80"/>
            <p:cNvSpPr/>
            <p:nvPr>
              <p:custDataLst>
                <p:tags r:id="rId143"/>
              </p:custDataLst>
            </p:nvPr>
          </p:nvSpPr>
          <p:spPr>
            <a:xfrm>
              <a:off x="1905006" y="1616916"/>
              <a:ext cx="95245" cy="184881"/>
            </a:xfrm>
            <a:custGeom>
              <a:avLst/>
              <a:gdLst/>
              <a:ahLst/>
              <a:cxnLst/>
              <a:rect l="0" t="0" r="0" b="0"/>
              <a:pathLst>
                <a:path w="95245" h="184881">
                  <a:moveTo>
                    <a:pt x="12694" y="27734"/>
                  </a:moveTo>
                  <a:lnTo>
                    <a:pt x="12694" y="27734"/>
                  </a:lnTo>
                  <a:lnTo>
                    <a:pt x="9323" y="27734"/>
                  </a:lnTo>
                  <a:lnTo>
                    <a:pt x="5786" y="33378"/>
                  </a:lnTo>
                  <a:lnTo>
                    <a:pt x="2568" y="44354"/>
                  </a:lnTo>
                  <a:lnTo>
                    <a:pt x="502" y="83908"/>
                  </a:lnTo>
                  <a:lnTo>
                    <a:pt x="145" y="122695"/>
                  </a:lnTo>
                  <a:lnTo>
                    <a:pt x="24" y="166985"/>
                  </a:lnTo>
                  <a:lnTo>
                    <a:pt x="0" y="184880"/>
                  </a:lnTo>
                  <a:lnTo>
                    <a:pt x="5769" y="142503"/>
                  </a:lnTo>
                  <a:lnTo>
                    <a:pt x="12203" y="111198"/>
                  </a:lnTo>
                  <a:lnTo>
                    <a:pt x="19767" y="74236"/>
                  </a:lnTo>
                  <a:lnTo>
                    <a:pt x="27832" y="38524"/>
                  </a:lnTo>
                  <a:lnTo>
                    <a:pt x="36120" y="13244"/>
                  </a:lnTo>
                  <a:lnTo>
                    <a:pt x="41011" y="6080"/>
                  </a:lnTo>
                  <a:lnTo>
                    <a:pt x="46389" y="2009"/>
                  </a:lnTo>
                  <a:lnTo>
                    <a:pt x="52090" y="0"/>
                  </a:lnTo>
                  <a:lnTo>
                    <a:pt x="64070" y="1532"/>
                  </a:lnTo>
                  <a:lnTo>
                    <a:pt x="70228" y="3916"/>
                  </a:lnTo>
                  <a:lnTo>
                    <a:pt x="75039" y="9739"/>
                  </a:lnTo>
                  <a:lnTo>
                    <a:pt x="85181" y="39570"/>
                  </a:lnTo>
                  <a:lnTo>
                    <a:pt x="91949" y="82825"/>
                  </a:lnTo>
                  <a:lnTo>
                    <a:pt x="94268" y="126529"/>
                  </a:lnTo>
                  <a:lnTo>
                    <a:pt x="95244" y="180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81"/>
            <p:cNvSpPr/>
            <p:nvPr>
              <p:custDataLst>
                <p:tags r:id="rId144"/>
              </p:custDataLst>
            </p:nvPr>
          </p:nvSpPr>
          <p:spPr>
            <a:xfrm>
              <a:off x="1763136" y="1639323"/>
              <a:ext cx="91065" cy="162798"/>
            </a:xfrm>
            <a:custGeom>
              <a:avLst/>
              <a:gdLst/>
              <a:ahLst/>
              <a:cxnLst/>
              <a:rect l="0" t="0" r="0" b="0"/>
              <a:pathLst>
                <a:path w="91065" h="162798">
                  <a:moveTo>
                    <a:pt x="21214" y="75177"/>
                  </a:moveTo>
                  <a:lnTo>
                    <a:pt x="21214" y="75177"/>
                  </a:lnTo>
                  <a:lnTo>
                    <a:pt x="21214" y="78548"/>
                  </a:lnTo>
                  <a:lnTo>
                    <a:pt x="22625" y="79541"/>
                  </a:lnTo>
                  <a:lnTo>
                    <a:pt x="27956" y="80644"/>
                  </a:lnTo>
                  <a:lnTo>
                    <a:pt x="42262" y="77894"/>
                  </a:lnTo>
                  <a:lnTo>
                    <a:pt x="59906" y="65869"/>
                  </a:lnTo>
                  <a:lnTo>
                    <a:pt x="78539" y="48901"/>
                  </a:lnTo>
                  <a:lnTo>
                    <a:pt x="85497" y="34806"/>
                  </a:lnTo>
                  <a:lnTo>
                    <a:pt x="87353" y="27096"/>
                  </a:lnTo>
                  <a:lnTo>
                    <a:pt x="85652" y="12885"/>
                  </a:lnTo>
                  <a:lnTo>
                    <a:pt x="83222" y="6133"/>
                  </a:lnTo>
                  <a:lnTo>
                    <a:pt x="78781" y="2336"/>
                  </a:lnTo>
                  <a:lnTo>
                    <a:pt x="72997" y="511"/>
                  </a:lnTo>
                  <a:lnTo>
                    <a:pt x="66320" y="0"/>
                  </a:lnTo>
                  <a:lnTo>
                    <a:pt x="49492" y="8839"/>
                  </a:lnTo>
                  <a:lnTo>
                    <a:pt x="22067" y="35531"/>
                  </a:lnTo>
                  <a:lnTo>
                    <a:pt x="13316" y="46629"/>
                  </a:lnTo>
                  <a:lnTo>
                    <a:pt x="3593" y="72132"/>
                  </a:lnTo>
                  <a:lnTo>
                    <a:pt x="0" y="108612"/>
                  </a:lnTo>
                  <a:lnTo>
                    <a:pt x="721" y="118633"/>
                  </a:lnTo>
                  <a:lnTo>
                    <a:pt x="9049" y="137295"/>
                  </a:lnTo>
                  <a:lnTo>
                    <a:pt x="22157" y="152879"/>
                  </a:lnTo>
                  <a:lnTo>
                    <a:pt x="37391" y="162158"/>
                  </a:lnTo>
                  <a:lnTo>
                    <a:pt x="46815" y="162797"/>
                  </a:lnTo>
                  <a:lnTo>
                    <a:pt x="91064" y="151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82"/>
            <p:cNvSpPr/>
            <p:nvPr>
              <p:custDataLst>
                <p:tags r:id="rId145"/>
              </p:custDataLst>
            </p:nvPr>
          </p:nvSpPr>
          <p:spPr>
            <a:xfrm>
              <a:off x="1348848" y="1460529"/>
              <a:ext cx="378353" cy="371726"/>
            </a:xfrm>
            <a:custGeom>
              <a:avLst/>
              <a:gdLst/>
              <a:ahLst/>
              <a:cxnLst/>
              <a:rect l="0" t="0" r="0" b="0"/>
              <a:pathLst>
                <a:path w="378353" h="371726">
                  <a:moveTo>
                    <a:pt x="16402" y="190471"/>
                  </a:moveTo>
                  <a:lnTo>
                    <a:pt x="16402" y="190471"/>
                  </a:lnTo>
                  <a:lnTo>
                    <a:pt x="6289" y="187100"/>
                  </a:lnTo>
                  <a:lnTo>
                    <a:pt x="3310" y="184696"/>
                  </a:lnTo>
                  <a:lnTo>
                    <a:pt x="0" y="178261"/>
                  </a:lnTo>
                  <a:lnTo>
                    <a:pt x="1234" y="173865"/>
                  </a:lnTo>
                  <a:lnTo>
                    <a:pt x="8249" y="163335"/>
                  </a:lnTo>
                  <a:lnTo>
                    <a:pt x="52395" y="128483"/>
                  </a:lnTo>
                  <a:lnTo>
                    <a:pt x="87668" y="105771"/>
                  </a:lnTo>
                  <a:lnTo>
                    <a:pt x="132507" y="81565"/>
                  </a:lnTo>
                  <a:lnTo>
                    <a:pt x="157305" y="69184"/>
                  </a:lnTo>
                  <a:lnTo>
                    <a:pt x="201792" y="46019"/>
                  </a:lnTo>
                  <a:lnTo>
                    <a:pt x="249368" y="18789"/>
                  </a:lnTo>
                  <a:lnTo>
                    <a:pt x="283037" y="0"/>
                  </a:lnTo>
                  <a:lnTo>
                    <a:pt x="283804" y="38947"/>
                  </a:lnTo>
                  <a:lnTo>
                    <a:pt x="287465" y="75490"/>
                  </a:lnTo>
                  <a:lnTo>
                    <a:pt x="288569" y="113027"/>
                  </a:lnTo>
                  <a:lnTo>
                    <a:pt x="289059" y="159344"/>
                  </a:lnTo>
                  <a:lnTo>
                    <a:pt x="289190" y="184536"/>
                  </a:lnTo>
                  <a:lnTo>
                    <a:pt x="289277" y="210503"/>
                  </a:lnTo>
                  <a:lnTo>
                    <a:pt x="289336" y="236987"/>
                  </a:lnTo>
                  <a:lnTo>
                    <a:pt x="289374" y="263815"/>
                  </a:lnTo>
                  <a:lnTo>
                    <a:pt x="289418" y="306794"/>
                  </a:lnTo>
                  <a:lnTo>
                    <a:pt x="289442" y="351232"/>
                  </a:lnTo>
                  <a:lnTo>
                    <a:pt x="289450" y="371725"/>
                  </a:lnTo>
                  <a:lnTo>
                    <a:pt x="291333" y="337202"/>
                  </a:lnTo>
                  <a:lnTo>
                    <a:pt x="300122" y="290391"/>
                  </a:lnTo>
                  <a:lnTo>
                    <a:pt x="318684" y="244232"/>
                  </a:lnTo>
                  <a:lnTo>
                    <a:pt x="331666" y="229840"/>
                  </a:lnTo>
                  <a:lnTo>
                    <a:pt x="335939" y="229417"/>
                  </a:lnTo>
                  <a:lnTo>
                    <a:pt x="340199" y="231252"/>
                  </a:lnTo>
                  <a:lnTo>
                    <a:pt x="344450" y="234591"/>
                  </a:lnTo>
                  <a:lnTo>
                    <a:pt x="351055" y="247710"/>
                  </a:lnTo>
                  <a:lnTo>
                    <a:pt x="361044" y="288247"/>
                  </a:lnTo>
                  <a:lnTo>
                    <a:pt x="375508" y="335795"/>
                  </a:lnTo>
                  <a:lnTo>
                    <a:pt x="378352" y="34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83"/>
            <p:cNvSpPr/>
            <p:nvPr>
              <p:custDataLst>
                <p:tags r:id="rId146"/>
              </p:custDataLst>
            </p:nvPr>
          </p:nvSpPr>
          <p:spPr>
            <a:xfrm>
              <a:off x="1511300" y="1531494"/>
              <a:ext cx="31751" cy="322707"/>
            </a:xfrm>
            <a:custGeom>
              <a:avLst/>
              <a:gdLst/>
              <a:ahLst/>
              <a:cxnLst/>
              <a:rect l="0" t="0" r="0" b="0"/>
              <a:pathLst>
                <a:path w="31751" h="3227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8838" y="38955"/>
                  </a:lnTo>
                  <a:lnTo>
                    <a:pt x="12865" y="74534"/>
                  </a:lnTo>
                  <a:lnTo>
                    <a:pt x="17007" y="118568"/>
                  </a:lnTo>
                  <a:lnTo>
                    <a:pt x="19099" y="142164"/>
                  </a:lnTo>
                  <a:lnTo>
                    <a:pt x="23305" y="188843"/>
                  </a:lnTo>
                  <a:lnTo>
                    <a:pt x="27526" y="230756"/>
                  </a:lnTo>
                  <a:lnTo>
                    <a:pt x="29873" y="264906"/>
                  </a:lnTo>
                  <a:lnTo>
                    <a:pt x="31379" y="307839"/>
                  </a:lnTo>
                  <a:lnTo>
                    <a:pt x="31750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17"/>
          <p:cNvGrpSpPr/>
          <p:nvPr/>
        </p:nvGrpSpPr>
        <p:grpSpPr>
          <a:xfrm>
            <a:off x="2552700" y="1481781"/>
            <a:ext cx="774701" cy="487207"/>
            <a:chOff x="2552700" y="1481781"/>
            <a:chExt cx="774701" cy="487207"/>
          </a:xfrm>
        </p:grpSpPr>
        <p:sp>
          <p:nvSpPr>
            <p:cNvPr id="77" name="SMARTInkShape-584"/>
            <p:cNvSpPr/>
            <p:nvPr>
              <p:custDataLst>
                <p:tags r:id="rId139"/>
              </p:custDataLst>
            </p:nvPr>
          </p:nvSpPr>
          <p:spPr>
            <a:xfrm>
              <a:off x="3029551" y="1772728"/>
              <a:ext cx="297850" cy="98461"/>
            </a:xfrm>
            <a:custGeom>
              <a:avLst/>
              <a:gdLst/>
              <a:ahLst/>
              <a:cxnLst/>
              <a:rect l="0" t="0" r="0" b="0"/>
              <a:pathLst>
                <a:path w="297850" h="98461">
                  <a:moveTo>
                    <a:pt x="18449" y="75122"/>
                  </a:moveTo>
                  <a:lnTo>
                    <a:pt x="18449" y="75122"/>
                  </a:lnTo>
                  <a:lnTo>
                    <a:pt x="15078" y="71751"/>
                  </a:lnTo>
                  <a:lnTo>
                    <a:pt x="9660" y="70096"/>
                  </a:lnTo>
                  <a:lnTo>
                    <a:pt x="1426" y="69033"/>
                  </a:lnTo>
                  <a:lnTo>
                    <a:pt x="750" y="68241"/>
                  </a:lnTo>
                  <a:lnTo>
                    <a:pt x="0" y="65478"/>
                  </a:lnTo>
                  <a:lnTo>
                    <a:pt x="5293" y="47112"/>
                  </a:lnTo>
                  <a:lnTo>
                    <a:pt x="19195" y="20801"/>
                  </a:lnTo>
                  <a:lnTo>
                    <a:pt x="28658" y="10763"/>
                  </a:lnTo>
                  <a:lnTo>
                    <a:pt x="42272" y="1597"/>
                  </a:lnTo>
                  <a:lnTo>
                    <a:pt x="50559" y="0"/>
                  </a:lnTo>
                  <a:lnTo>
                    <a:pt x="69174" y="1988"/>
                  </a:lnTo>
                  <a:lnTo>
                    <a:pt x="102858" y="14412"/>
                  </a:lnTo>
                  <a:lnTo>
                    <a:pt x="146391" y="47006"/>
                  </a:lnTo>
                  <a:lnTo>
                    <a:pt x="191582" y="89860"/>
                  </a:lnTo>
                  <a:lnTo>
                    <a:pt x="204993" y="97429"/>
                  </a:lnTo>
                  <a:lnTo>
                    <a:pt x="210545" y="98460"/>
                  </a:lnTo>
                  <a:lnTo>
                    <a:pt x="224240" y="95843"/>
                  </a:lnTo>
                  <a:lnTo>
                    <a:pt x="231843" y="93169"/>
                  </a:lnTo>
                  <a:lnTo>
                    <a:pt x="245935" y="80791"/>
                  </a:lnTo>
                  <a:lnTo>
                    <a:pt x="272171" y="44824"/>
                  </a:lnTo>
                  <a:lnTo>
                    <a:pt x="281297" y="20558"/>
                  </a:lnTo>
                  <a:lnTo>
                    <a:pt x="287200" y="13712"/>
                  </a:lnTo>
                  <a:lnTo>
                    <a:pt x="297849" y="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85"/>
            <p:cNvSpPr/>
            <p:nvPr>
              <p:custDataLst>
                <p:tags r:id="rId140"/>
              </p:custDataLst>
            </p:nvPr>
          </p:nvSpPr>
          <p:spPr>
            <a:xfrm>
              <a:off x="2700826" y="1481781"/>
              <a:ext cx="149442" cy="487207"/>
            </a:xfrm>
            <a:custGeom>
              <a:avLst/>
              <a:gdLst/>
              <a:ahLst/>
              <a:cxnLst/>
              <a:rect l="0" t="0" r="0" b="0"/>
              <a:pathLst>
                <a:path w="149442" h="487207">
                  <a:moveTo>
                    <a:pt x="143974" y="23169"/>
                  </a:moveTo>
                  <a:lnTo>
                    <a:pt x="143974" y="23169"/>
                  </a:lnTo>
                  <a:lnTo>
                    <a:pt x="144680" y="13030"/>
                  </a:lnTo>
                  <a:lnTo>
                    <a:pt x="149441" y="57"/>
                  </a:lnTo>
                  <a:lnTo>
                    <a:pt x="148325" y="0"/>
                  </a:lnTo>
                  <a:lnTo>
                    <a:pt x="143320" y="1818"/>
                  </a:lnTo>
                  <a:lnTo>
                    <a:pt x="107626" y="30423"/>
                  </a:lnTo>
                  <a:lnTo>
                    <a:pt x="68607" y="67573"/>
                  </a:lnTo>
                  <a:lnTo>
                    <a:pt x="32743" y="105000"/>
                  </a:lnTo>
                  <a:lnTo>
                    <a:pt x="8434" y="147727"/>
                  </a:lnTo>
                  <a:lnTo>
                    <a:pt x="0" y="176811"/>
                  </a:lnTo>
                  <a:lnTo>
                    <a:pt x="2610" y="188821"/>
                  </a:lnTo>
                  <a:lnTo>
                    <a:pt x="18993" y="230655"/>
                  </a:lnTo>
                  <a:lnTo>
                    <a:pt x="27538" y="268556"/>
                  </a:lnTo>
                  <a:lnTo>
                    <a:pt x="33196" y="305897"/>
                  </a:lnTo>
                  <a:lnTo>
                    <a:pt x="34767" y="338620"/>
                  </a:lnTo>
                  <a:lnTo>
                    <a:pt x="35465" y="372449"/>
                  </a:lnTo>
                  <a:lnTo>
                    <a:pt x="37740" y="419465"/>
                  </a:lnTo>
                  <a:lnTo>
                    <a:pt x="41459" y="466536"/>
                  </a:lnTo>
                  <a:lnTo>
                    <a:pt x="45474" y="484109"/>
                  </a:lnTo>
                  <a:lnTo>
                    <a:pt x="47263" y="486391"/>
                  </a:lnTo>
                  <a:lnTo>
                    <a:pt x="49161" y="487206"/>
                  </a:lnTo>
                  <a:lnTo>
                    <a:pt x="55074" y="486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86"/>
            <p:cNvSpPr/>
            <p:nvPr>
              <p:custDataLst>
                <p:tags r:id="rId141"/>
              </p:custDataLst>
            </p:nvPr>
          </p:nvSpPr>
          <p:spPr>
            <a:xfrm>
              <a:off x="2552700" y="1504950"/>
              <a:ext cx="190501" cy="209551"/>
            </a:xfrm>
            <a:custGeom>
              <a:avLst/>
              <a:gdLst/>
              <a:ahLst/>
              <a:cxnLst/>
              <a:rect l="0" t="0" r="0" b="0"/>
              <a:pathLst>
                <a:path w="190501" h="209551">
                  <a:moveTo>
                    <a:pt x="0" y="0"/>
                  </a:moveTo>
                  <a:lnTo>
                    <a:pt x="0" y="0"/>
                  </a:lnTo>
                  <a:lnTo>
                    <a:pt x="32324" y="39232"/>
                  </a:lnTo>
                  <a:lnTo>
                    <a:pt x="67433" y="78417"/>
                  </a:lnTo>
                  <a:lnTo>
                    <a:pt x="107234" y="119425"/>
                  </a:lnTo>
                  <a:lnTo>
                    <a:pt x="142075" y="156506"/>
                  </a:lnTo>
                  <a:lnTo>
                    <a:pt x="180805" y="202594"/>
                  </a:lnTo>
                  <a:lnTo>
                    <a:pt x="1905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18"/>
          <p:cNvGrpSpPr/>
          <p:nvPr/>
        </p:nvGrpSpPr>
        <p:grpSpPr>
          <a:xfrm>
            <a:off x="3590813" y="1539309"/>
            <a:ext cx="1100702" cy="380175"/>
            <a:chOff x="3590813" y="1539309"/>
            <a:chExt cx="1100702" cy="380175"/>
          </a:xfrm>
        </p:grpSpPr>
        <p:sp>
          <p:nvSpPr>
            <p:cNvPr id="81" name="SMARTInkShape-587"/>
            <p:cNvSpPr/>
            <p:nvPr>
              <p:custDataLst>
                <p:tags r:id="rId134"/>
              </p:custDataLst>
            </p:nvPr>
          </p:nvSpPr>
          <p:spPr>
            <a:xfrm>
              <a:off x="4415325" y="1539309"/>
              <a:ext cx="276190" cy="319218"/>
            </a:xfrm>
            <a:custGeom>
              <a:avLst/>
              <a:gdLst/>
              <a:ahLst/>
              <a:cxnLst/>
              <a:rect l="0" t="0" r="0" b="0"/>
              <a:pathLst>
                <a:path w="276190" h="319218">
                  <a:moveTo>
                    <a:pt x="105875" y="181541"/>
                  </a:moveTo>
                  <a:lnTo>
                    <a:pt x="105875" y="181541"/>
                  </a:lnTo>
                  <a:lnTo>
                    <a:pt x="91569" y="149559"/>
                  </a:lnTo>
                  <a:lnTo>
                    <a:pt x="87166" y="146108"/>
                  </a:lnTo>
                  <a:lnTo>
                    <a:pt x="74747" y="144156"/>
                  </a:lnTo>
                  <a:lnTo>
                    <a:pt x="56057" y="155048"/>
                  </a:lnTo>
                  <a:lnTo>
                    <a:pt x="35050" y="175411"/>
                  </a:lnTo>
                  <a:lnTo>
                    <a:pt x="9474" y="217903"/>
                  </a:lnTo>
                  <a:lnTo>
                    <a:pt x="0" y="247326"/>
                  </a:lnTo>
                  <a:lnTo>
                    <a:pt x="813" y="291657"/>
                  </a:lnTo>
                  <a:lnTo>
                    <a:pt x="8381" y="311856"/>
                  </a:lnTo>
                  <a:lnTo>
                    <a:pt x="13362" y="319217"/>
                  </a:lnTo>
                  <a:lnTo>
                    <a:pt x="21622" y="319186"/>
                  </a:lnTo>
                  <a:lnTo>
                    <a:pt x="43969" y="305982"/>
                  </a:lnTo>
                  <a:lnTo>
                    <a:pt x="74205" y="267409"/>
                  </a:lnTo>
                  <a:lnTo>
                    <a:pt x="88507" y="234521"/>
                  </a:lnTo>
                  <a:lnTo>
                    <a:pt x="100729" y="189713"/>
                  </a:lnTo>
                  <a:lnTo>
                    <a:pt x="104858" y="166143"/>
                  </a:lnTo>
                  <a:lnTo>
                    <a:pt x="93808" y="199391"/>
                  </a:lnTo>
                  <a:lnTo>
                    <a:pt x="90775" y="231985"/>
                  </a:lnTo>
                  <a:lnTo>
                    <a:pt x="96227" y="262104"/>
                  </a:lnTo>
                  <a:lnTo>
                    <a:pt x="103704" y="278024"/>
                  </a:lnTo>
                  <a:lnTo>
                    <a:pt x="114082" y="287452"/>
                  </a:lnTo>
                  <a:lnTo>
                    <a:pt x="127632" y="290231"/>
                  </a:lnTo>
                  <a:lnTo>
                    <a:pt x="135196" y="289984"/>
                  </a:lnTo>
                  <a:lnTo>
                    <a:pt x="166068" y="272782"/>
                  </a:lnTo>
                  <a:lnTo>
                    <a:pt x="209356" y="228178"/>
                  </a:lnTo>
                  <a:lnTo>
                    <a:pt x="230654" y="195919"/>
                  </a:lnTo>
                  <a:lnTo>
                    <a:pt x="249997" y="158533"/>
                  </a:lnTo>
                  <a:lnTo>
                    <a:pt x="265885" y="117693"/>
                  </a:lnTo>
                  <a:lnTo>
                    <a:pt x="275298" y="73672"/>
                  </a:lnTo>
                  <a:lnTo>
                    <a:pt x="276189" y="37643"/>
                  </a:lnTo>
                  <a:lnTo>
                    <a:pt x="274450" y="22109"/>
                  </a:lnTo>
                  <a:lnTo>
                    <a:pt x="270470" y="11753"/>
                  </a:lnTo>
                  <a:lnTo>
                    <a:pt x="264993" y="4849"/>
                  </a:lnTo>
                  <a:lnTo>
                    <a:pt x="258520" y="246"/>
                  </a:lnTo>
                  <a:lnTo>
                    <a:pt x="249972" y="0"/>
                  </a:lnTo>
                  <a:lnTo>
                    <a:pt x="229185" y="7252"/>
                  </a:lnTo>
                  <a:lnTo>
                    <a:pt x="209598" y="27409"/>
                  </a:lnTo>
                  <a:lnTo>
                    <a:pt x="193602" y="57299"/>
                  </a:lnTo>
                  <a:lnTo>
                    <a:pt x="184141" y="96454"/>
                  </a:lnTo>
                  <a:lnTo>
                    <a:pt x="183228" y="143489"/>
                  </a:lnTo>
                  <a:lnTo>
                    <a:pt x="184960" y="168873"/>
                  </a:lnTo>
                  <a:lnTo>
                    <a:pt x="194411" y="212129"/>
                  </a:lnTo>
                  <a:lnTo>
                    <a:pt x="208019" y="248052"/>
                  </a:lnTo>
                  <a:lnTo>
                    <a:pt x="230841" y="285287"/>
                  </a:lnTo>
                  <a:lnTo>
                    <a:pt x="258275" y="308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88"/>
            <p:cNvSpPr/>
            <p:nvPr>
              <p:custDataLst>
                <p:tags r:id="rId135"/>
              </p:custDataLst>
            </p:nvPr>
          </p:nvSpPr>
          <p:spPr>
            <a:xfrm>
              <a:off x="4171950" y="1683633"/>
              <a:ext cx="184151" cy="169433"/>
            </a:xfrm>
            <a:custGeom>
              <a:avLst/>
              <a:gdLst/>
              <a:ahLst/>
              <a:cxnLst/>
              <a:rect l="0" t="0" r="0" b="0"/>
              <a:pathLst>
                <a:path w="184151" h="16943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6120"/>
                  </a:lnTo>
                  <a:lnTo>
                    <a:pt x="12228" y="42520"/>
                  </a:lnTo>
                  <a:lnTo>
                    <a:pt x="16715" y="85904"/>
                  </a:lnTo>
                  <a:lnTo>
                    <a:pt x="17652" y="128235"/>
                  </a:lnTo>
                  <a:lnTo>
                    <a:pt x="13227" y="169432"/>
                  </a:lnTo>
                  <a:lnTo>
                    <a:pt x="13052" y="169104"/>
                  </a:lnTo>
                  <a:lnTo>
                    <a:pt x="14612" y="126346"/>
                  </a:lnTo>
                  <a:lnTo>
                    <a:pt x="21498" y="82440"/>
                  </a:lnTo>
                  <a:lnTo>
                    <a:pt x="30016" y="50261"/>
                  </a:lnTo>
                  <a:lnTo>
                    <a:pt x="43209" y="24199"/>
                  </a:lnTo>
                  <a:lnTo>
                    <a:pt x="49972" y="16544"/>
                  </a:lnTo>
                  <a:lnTo>
                    <a:pt x="56598" y="12146"/>
                  </a:lnTo>
                  <a:lnTo>
                    <a:pt x="63132" y="9920"/>
                  </a:lnTo>
                  <a:lnTo>
                    <a:pt x="68194" y="11963"/>
                  </a:lnTo>
                  <a:lnTo>
                    <a:pt x="72273" y="16853"/>
                  </a:lnTo>
                  <a:lnTo>
                    <a:pt x="78688" y="33105"/>
                  </a:lnTo>
                  <a:lnTo>
                    <a:pt x="85560" y="69316"/>
                  </a:lnTo>
                  <a:lnTo>
                    <a:pt x="86359" y="114192"/>
                  </a:lnTo>
                  <a:lnTo>
                    <a:pt x="83302" y="133953"/>
                  </a:lnTo>
                  <a:lnTo>
                    <a:pt x="82773" y="123892"/>
                  </a:lnTo>
                  <a:lnTo>
                    <a:pt x="85987" y="96295"/>
                  </a:lnTo>
                  <a:lnTo>
                    <a:pt x="101521" y="57936"/>
                  </a:lnTo>
                  <a:lnTo>
                    <a:pt x="123997" y="25403"/>
                  </a:lnTo>
                  <a:lnTo>
                    <a:pt x="140247" y="14328"/>
                  </a:lnTo>
                  <a:lnTo>
                    <a:pt x="148531" y="11374"/>
                  </a:lnTo>
                  <a:lnTo>
                    <a:pt x="155465" y="11522"/>
                  </a:lnTo>
                  <a:lnTo>
                    <a:pt x="161499" y="13737"/>
                  </a:lnTo>
                  <a:lnTo>
                    <a:pt x="166933" y="17330"/>
                  </a:lnTo>
                  <a:lnTo>
                    <a:pt x="174852" y="32612"/>
                  </a:lnTo>
                  <a:lnTo>
                    <a:pt x="181395" y="66897"/>
                  </a:lnTo>
                  <a:lnTo>
                    <a:pt x="183333" y="106454"/>
                  </a:lnTo>
                  <a:lnTo>
                    <a:pt x="1841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89"/>
            <p:cNvSpPr/>
            <p:nvPr>
              <p:custDataLst>
                <p:tags r:id="rId136"/>
              </p:custDataLst>
            </p:nvPr>
          </p:nvSpPr>
          <p:spPr>
            <a:xfrm>
              <a:off x="3984142" y="1651000"/>
              <a:ext cx="124309" cy="220488"/>
            </a:xfrm>
            <a:custGeom>
              <a:avLst/>
              <a:gdLst/>
              <a:ahLst/>
              <a:cxnLst/>
              <a:rect l="0" t="0" r="0" b="0"/>
              <a:pathLst>
                <a:path w="124309" h="220488">
                  <a:moveTo>
                    <a:pt x="3658" y="69850"/>
                  </a:moveTo>
                  <a:lnTo>
                    <a:pt x="3658" y="69850"/>
                  </a:lnTo>
                  <a:lnTo>
                    <a:pt x="287" y="66479"/>
                  </a:lnTo>
                  <a:lnTo>
                    <a:pt x="0" y="65486"/>
                  </a:lnTo>
                  <a:lnTo>
                    <a:pt x="514" y="64824"/>
                  </a:lnTo>
                  <a:lnTo>
                    <a:pt x="1562" y="64383"/>
                  </a:lnTo>
                  <a:lnTo>
                    <a:pt x="9779" y="63761"/>
                  </a:lnTo>
                  <a:lnTo>
                    <a:pt x="27893" y="73690"/>
                  </a:lnTo>
                  <a:lnTo>
                    <a:pt x="51134" y="93409"/>
                  </a:lnTo>
                  <a:lnTo>
                    <a:pt x="72523" y="127238"/>
                  </a:lnTo>
                  <a:lnTo>
                    <a:pt x="78244" y="154387"/>
                  </a:lnTo>
                  <a:lnTo>
                    <a:pt x="76168" y="201946"/>
                  </a:lnTo>
                  <a:lnTo>
                    <a:pt x="73165" y="209420"/>
                  </a:lnTo>
                  <a:lnTo>
                    <a:pt x="64183" y="219605"/>
                  </a:lnTo>
                  <a:lnTo>
                    <a:pt x="58825" y="220487"/>
                  </a:lnTo>
                  <a:lnTo>
                    <a:pt x="53136" y="218958"/>
                  </a:lnTo>
                  <a:lnTo>
                    <a:pt x="47227" y="215822"/>
                  </a:lnTo>
                  <a:lnTo>
                    <a:pt x="38779" y="202930"/>
                  </a:lnTo>
                  <a:lnTo>
                    <a:pt x="33378" y="181913"/>
                  </a:lnTo>
                  <a:lnTo>
                    <a:pt x="30978" y="149054"/>
                  </a:lnTo>
                  <a:lnTo>
                    <a:pt x="43082" y="107168"/>
                  </a:lnTo>
                  <a:lnTo>
                    <a:pt x="64219" y="65269"/>
                  </a:lnTo>
                  <a:lnTo>
                    <a:pt x="97096" y="24670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90"/>
            <p:cNvSpPr/>
            <p:nvPr>
              <p:custDataLst>
                <p:tags r:id="rId137"/>
              </p:custDataLst>
            </p:nvPr>
          </p:nvSpPr>
          <p:spPr>
            <a:xfrm>
              <a:off x="3851397" y="1707721"/>
              <a:ext cx="85528" cy="161184"/>
            </a:xfrm>
            <a:custGeom>
              <a:avLst/>
              <a:gdLst/>
              <a:ahLst/>
              <a:cxnLst/>
              <a:rect l="0" t="0" r="0" b="0"/>
              <a:pathLst>
                <a:path w="85528" h="161184">
                  <a:moveTo>
                    <a:pt x="66553" y="25829"/>
                  </a:moveTo>
                  <a:lnTo>
                    <a:pt x="66553" y="25829"/>
                  </a:lnTo>
                  <a:lnTo>
                    <a:pt x="52247" y="2685"/>
                  </a:lnTo>
                  <a:lnTo>
                    <a:pt x="48549" y="522"/>
                  </a:lnTo>
                  <a:lnTo>
                    <a:pt x="38796" y="0"/>
                  </a:lnTo>
                  <a:lnTo>
                    <a:pt x="25524" y="9646"/>
                  </a:lnTo>
                  <a:lnTo>
                    <a:pt x="18033" y="17157"/>
                  </a:lnTo>
                  <a:lnTo>
                    <a:pt x="7829" y="36791"/>
                  </a:lnTo>
                  <a:lnTo>
                    <a:pt x="0" y="75409"/>
                  </a:lnTo>
                  <a:lnTo>
                    <a:pt x="285" y="105014"/>
                  </a:lnTo>
                  <a:lnTo>
                    <a:pt x="7467" y="132284"/>
                  </a:lnTo>
                  <a:lnTo>
                    <a:pt x="19596" y="150988"/>
                  </a:lnTo>
                  <a:lnTo>
                    <a:pt x="26781" y="157952"/>
                  </a:lnTo>
                  <a:lnTo>
                    <a:pt x="35099" y="161183"/>
                  </a:lnTo>
                  <a:lnTo>
                    <a:pt x="53750" y="161010"/>
                  </a:lnTo>
                  <a:lnTo>
                    <a:pt x="61545" y="156872"/>
                  </a:lnTo>
                  <a:lnTo>
                    <a:pt x="73970" y="142867"/>
                  </a:lnTo>
                  <a:lnTo>
                    <a:pt x="85527" y="108406"/>
                  </a:lnTo>
                  <a:lnTo>
                    <a:pt x="83307" y="66916"/>
                  </a:lnTo>
                  <a:lnTo>
                    <a:pt x="70341" y="33456"/>
                  </a:lnTo>
                  <a:lnTo>
                    <a:pt x="62827" y="22163"/>
                  </a:lnTo>
                  <a:lnTo>
                    <a:pt x="53853" y="13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91"/>
            <p:cNvSpPr/>
            <p:nvPr>
              <p:custDataLst>
                <p:tags r:id="rId138"/>
              </p:custDataLst>
            </p:nvPr>
          </p:nvSpPr>
          <p:spPr>
            <a:xfrm>
              <a:off x="3590813" y="1562681"/>
              <a:ext cx="187052" cy="356803"/>
            </a:xfrm>
            <a:custGeom>
              <a:avLst/>
              <a:gdLst/>
              <a:ahLst/>
              <a:cxnLst/>
              <a:rect l="0" t="0" r="0" b="0"/>
              <a:pathLst>
                <a:path w="187052" h="356803">
                  <a:moveTo>
                    <a:pt x="9637" y="101019"/>
                  </a:moveTo>
                  <a:lnTo>
                    <a:pt x="9637" y="101019"/>
                  </a:lnTo>
                  <a:lnTo>
                    <a:pt x="13008" y="138922"/>
                  </a:lnTo>
                  <a:lnTo>
                    <a:pt x="14663" y="170076"/>
                  </a:lnTo>
                  <a:lnTo>
                    <a:pt x="15398" y="205794"/>
                  </a:lnTo>
                  <a:lnTo>
                    <a:pt x="15725" y="245188"/>
                  </a:lnTo>
                  <a:lnTo>
                    <a:pt x="13989" y="282451"/>
                  </a:lnTo>
                  <a:lnTo>
                    <a:pt x="10926" y="329519"/>
                  </a:lnTo>
                  <a:lnTo>
                    <a:pt x="9504" y="350036"/>
                  </a:lnTo>
                  <a:lnTo>
                    <a:pt x="8137" y="354519"/>
                  </a:lnTo>
                  <a:lnTo>
                    <a:pt x="6521" y="356802"/>
                  </a:lnTo>
                  <a:lnTo>
                    <a:pt x="5443" y="354091"/>
                  </a:lnTo>
                  <a:lnTo>
                    <a:pt x="3713" y="313678"/>
                  </a:lnTo>
                  <a:lnTo>
                    <a:pt x="2770" y="276673"/>
                  </a:lnTo>
                  <a:lnTo>
                    <a:pt x="1532" y="251988"/>
                  </a:lnTo>
                  <a:lnTo>
                    <a:pt x="0" y="224949"/>
                  </a:lnTo>
                  <a:lnTo>
                    <a:pt x="1096" y="196339"/>
                  </a:lnTo>
                  <a:lnTo>
                    <a:pt x="3943" y="166682"/>
                  </a:lnTo>
                  <a:lnTo>
                    <a:pt x="7958" y="136328"/>
                  </a:lnTo>
                  <a:lnTo>
                    <a:pt x="16182" y="93193"/>
                  </a:lnTo>
                  <a:lnTo>
                    <a:pt x="26863" y="58483"/>
                  </a:lnTo>
                  <a:lnTo>
                    <a:pt x="29587" y="53612"/>
                  </a:lnTo>
                  <a:lnTo>
                    <a:pt x="32109" y="53892"/>
                  </a:lnTo>
                  <a:lnTo>
                    <a:pt x="36793" y="63611"/>
                  </a:lnTo>
                  <a:lnTo>
                    <a:pt x="50139" y="102400"/>
                  </a:lnTo>
                  <a:lnTo>
                    <a:pt x="61505" y="139968"/>
                  </a:lnTo>
                  <a:lnTo>
                    <a:pt x="75023" y="181830"/>
                  </a:lnTo>
                  <a:lnTo>
                    <a:pt x="92790" y="223953"/>
                  </a:lnTo>
                  <a:lnTo>
                    <a:pt x="110564" y="258668"/>
                  </a:lnTo>
                  <a:lnTo>
                    <a:pt x="134556" y="294485"/>
                  </a:lnTo>
                  <a:lnTo>
                    <a:pt x="141600" y="301963"/>
                  </a:lnTo>
                  <a:lnTo>
                    <a:pt x="147706" y="304832"/>
                  </a:lnTo>
                  <a:lnTo>
                    <a:pt x="153189" y="304628"/>
                  </a:lnTo>
                  <a:lnTo>
                    <a:pt x="158255" y="302375"/>
                  </a:lnTo>
                  <a:lnTo>
                    <a:pt x="161632" y="296639"/>
                  </a:lnTo>
                  <a:lnTo>
                    <a:pt x="170816" y="253254"/>
                  </a:lnTo>
                  <a:lnTo>
                    <a:pt x="177933" y="218774"/>
                  </a:lnTo>
                  <a:lnTo>
                    <a:pt x="181807" y="195750"/>
                  </a:lnTo>
                  <a:lnTo>
                    <a:pt x="185800" y="170523"/>
                  </a:lnTo>
                  <a:lnTo>
                    <a:pt x="187051" y="142416"/>
                  </a:lnTo>
                  <a:lnTo>
                    <a:pt x="186474" y="112389"/>
                  </a:lnTo>
                  <a:lnTo>
                    <a:pt x="184679" y="81083"/>
                  </a:lnTo>
                  <a:lnTo>
                    <a:pt x="180801" y="36890"/>
                  </a:lnTo>
                  <a:lnTo>
                    <a:pt x="176021" y="9723"/>
                  </a:lnTo>
                  <a:lnTo>
                    <a:pt x="172771" y="3466"/>
                  </a:lnTo>
                  <a:lnTo>
                    <a:pt x="169193" y="0"/>
                  </a:lnTo>
                  <a:lnTo>
                    <a:pt x="166808" y="512"/>
                  </a:lnTo>
                  <a:lnTo>
                    <a:pt x="165217" y="3675"/>
                  </a:lnTo>
                  <a:lnTo>
                    <a:pt x="162037" y="18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19"/>
          <p:cNvGrpSpPr/>
          <p:nvPr/>
        </p:nvGrpSpPr>
        <p:grpSpPr>
          <a:xfrm>
            <a:off x="4938375" y="1515547"/>
            <a:ext cx="1157626" cy="446604"/>
            <a:chOff x="4938375" y="1515547"/>
            <a:chExt cx="1157626" cy="446604"/>
          </a:xfrm>
        </p:grpSpPr>
        <p:sp>
          <p:nvSpPr>
            <p:cNvPr id="87" name="SMARTInkShape-592"/>
            <p:cNvSpPr/>
            <p:nvPr>
              <p:custDataLst>
                <p:tags r:id="rId127"/>
              </p:custDataLst>
            </p:nvPr>
          </p:nvSpPr>
          <p:spPr>
            <a:xfrm>
              <a:off x="6032500" y="184150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63500" y="6742"/>
                  </a:lnTo>
                  <a:lnTo>
                    <a:pt x="56758" y="21048"/>
                  </a:lnTo>
                  <a:lnTo>
                    <a:pt x="13874" y="6616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93"/>
            <p:cNvSpPr/>
            <p:nvPr>
              <p:custDataLst>
                <p:tags r:id="rId128"/>
              </p:custDataLst>
            </p:nvPr>
          </p:nvSpPr>
          <p:spPr>
            <a:xfrm>
              <a:off x="5931267" y="1555750"/>
              <a:ext cx="101751" cy="291925"/>
            </a:xfrm>
            <a:custGeom>
              <a:avLst/>
              <a:gdLst/>
              <a:ahLst/>
              <a:cxnLst/>
              <a:rect l="0" t="0" r="0" b="0"/>
              <a:pathLst>
                <a:path w="101751" h="291925">
                  <a:moveTo>
                    <a:pt x="25033" y="0"/>
                  </a:moveTo>
                  <a:lnTo>
                    <a:pt x="25033" y="0"/>
                  </a:lnTo>
                  <a:lnTo>
                    <a:pt x="21662" y="0"/>
                  </a:lnTo>
                  <a:lnTo>
                    <a:pt x="20669" y="706"/>
                  </a:lnTo>
                  <a:lnTo>
                    <a:pt x="20007" y="1882"/>
                  </a:lnTo>
                  <a:lnTo>
                    <a:pt x="19566" y="3371"/>
                  </a:lnTo>
                  <a:lnTo>
                    <a:pt x="20857" y="49458"/>
                  </a:lnTo>
                  <a:lnTo>
                    <a:pt x="17767" y="85011"/>
                  </a:lnTo>
                  <a:lnTo>
                    <a:pt x="14043" y="126683"/>
                  </a:lnTo>
                  <a:lnTo>
                    <a:pt x="10036" y="171074"/>
                  </a:lnTo>
                  <a:lnTo>
                    <a:pt x="5903" y="211029"/>
                  </a:lnTo>
                  <a:lnTo>
                    <a:pt x="2419" y="245485"/>
                  </a:lnTo>
                  <a:lnTo>
                    <a:pt x="0" y="290778"/>
                  </a:lnTo>
                  <a:lnTo>
                    <a:pt x="583" y="291924"/>
                  </a:lnTo>
                  <a:lnTo>
                    <a:pt x="1677" y="291277"/>
                  </a:lnTo>
                  <a:lnTo>
                    <a:pt x="26779" y="252817"/>
                  </a:lnTo>
                  <a:lnTo>
                    <a:pt x="50778" y="205815"/>
                  </a:lnTo>
                  <a:lnTo>
                    <a:pt x="68174" y="183278"/>
                  </a:lnTo>
                  <a:lnTo>
                    <a:pt x="72139" y="180747"/>
                  </a:lnTo>
                  <a:lnTo>
                    <a:pt x="75487" y="179764"/>
                  </a:lnTo>
                  <a:lnTo>
                    <a:pt x="79130" y="180521"/>
                  </a:lnTo>
                  <a:lnTo>
                    <a:pt x="86941" y="185124"/>
                  </a:lnTo>
                  <a:lnTo>
                    <a:pt x="99272" y="199020"/>
                  </a:lnTo>
                  <a:lnTo>
                    <a:pt x="101337" y="204647"/>
                  </a:lnTo>
                  <a:lnTo>
                    <a:pt x="101750" y="216543"/>
                  </a:lnTo>
                  <a:lnTo>
                    <a:pt x="94645" y="241883"/>
                  </a:lnTo>
                  <a:lnTo>
                    <a:pt x="81842" y="257787"/>
                  </a:lnTo>
                  <a:lnTo>
                    <a:pt x="54801" y="276759"/>
                  </a:lnTo>
                  <a:lnTo>
                    <a:pt x="28209" y="287555"/>
                  </a:lnTo>
                  <a:lnTo>
                    <a:pt x="20800" y="289070"/>
                  </a:lnTo>
                  <a:lnTo>
                    <a:pt x="15861" y="287257"/>
                  </a:lnTo>
                  <a:lnTo>
                    <a:pt x="12568" y="283227"/>
                  </a:lnTo>
                  <a:lnTo>
                    <a:pt x="5983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94"/>
            <p:cNvSpPr/>
            <p:nvPr>
              <p:custDataLst>
                <p:tags r:id="rId129"/>
              </p:custDataLst>
            </p:nvPr>
          </p:nvSpPr>
          <p:spPr>
            <a:xfrm>
              <a:off x="5767241" y="1682750"/>
              <a:ext cx="36660" cy="190501"/>
            </a:xfrm>
            <a:custGeom>
              <a:avLst/>
              <a:gdLst/>
              <a:ahLst/>
              <a:cxnLst/>
              <a:rect l="0" t="0" r="0" b="0"/>
              <a:pathLst>
                <a:path w="36660" h="190501">
                  <a:moveTo>
                    <a:pt x="11259" y="0"/>
                  </a:moveTo>
                  <a:lnTo>
                    <a:pt x="11259" y="0"/>
                  </a:lnTo>
                  <a:lnTo>
                    <a:pt x="7888" y="0"/>
                  </a:lnTo>
                  <a:lnTo>
                    <a:pt x="6895" y="1411"/>
                  </a:lnTo>
                  <a:lnTo>
                    <a:pt x="0" y="38282"/>
                  </a:lnTo>
                  <a:lnTo>
                    <a:pt x="2214" y="83840"/>
                  </a:lnTo>
                  <a:lnTo>
                    <a:pt x="10853" y="121032"/>
                  </a:lnTo>
                  <a:lnTo>
                    <a:pt x="22049" y="164339"/>
                  </a:lnTo>
                  <a:lnTo>
                    <a:pt x="3665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95"/>
            <p:cNvSpPr/>
            <p:nvPr>
              <p:custDataLst>
                <p:tags r:id="rId130"/>
              </p:custDataLst>
            </p:nvPr>
          </p:nvSpPr>
          <p:spPr>
            <a:xfrm>
              <a:off x="5705279" y="1765300"/>
              <a:ext cx="181172" cy="25401"/>
            </a:xfrm>
            <a:custGeom>
              <a:avLst/>
              <a:gdLst/>
              <a:ahLst/>
              <a:cxnLst/>
              <a:rect l="0" t="0" r="0" b="0"/>
              <a:pathLst>
                <a:path w="1811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4646" y="22029"/>
                  </a:lnTo>
                  <a:lnTo>
                    <a:pt x="47354" y="12535"/>
                  </a:lnTo>
                  <a:lnTo>
                    <a:pt x="89545" y="8182"/>
                  </a:lnTo>
                  <a:lnTo>
                    <a:pt x="132151" y="6893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96"/>
            <p:cNvSpPr/>
            <p:nvPr>
              <p:custDataLst>
                <p:tags r:id="rId131"/>
              </p:custDataLst>
            </p:nvPr>
          </p:nvSpPr>
          <p:spPr>
            <a:xfrm>
              <a:off x="5410200" y="1713156"/>
              <a:ext cx="196851" cy="248995"/>
            </a:xfrm>
            <a:custGeom>
              <a:avLst/>
              <a:gdLst/>
              <a:ahLst/>
              <a:cxnLst/>
              <a:rect l="0" t="0" r="0" b="0"/>
              <a:pathLst>
                <a:path w="196851" h="248995">
                  <a:moveTo>
                    <a:pt x="0" y="248994"/>
                  </a:moveTo>
                  <a:lnTo>
                    <a:pt x="0" y="248994"/>
                  </a:lnTo>
                  <a:lnTo>
                    <a:pt x="0" y="245623"/>
                  </a:lnTo>
                  <a:lnTo>
                    <a:pt x="25730" y="206359"/>
                  </a:lnTo>
                  <a:lnTo>
                    <a:pt x="38198" y="172156"/>
                  </a:lnTo>
                  <a:lnTo>
                    <a:pt x="45905" y="140055"/>
                  </a:lnTo>
                  <a:lnTo>
                    <a:pt x="51682" y="99917"/>
                  </a:lnTo>
                  <a:lnTo>
                    <a:pt x="54720" y="61853"/>
                  </a:lnTo>
                  <a:lnTo>
                    <a:pt x="54548" y="21859"/>
                  </a:lnTo>
                  <a:lnTo>
                    <a:pt x="50029" y="5541"/>
                  </a:lnTo>
                  <a:lnTo>
                    <a:pt x="48169" y="2025"/>
                  </a:lnTo>
                  <a:lnTo>
                    <a:pt x="46224" y="387"/>
                  </a:lnTo>
                  <a:lnTo>
                    <a:pt x="44222" y="0"/>
                  </a:lnTo>
                  <a:lnTo>
                    <a:pt x="42181" y="448"/>
                  </a:lnTo>
                  <a:lnTo>
                    <a:pt x="40821" y="2863"/>
                  </a:lnTo>
                  <a:lnTo>
                    <a:pt x="35087" y="41264"/>
                  </a:lnTo>
                  <a:lnTo>
                    <a:pt x="36110" y="78084"/>
                  </a:lnTo>
                  <a:lnTo>
                    <a:pt x="40881" y="115804"/>
                  </a:lnTo>
                  <a:lnTo>
                    <a:pt x="53505" y="147049"/>
                  </a:lnTo>
                  <a:lnTo>
                    <a:pt x="67281" y="167439"/>
                  </a:lnTo>
                  <a:lnTo>
                    <a:pt x="72370" y="170635"/>
                  </a:lnTo>
                  <a:lnTo>
                    <a:pt x="83670" y="172305"/>
                  </a:lnTo>
                  <a:lnTo>
                    <a:pt x="97629" y="165051"/>
                  </a:lnTo>
                  <a:lnTo>
                    <a:pt x="121355" y="141337"/>
                  </a:lnTo>
                  <a:lnTo>
                    <a:pt x="129587" y="130656"/>
                  </a:lnTo>
                  <a:lnTo>
                    <a:pt x="144543" y="85284"/>
                  </a:lnTo>
                  <a:lnTo>
                    <a:pt x="153443" y="45108"/>
                  </a:lnTo>
                  <a:lnTo>
                    <a:pt x="154510" y="31378"/>
                  </a:lnTo>
                  <a:lnTo>
                    <a:pt x="153807" y="27717"/>
                  </a:lnTo>
                  <a:lnTo>
                    <a:pt x="152633" y="25981"/>
                  </a:lnTo>
                  <a:lnTo>
                    <a:pt x="151143" y="25530"/>
                  </a:lnTo>
                  <a:lnTo>
                    <a:pt x="149446" y="25935"/>
                  </a:lnTo>
                  <a:lnTo>
                    <a:pt x="148313" y="28321"/>
                  </a:lnTo>
                  <a:lnTo>
                    <a:pt x="146348" y="59930"/>
                  </a:lnTo>
                  <a:lnTo>
                    <a:pt x="156248" y="98707"/>
                  </a:lnTo>
                  <a:lnTo>
                    <a:pt x="163753" y="116818"/>
                  </a:lnTo>
                  <a:lnTo>
                    <a:pt x="169140" y="122777"/>
                  </a:lnTo>
                  <a:lnTo>
                    <a:pt x="196850" y="134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97"/>
            <p:cNvSpPr/>
            <p:nvPr>
              <p:custDataLst>
                <p:tags r:id="rId132"/>
              </p:custDataLst>
            </p:nvPr>
          </p:nvSpPr>
          <p:spPr>
            <a:xfrm>
              <a:off x="5171841" y="1696158"/>
              <a:ext cx="187560" cy="172517"/>
            </a:xfrm>
            <a:custGeom>
              <a:avLst/>
              <a:gdLst/>
              <a:ahLst/>
              <a:cxnLst/>
              <a:rect l="0" t="0" r="0" b="0"/>
              <a:pathLst>
                <a:path w="187560" h="172517">
                  <a:moveTo>
                    <a:pt x="136759" y="37392"/>
                  </a:moveTo>
                  <a:lnTo>
                    <a:pt x="136759" y="37392"/>
                  </a:lnTo>
                  <a:lnTo>
                    <a:pt x="136759" y="34021"/>
                  </a:lnTo>
                  <a:lnTo>
                    <a:pt x="132996" y="30484"/>
                  </a:lnTo>
                  <a:lnTo>
                    <a:pt x="96970" y="4667"/>
                  </a:lnTo>
                  <a:lnTo>
                    <a:pt x="64684" y="0"/>
                  </a:lnTo>
                  <a:lnTo>
                    <a:pt x="43828" y="2873"/>
                  </a:lnTo>
                  <a:lnTo>
                    <a:pt x="29840" y="10056"/>
                  </a:lnTo>
                  <a:lnTo>
                    <a:pt x="23147" y="14934"/>
                  </a:lnTo>
                  <a:lnTo>
                    <a:pt x="6984" y="38656"/>
                  </a:lnTo>
                  <a:lnTo>
                    <a:pt x="0" y="68027"/>
                  </a:lnTo>
                  <a:lnTo>
                    <a:pt x="3415" y="113920"/>
                  </a:lnTo>
                  <a:lnTo>
                    <a:pt x="9526" y="136081"/>
                  </a:lnTo>
                  <a:lnTo>
                    <a:pt x="20709" y="153926"/>
                  </a:lnTo>
                  <a:lnTo>
                    <a:pt x="27642" y="161648"/>
                  </a:lnTo>
                  <a:lnTo>
                    <a:pt x="42872" y="170228"/>
                  </a:lnTo>
                  <a:lnTo>
                    <a:pt x="50884" y="172516"/>
                  </a:lnTo>
                  <a:lnTo>
                    <a:pt x="67313" y="169414"/>
                  </a:lnTo>
                  <a:lnTo>
                    <a:pt x="75645" y="165623"/>
                  </a:lnTo>
                  <a:lnTo>
                    <a:pt x="90547" y="150123"/>
                  </a:lnTo>
                  <a:lnTo>
                    <a:pt x="113990" y="105677"/>
                  </a:lnTo>
                  <a:lnTo>
                    <a:pt x="132786" y="61114"/>
                  </a:lnTo>
                  <a:lnTo>
                    <a:pt x="134287" y="51463"/>
                  </a:lnTo>
                  <a:lnTo>
                    <a:pt x="133700" y="48889"/>
                  </a:lnTo>
                  <a:lnTo>
                    <a:pt x="132603" y="47173"/>
                  </a:lnTo>
                  <a:lnTo>
                    <a:pt x="132577" y="47441"/>
                  </a:lnTo>
                  <a:lnTo>
                    <a:pt x="134430" y="51501"/>
                  </a:lnTo>
                  <a:lnTo>
                    <a:pt x="131087" y="96829"/>
                  </a:lnTo>
                  <a:lnTo>
                    <a:pt x="137352" y="122109"/>
                  </a:lnTo>
                  <a:lnTo>
                    <a:pt x="151516" y="144102"/>
                  </a:lnTo>
                  <a:lnTo>
                    <a:pt x="164955" y="153728"/>
                  </a:lnTo>
                  <a:lnTo>
                    <a:pt x="187559" y="164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98"/>
            <p:cNvSpPr/>
            <p:nvPr>
              <p:custDataLst>
                <p:tags r:id="rId133"/>
              </p:custDataLst>
            </p:nvPr>
          </p:nvSpPr>
          <p:spPr>
            <a:xfrm>
              <a:off x="4938375" y="1515547"/>
              <a:ext cx="141626" cy="414854"/>
            </a:xfrm>
            <a:custGeom>
              <a:avLst/>
              <a:gdLst/>
              <a:ahLst/>
              <a:cxnLst/>
              <a:rect l="0" t="0" r="0" b="0"/>
              <a:pathLst>
                <a:path w="141626" h="414854">
                  <a:moveTo>
                    <a:pt x="97175" y="40203"/>
                  </a:moveTo>
                  <a:lnTo>
                    <a:pt x="97175" y="40203"/>
                  </a:lnTo>
                  <a:lnTo>
                    <a:pt x="97175" y="36832"/>
                  </a:lnTo>
                  <a:lnTo>
                    <a:pt x="103642" y="17435"/>
                  </a:lnTo>
                  <a:lnTo>
                    <a:pt x="108435" y="8555"/>
                  </a:lnTo>
                  <a:lnTo>
                    <a:pt x="108915" y="6404"/>
                  </a:lnTo>
                  <a:lnTo>
                    <a:pt x="107823" y="4265"/>
                  </a:lnTo>
                  <a:lnTo>
                    <a:pt x="102848" y="6"/>
                  </a:lnTo>
                  <a:lnTo>
                    <a:pt x="98841" y="0"/>
                  </a:lnTo>
                  <a:lnTo>
                    <a:pt x="88743" y="3755"/>
                  </a:lnTo>
                  <a:lnTo>
                    <a:pt x="64416" y="23916"/>
                  </a:lnTo>
                  <a:lnTo>
                    <a:pt x="34866" y="62345"/>
                  </a:lnTo>
                  <a:lnTo>
                    <a:pt x="17976" y="100844"/>
                  </a:lnTo>
                  <a:lnTo>
                    <a:pt x="5531" y="146882"/>
                  </a:lnTo>
                  <a:lnTo>
                    <a:pt x="2212" y="172000"/>
                  </a:lnTo>
                  <a:lnTo>
                    <a:pt x="0" y="197918"/>
                  </a:lnTo>
                  <a:lnTo>
                    <a:pt x="1304" y="245530"/>
                  </a:lnTo>
                  <a:lnTo>
                    <a:pt x="8705" y="289504"/>
                  </a:lnTo>
                  <a:lnTo>
                    <a:pt x="23753" y="330215"/>
                  </a:lnTo>
                  <a:lnTo>
                    <a:pt x="47844" y="361949"/>
                  </a:lnTo>
                  <a:lnTo>
                    <a:pt x="77367" y="385695"/>
                  </a:lnTo>
                  <a:lnTo>
                    <a:pt x="120077" y="405587"/>
                  </a:lnTo>
                  <a:lnTo>
                    <a:pt x="141625" y="414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20"/>
          <p:cNvGrpSpPr/>
          <p:nvPr/>
        </p:nvGrpSpPr>
        <p:grpSpPr>
          <a:xfrm>
            <a:off x="6355443" y="1447800"/>
            <a:ext cx="1182008" cy="412751"/>
            <a:chOff x="6355443" y="1447800"/>
            <a:chExt cx="1182008" cy="412751"/>
          </a:xfrm>
        </p:grpSpPr>
        <p:sp>
          <p:nvSpPr>
            <p:cNvPr id="95" name="SMARTInkShape-599"/>
            <p:cNvSpPr/>
            <p:nvPr>
              <p:custDataLst>
                <p:tags r:id="rId121"/>
              </p:custDataLst>
            </p:nvPr>
          </p:nvSpPr>
          <p:spPr>
            <a:xfrm>
              <a:off x="7023099" y="1511639"/>
              <a:ext cx="152402" cy="93812"/>
            </a:xfrm>
            <a:custGeom>
              <a:avLst/>
              <a:gdLst/>
              <a:ahLst/>
              <a:cxnLst/>
              <a:rect l="0" t="0" r="0" b="0"/>
              <a:pathLst>
                <a:path w="152402" h="93812">
                  <a:moveTo>
                    <a:pt x="1" y="12361"/>
                  </a:moveTo>
                  <a:lnTo>
                    <a:pt x="1" y="12361"/>
                  </a:lnTo>
                  <a:lnTo>
                    <a:pt x="0" y="8990"/>
                  </a:lnTo>
                  <a:lnTo>
                    <a:pt x="1882" y="5454"/>
                  </a:lnTo>
                  <a:lnTo>
                    <a:pt x="3371" y="3523"/>
                  </a:lnTo>
                  <a:lnTo>
                    <a:pt x="8790" y="1377"/>
                  </a:lnTo>
                  <a:lnTo>
                    <a:pt x="33879" y="0"/>
                  </a:lnTo>
                  <a:lnTo>
                    <a:pt x="55899" y="3132"/>
                  </a:lnTo>
                  <a:lnTo>
                    <a:pt x="60550" y="6914"/>
                  </a:lnTo>
                  <a:lnTo>
                    <a:pt x="65717" y="18642"/>
                  </a:lnTo>
                  <a:lnTo>
                    <a:pt x="64251" y="31380"/>
                  </a:lnTo>
                  <a:lnTo>
                    <a:pt x="61885" y="37741"/>
                  </a:lnTo>
                  <a:lnTo>
                    <a:pt x="18427" y="84797"/>
                  </a:lnTo>
                  <a:lnTo>
                    <a:pt x="16518" y="88169"/>
                  </a:lnTo>
                  <a:lnTo>
                    <a:pt x="16657" y="90416"/>
                  </a:lnTo>
                  <a:lnTo>
                    <a:pt x="18160" y="91914"/>
                  </a:lnTo>
                  <a:lnTo>
                    <a:pt x="24299" y="93579"/>
                  </a:lnTo>
                  <a:lnTo>
                    <a:pt x="40361" y="93811"/>
                  </a:lnTo>
                  <a:lnTo>
                    <a:pt x="85636" y="86021"/>
                  </a:lnTo>
                  <a:lnTo>
                    <a:pt x="124937" y="79969"/>
                  </a:lnTo>
                  <a:lnTo>
                    <a:pt x="152401" y="7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00"/>
            <p:cNvSpPr/>
            <p:nvPr>
              <p:custDataLst>
                <p:tags r:id="rId122"/>
              </p:custDataLst>
            </p:nvPr>
          </p:nvSpPr>
          <p:spPr>
            <a:xfrm>
              <a:off x="7162800" y="1447800"/>
              <a:ext cx="145160" cy="393783"/>
            </a:xfrm>
            <a:custGeom>
              <a:avLst/>
              <a:gdLst/>
              <a:ahLst/>
              <a:cxnLst/>
              <a:rect l="0" t="0" r="0" b="0"/>
              <a:pathLst>
                <a:path w="145160" h="393783">
                  <a:moveTo>
                    <a:pt x="44450" y="0"/>
                  </a:moveTo>
                  <a:lnTo>
                    <a:pt x="44450" y="0"/>
                  </a:lnTo>
                  <a:lnTo>
                    <a:pt x="51192" y="3371"/>
                  </a:lnTo>
                  <a:lnTo>
                    <a:pt x="78970" y="49284"/>
                  </a:lnTo>
                  <a:lnTo>
                    <a:pt x="93659" y="79054"/>
                  </a:lnTo>
                  <a:lnTo>
                    <a:pt x="107242" y="118155"/>
                  </a:lnTo>
                  <a:lnTo>
                    <a:pt x="114534" y="141565"/>
                  </a:lnTo>
                  <a:lnTo>
                    <a:pt x="122217" y="167049"/>
                  </a:lnTo>
                  <a:lnTo>
                    <a:pt x="130161" y="193916"/>
                  </a:lnTo>
                  <a:lnTo>
                    <a:pt x="136163" y="219588"/>
                  </a:lnTo>
                  <a:lnTo>
                    <a:pt x="140870" y="244464"/>
                  </a:lnTo>
                  <a:lnTo>
                    <a:pt x="145159" y="290684"/>
                  </a:lnTo>
                  <a:lnTo>
                    <a:pt x="140009" y="330041"/>
                  </a:lnTo>
                  <a:lnTo>
                    <a:pt x="123139" y="358822"/>
                  </a:lnTo>
                  <a:lnTo>
                    <a:pt x="111726" y="370448"/>
                  </a:lnTo>
                  <a:lnTo>
                    <a:pt x="82111" y="385247"/>
                  </a:lnTo>
                  <a:lnTo>
                    <a:pt x="37264" y="393782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01"/>
            <p:cNvSpPr/>
            <p:nvPr>
              <p:custDataLst>
                <p:tags r:id="rId123"/>
              </p:custDataLst>
            </p:nvPr>
          </p:nvSpPr>
          <p:spPr>
            <a:xfrm>
              <a:off x="7518400" y="18478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02"/>
            <p:cNvSpPr/>
            <p:nvPr>
              <p:custDataLst>
                <p:tags r:id="rId124"/>
              </p:custDataLst>
            </p:nvPr>
          </p:nvSpPr>
          <p:spPr>
            <a:xfrm>
              <a:off x="6753752" y="1689469"/>
              <a:ext cx="234225" cy="124811"/>
            </a:xfrm>
            <a:custGeom>
              <a:avLst/>
              <a:gdLst/>
              <a:ahLst/>
              <a:cxnLst/>
              <a:rect l="0" t="0" r="0" b="0"/>
              <a:pathLst>
                <a:path w="234225" h="124811">
                  <a:moveTo>
                    <a:pt x="78848" y="44081"/>
                  </a:moveTo>
                  <a:lnTo>
                    <a:pt x="78848" y="44081"/>
                  </a:lnTo>
                  <a:lnTo>
                    <a:pt x="75477" y="50823"/>
                  </a:lnTo>
                  <a:lnTo>
                    <a:pt x="63238" y="98346"/>
                  </a:lnTo>
                  <a:lnTo>
                    <a:pt x="58269" y="109591"/>
                  </a:lnTo>
                  <a:lnTo>
                    <a:pt x="49947" y="117411"/>
                  </a:lnTo>
                  <a:lnTo>
                    <a:pt x="39192" y="122533"/>
                  </a:lnTo>
                  <a:lnTo>
                    <a:pt x="27356" y="124810"/>
                  </a:lnTo>
                  <a:lnTo>
                    <a:pt x="8793" y="122720"/>
                  </a:lnTo>
                  <a:lnTo>
                    <a:pt x="4628" y="119791"/>
                  </a:lnTo>
                  <a:lnTo>
                    <a:pt x="1851" y="115721"/>
                  </a:lnTo>
                  <a:lnTo>
                    <a:pt x="0" y="110891"/>
                  </a:lnTo>
                  <a:lnTo>
                    <a:pt x="1705" y="97998"/>
                  </a:lnTo>
                  <a:lnTo>
                    <a:pt x="8579" y="82861"/>
                  </a:lnTo>
                  <a:lnTo>
                    <a:pt x="21041" y="66726"/>
                  </a:lnTo>
                  <a:lnTo>
                    <a:pt x="60779" y="41775"/>
                  </a:lnTo>
                  <a:lnTo>
                    <a:pt x="106029" y="19879"/>
                  </a:lnTo>
                  <a:lnTo>
                    <a:pt x="139611" y="12158"/>
                  </a:lnTo>
                  <a:lnTo>
                    <a:pt x="186692" y="5930"/>
                  </a:lnTo>
                  <a:lnTo>
                    <a:pt x="233596" y="0"/>
                  </a:lnTo>
                  <a:lnTo>
                    <a:pt x="234224" y="582"/>
                  </a:lnTo>
                  <a:lnTo>
                    <a:pt x="233938" y="1676"/>
                  </a:lnTo>
                  <a:lnTo>
                    <a:pt x="231248" y="5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03"/>
            <p:cNvSpPr/>
            <p:nvPr>
              <p:custDataLst>
                <p:tags r:id="rId125"/>
              </p:custDataLst>
            </p:nvPr>
          </p:nvSpPr>
          <p:spPr>
            <a:xfrm>
              <a:off x="6506268" y="1525513"/>
              <a:ext cx="142183" cy="108701"/>
            </a:xfrm>
            <a:custGeom>
              <a:avLst/>
              <a:gdLst/>
              <a:ahLst/>
              <a:cxnLst/>
              <a:rect l="0" t="0" r="0" b="0"/>
              <a:pathLst>
                <a:path w="142183" h="108701">
                  <a:moveTo>
                    <a:pt x="15182" y="36587"/>
                  </a:moveTo>
                  <a:lnTo>
                    <a:pt x="15182" y="36587"/>
                  </a:lnTo>
                  <a:lnTo>
                    <a:pt x="877" y="27749"/>
                  </a:lnTo>
                  <a:lnTo>
                    <a:pt x="0" y="25756"/>
                  </a:lnTo>
                  <a:lnTo>
                    <a:pt x="122" y="23722"/>
                  </a:lnTo>
                  <a:lnTo>
                    <a:pt x="5386" y="12017"/>
                  </a:lnTo>
                  <a:lnTo>
                    <a:pt x="11064" y="6147"/>
                  </a:lnTo>
                  <a:lnTo>
                    <a:pt x="18290" y="1891"/>
                  </a:lnTo>
                  <a:lnTo>
                    <a:pt x="26206" y="0"/>
                  </a:lnTo>
                  <a:lnTo>
                    <a:pt x="45337" y="5677"/>
                  </a:lnTo>
                  <a:lnTo>
                    <a:pt x="55160" y="14383"/>
                  </a:lnTo>
                  <a:lnTo>
                    <a:pt x="58768" y="19667"/>
                  </a:lnTo>
                  <a:lnTo>
                    <a:pt x="60894" y="33065"/>
                  </a:lnTo>
                  <a:lnTo>
                    <a:pt x="58782" y="48427"/>
                  </a:lnTo>
                  <a:lnTo>
                    <a:pt x="48953" y="72237"/>
                  </a:lnTo>
                  <a:lnTo>
                    <a:pt x="24275" y="105179"/>
                  </a:lnTo>
                  <a:lnTo>
                    <a:pt x="23361" y="107715"/>
                  </a:lnTo>
                  <a:lnTo>
                    <a:pt x="24162" y="108700"/>
                  </a:lnTo>
                  <a:lnTo>
                    <a:pt x="26108" y="108651"/>
                  </a:lnTo>
                  <a:lnTo>
                    <a:pt x="63580" y="101659"/>
                  </a:lnTo>
                  <a:lnTo>
                    <a:pt x="109331" y="93630"/>
                  </a:lnTo>
                  <a:lnTo>
                    <a:pt x="142182" y="87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04"/>
            <p:cNvSpPr/>
            <p:nvPr>
              <p:custDataLst>
                <p:tags r:id="rId126"/>
              </p:custDataLst>
            </p:nvPr>
          </p:nvSpPr>
          <p:spPr>
            <a:xfrm>
              <a:off x="6355443" y="1687335"/>
              <a:ext cx="185058" cy="154166"/>
            </a:xfrm>
            <a:custGeom>
              <a:avLst/>
              <a:gdLst/>
              <a:ahLst/>
              <a:cxnLst/>
              <a:rect l="0" t="0" r="0" b="0"/>
              <a:pathLst>
                <a:path w="185058" h="154166">
                  <a:moveTo>
                    <a:pt x="121557" y="46215"/>
                  </a:moveTo>
                  <a:lnTo>
                    <a:pt x="121557" y="46215"/>
                  </a:lnTo>
                  <a:lnTo>
                    <a:pt x="117193" y="36076"/>
                  </a:lnTo>
                  <a:lnTo>
                    <a:pt x="116090" y="28538"/>
                  </a:lnTo>
                  <a:lnTo>
                    <a:pt x="111836" y="20485"/>
                  </a:lnTo>
                  <a:lnTo>
                    <a:pt x="100979" y="7187"/>
                  </a:lnTo>
                  <a:lnTo>
                    <a:pt x="84101" y="0"/>
                  </a:lnTo>
                  <a:lnTo>
                    <a:pt x="69163" y="1216"/>
                  </a:lnTo>
                  <a:lnTo>
                    <a:pt x="44884" y="11715"/>
                  </a:lnTo>
                  <a:lnTo>
                    <a:pt x="19816" y="31995"/>
                  </a:lnTo>
                  <a:lnTo>
                    <a:pt x="11397" y="40968"/>
                  </a:lnTo>
                  <a:lnTo>
                    <a:pt x="2041" y="69753"/>
                  </a:lnTo>
                  <a:lnTo>
                    <a:pt x="0" y="101127"/>
                  </a:lnTo>
                  <a:lnTo>
                    <a:pt x="6149" y="122125"/>
                  </a:lnTo>
                  <a:lnTo>
                    <a:pt x="14984" y="128572"/>
                  </a:lnTo>
                  <a:lnTo>
                    <a:pt x="41736" y="135735"/>
                  </a:lnTo>
                  <a:lnTo>
                    <a:pt x="54938" y="134117"/>
                  </a:lnTo>
                  <a:lnTo>
                    <a:pt x="79013" y="122912"/>
                  </a:lnTo>
                  <a:lnTo>
                    <a:pt x="105659" y="96770"/>
                  </a:lnTo>
                  <a:lnTo>
                    <a:pt x="120218" y="66682"/>
                  </a:lnTo>
                  <a:lnTo>
                    <a:pt x="122608" y="55312"/>
                  </a:lnTo>
                  <a:lnTo>
                    <a:pt x="122257" y="52279"/>
                  </a:lnTo>
                  <a:lnTo>
                    <a:pt x="122730" y="50258"/>
                  </a:lnTo>
                  <a:lnTo>
                    <a:pt x="123750" y="48910"/>
                  </a:lnTo>
                  <a:lnTo>
                    <a:pt x="125136" y="48012"/>
                  </a:lnTo>
                  <a:lnTo>
                    <a:pt x="126060" y="50235"/>
                  </a:lnTo>
                  <a:lnTo>
                    <a:pt x="137884" y="94714"/>
                  </a:lnTo>
                  <a:lnTo>
                    <a:pt x="157739" y="139211"/>
                  </a:lnTo>
                  <a:lnTo>
                    <a:pt x="162611" y="144196"/>
                  </a:lnTo>
                  <a:lnTo>
                    <a:pt x="185057" y="154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21"/>
          <p:cNvGrpSpPr/>
          <p:nvPr/>
        </p:nvGrpSpPr>
        <p:grpSpPr>
          <a:xfrm>
            <a:off x="640162" y="2117937"/>
            <a:ext cx="1854338" cy="593514"/>
            <a:chOff x="640162" y="2117937"/>
            <a:chExt cx="1854338" cy="593514"/>
          </a:xfrm>
        </p:grpSpPr>
        <p:sp>
          <p:nvSpPr>
            <p:cNvPr id="102" name="SMARTInkShape-605"/>
            <p:cNvSpPr/>
            <p:nvPr>
              <p:custDataLst>
                <p:tags r:id="rId104"/>
              </p:custDataLst>
            </p:nvPr>
          </p:nvSpPr>
          <p:spPr>
            <a:xfrm>
              <a:off x="832111" y="2426583"/>
              <a:ext cx="69590" cy="284868"/>
            </a:xfrm>
            <a:custGeom>
              <a:avLst/>
              <a:gdLst/>
              <a:ahLst/>
              <a:cxnLst/>
              <a:rect l="0" t="0" r="0" b="0"/>
              <a:pathLst>
                <a:path w="69590" h="2848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50"/>
                  </a:lnTo>
                  <a:lnTo>
                    <a:pt x="11971" y="48598"/>
                  </a:lnTo>
                  <a:lnTo>
                    <a:pt x="17640" y="82257"/>
                  </a:lnTo>
                  <a:lnTo>
                    <a:pt x="23923" y="122146"/>
                  </a:lnTo>
                  <a:lnTo>
                    <a:pt x="33771" y="168096"/>
                  </a:lnTo>
                  <a:lnTo>
                    <a:pt x="45203" y="207334"/>
                  </a:lnTo>
                  <a:lnTo>
                    <a:pt x="59777" y="251546"/>
                  </a:lnTo>
                  <a:lnTo>
                    <a:pt x="69589" y="284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06"/>
            <p:cNvSpPr/>
            <p:nvPr>
              <p:custDataLst>
                <p:tags r:id="rId105"/>
              </p:custDataLst>
            </p:nvPr>
          </p:nvSpPr>
          <p:spPr>
            <a:xfrm>
              <a:off x="640162" y="2343150"/>
              <a:ext cx="331389" cy="171451"/>
            </a:xfrm>
            <a:custGeom>
              <a:avLst/>
              <a:gdLst/>
              <a:ahLst/>
              <a:cxnLst/>
              <a:rect l="0" t="0" r="0" b="0"/>
              <a:pathLst>
                <a:path w="331389" h="171451">
                  <a:moveTo>
                    <a:pt x="20238" y="171450"/>
                  </a:moveTo>
                  <a:lnTo>
                    <a:pt x="20238" y="171450"/>
                  </a:lnTo>
                  <a:lnTo>
                    <a:pt x="465" y="157144"/>
                  </a:lnTo>
                  <a:lnTo>
                    <a:pt x="0" y="154857"/>
                  </a:lnTo>
                  <a:lnTo>
                    <a:pt x="1102" y="152627"/>
                  </a:lnTo>
                  <a:lnTo>
                    <a:pt x="36272" y="120863"/>
                  </a:lnTo>
                  <a:lnTo>
                    <a:pt x="71579" y="98872"/>
                  </a:lnTo>
                  <a:lnTo>
                    <a:pt x="113141" y="78750"/>
                  </a:lnTo>
                  <a:lnTo>
                    <a:pt x="156778" y="61106"/>
                  </a:lnTo>
                  <a:lnTo>
                    <a:pt x="199691" y="46208"/>
                  </a:lnTo>
                  <a:lnTo>
                    <a:pt x="236637" y="34413"/>
                  </a:lnTo>
                  <a:lnTo>
                    <a:pt x="279560" y="19839"/>
                  </a:lnTo>
                  <a:lnTo>
                    <a:pt x="3313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07"/>
            <p:cNvSpPr/>
            <p:nvPr>
              <p:custDataLst>
                <p:tags r:id="rId106"/>
              </p:custDataLst>
            </p:nvPr>
          </p:nvSpPr>
          <p:spPr>
            <a:xfrm>
              <a:off x="916165" y="2501900"/>
              <a:ext cx="118886" cy="156852"/>
            </a:xfrm>
            <a:custGeom>
              <a:avLst/>
              <a:gdLst/>
              <a:ahLst/>
              <a:cxnLst/>
              <a:rect l="0" t="0" r="0" b="0"/>
              <a:pathLst>
                <a:path w="118886" h="156852">
                  <a:moveTo>
                    <a:pt x="10935" y="76200"/>
                  </a:moveTo>
                  <a:lnTo>
                    <a:pt x="10935" y="76200"/>
                  </a:lnTo>
                  <a:lnTo>
                    <a:pt x="4193" y="69458"/>
                  </a:lnTo>
                  <a:lnTo>
                    <a:pt x="883" y="62385"/>
                  </a:lnTo>
                  <a:lnTo>
                    <a:pt x="0" y="58523"/>
                  </a:lnTo>
                  <a:lnTo>
                    <a:pt x="823" y="54538"/>
                  </a:lnTo>
                  <a:lnTo>
                    <a:pt x="5500" y="46346"/>
                  </a:lnTo>
                  <a:lnTo>
                    <a:pt x="22809" y="33801"/>
                  </a:lnTo>
                  <a:lnTo>
                    <a:pt x="32962" y="35234"/>
                  </a:lnTo>
                  <a:lnTo>
                    <a:pt x="59295" y="48115"/>
                  </a:lnTo>
                  <a:lnTo>
                    <a:pt x="78525" y="69833"/>
                  </a:lnTo>
                  <a:lnTo>
                    <a:pt x="90364" y="95242"/>
                  </a:lnTo>
                  <a:lnTo>
                    <a:pt x="96323" y="131231"/>
                  </a:lnTo>
                  <a:lnTo>
                    <a:pt x="95217" y="148636"/>
                  </a:lnTo>
                  <a:lnTo>
                    <a:pt x="92523" y="153418"/>
                  </a:lnTo>
                  <a:lnTo>
                    <a:pt x="88610" y="155901"/>
                  </a:lnTo>
                  <a:lnTo>
                    <a:pt x="83885" y="156851"/>
                  </a:lnTo>
                  <a:lnTo>
                    <a:pt x="80030" y="154662"/>
                  </a:lnTo>
                  <a:lnTo>
                    <a:pt x="73864" y="144704"/>
                  </a:lnTo>
                  <a:lnTo>
                    <a:pt x="69797" y="113117"/>
                  </a:lnTo>
                  <a:lnTo>
                    <a:pt x="75334" y="69107"/>
                  </a:lnTo>
                  <a:lnTo>
                    <a:pt x="89283" y="37174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08"/>
            <p:cNvSpPr/>
            <p:nvPr>
              <p:custDataLst>
                <p:tags r:id="rId107"/>
              </p:custDataLst>
            </p:nvPr>
          </p:nvSpPr>
          <p:spPr>
            <a:xfrm>
              <a:off x="1053885" y="2471158"/>
              <a:ext cx="127216" cy="128980"/>
            </a:xfrm>
            <a:custGeom>
              <a:avLst/>
              <a:gdLst/>
              <a:ahLst/>
              <a:cxnLst/>
              <a:rect l="0" t="0" r="0" b="0"/>
              <a:pathLst>
                <a:path w="127216" h="128980">
                  <a:moveTo>
                    <a:pt x="76415" y="49792"/>
                  </a:moveTo>
                  <a:lnTo>
                    <a:pt x="76415" y="49792"/>
                  </a:lnTo>
                  <a:lnTo>
                    <a:pt x="62342" y="4097"/>
                  </a:lnTo>
                  <a:lnTo>
                    <a:pt x="60683" y="2396"/>
                  </a:lnTo>
                  <a:lnTo>
                    <a:pt x="55077" y="505"/>
                  </a:lnTo>
                  <a:lnTo>
                    <a:pt x="51606" y="0"/>
                  </a:lnTo>
                  <a:lnTo>
                    <a:pt x="42105" y="6966"/>
                  </a:lnTo>
                  <a:lnTo>
                    <a:pt x="24857" y="30518"/>
                  </a:lnTo>
                  <a:lnTo>
                    <a:pt x="3436" y="73031"/>
                  </a:lnTo>
                  <a:lnTo>
                    <a:pt x="0" y="92341"/>
                  </a:lnTo>
                  <a:lnTo>
                    <a:pt x="72" y="101441"/>
                  </a:lnTo>
                  <a:lnTo>
                    <a:pt x="2942" y="108919"/>
                  </a:lnTo>
                  <a:lnTo>
                    <a:pt x="13657" y="120991"/>
                  </a:lnTo>
                  <a:lnTo>
                    <a:pt x="25945" y="127297"/>
                  </a:lnTo>
                  <a:lnTo>
                    <a:pt x="32185" y="128979"/>
                  </a:lnTo>
                  <a:lnTo>
                    <a:pt x="44763" y="127085"/>
                  </a:lnTo>
                  <a:lnTo>
                    <a:pt x="51080" y="124604"/>
                  </a:lnTo>
                  <a:lnTo>
                    <a:pt x="63744" y="112440"/>
                  </a:lnTo>
                  <a:lnTo>
                    <a:pt x="79011" y="87639"/>
                  </a:lnTo>
                  <a:lnTo>
                    <a:pt x="84624" y="69435"/>
                  </a:lnTo>
                  <a:lnTo>
                    <a:pt x="88852" y="24255"/>
                  </a:lnTo>
                  <a:lnTo>
                    <a:pt x="88940" y="24301"/>
                  </a:lnTo>
                  <a:lnTo>
                    <a:pt x="85422" y="44652"/>
                  </a:lnTo>
                  <a:lnTo>
                    <a:pt x="91860" y="84097"/>
                  </a:lnTo>
                  <a:lnTo>
                    <a:pt x="95178" y="90301"/>
                  </a:lnTo>
                  <a:lnTo>
                    <a:pt x="104510" y="99075"/>
                  </a:lnTo>
                  <a:lnTo>
                    <a:pt x="113831" y="103446"/>
                  </a:lnTo>
                  <a:lnTo>
                    <a:pt x="127215" y="1069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09"/>
            <p:cNvSpPr/>
            <p:nvPr>
              <p:custDataLst>
                <p:tags r:id="rId108"/>
              </p:custDataLst>
            </p:nvPr>
          </p:nvSpPr>
          <p:spPr>
            <a:xfrm>
              <a:off x="1194944" y="2457450"/>
              <a:ext cx="81407" cy="106112"/>
            </a:xfrm>
            <a:custGeom>
              <a:avLst/>
              <a:gdLst/>
              <a:ahLst/>
              <a:cxnLst/>
              <a:rect l="0" t="0" r="0" b="0"/>
              <a:pathLst>
                <a:path w="81407" h="106112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8" y="3763"/>
                  </a:lnTo>
                  <a:lnTo>
                    <a:pt x="2718" y="6742"/>
                  </a:lnTo>
                  <a:lnTo>
                    <a:pt x="0" y="24418"/>
                  </a:lnTo>
                  <a:lnTo>
                    <a:pt x="2566" y="47530"/>
                  </a:lnTo>
                  <a:lnTo>
                    <a:pt x="20939" y="95045"/>
                  </a:lnTo>
                  <a:lnTo>
                    <a:pt x="23819" y="106111"/>
                  </a:lnTo>
                  <a:lnTo>
                    <a:pt x="31146" y="61425"/>
                  </a:lnTo>
                  <a:lnTo>
                    <a:pt x="41966" y="17497"/>
                  </a:lnTo>
                  <a:lnTo>
                    <a:pt x="48825" y="8247"/>
                  </a:lnTo>
                  <a:lnTo>
                    <a:pt x="54696" y="3665"/>
                  </a:lnTo>
                  <a:lnTo>
                    <a:pt x="57249" y="2443"/>
                  </a:lnTo>
                  <a:lnTo>
                    <a:pt x="59657" y="3040"/>
                  </a:lnTo>
                  <a:lnTo>
                    <a:pt x="64214" y="7466"/>
                  </a:lnTo>
                  <a:lnTo>
                    <a:pt x="70746" y="24633"/>
                  </a:lnTo>
                  <a:lnTo>
                    <a:pt x="78049" y="68900"/>
                  </a:lnTo>
                  <a:lnTo>
                    <a:pt x="81406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10"/>
            <p:cNvSpPr/>
            <p:nvPr>
              <p:custDataLst>
                <p:tags r:id="rId109"/>
              </p:custDataLst>
            </p:nvPr>
          </p:nvSpPr>
          <p:spPr>
            <a:xfrm>
              <a:off x="1318218" y="2404517"/>
              <a:ext cx="74991" cy="167234"/>
            </a:xfrm>
            <a:custGeom>
              <a:avLst/>
              <a:gdLst/>
              <a:ahLst/>
              <a:cxnLst/>
              <a:rect l="0" t="0" r="0" b="0"/>
              <a:pathLst>
                <a:path w="74991" h="167234">
                  <a:moveTo>
                    <a:pt x="47032" y="27533"/>
                  </a:moveTo>
                  <a:lnTo>
                    <a:pt x="47032" y="27533"/>
                  </a:lnTo>
                  <a:lnTo>
                    <a:pt x="33234" y="17394"/>
                  </a:lnTo>
                  <a:lnTo>
                    <a:pt x="19928" y="1050"/>
                  </a:lnTo>
                  <a:lnTo>
                    <a:pt x="17674" y="0"/>
                  </a:lnTo>
                  <a:lnTo>
                    <a:pt x="15465" y="6"/>
                  </a:lnTo>
                  <a:lnTo>
                    <a:pt x="13288" y="715"/>
                  </a:lnTo>
                  <a:lnTo>
                    <a:pt x="8986" y="5266"/>
                  </a:lnTo>
                  <a:lnTo>
                    <a:pt x="476" y="23056"/>
                  </a:lnTo>
                  <a:lnTo>
                    <a:pt x="0" y="34716"/>
                  </a:lnTo>
                  <a:lnTo>
                    <a:pt x="2845" y="46247"/>
                  </a:lnTo>
                  <a:lnTo>
                    <a:pt x="8814" y="56076"/>
                  </a:lnTo>
                  <a:lnTo>
                    <a:pt x="53158" y="93203"/>
                  </a:lnTo>
                  <a:lnTo>
                    <a:pt x="65982" y="104697"/>
                  </a:lnTo>
                  <a:lnTo>
                    <a:pt x="73093" y="118743"/>
                  </a:lnTo>
                  <a:lnTo>
                    <a:pt x="74990" y="126440"/>
                  </a:lnTo>
                  <a:lnTo>
                    <a:pt x="74137" y="133687"/>
                  </a:lnTo>
                  <a:lnTo>
                    <a:pt x="67545" y="147385"/>
                  </a:lnTo>
                  <a:lnTo>
                    <a:pt x="55305" y="163626"/>
                  </a:lnTo>
                  <a:lnTo>
                    <a:pt x="50431" y="166239"/>
                  </a:lnTo>
                  <a:lnTo>
                    <a:pt x="27982" y="167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11"/>
            <p:cNvSpPr/>
            <p:nvPr>
              <p:custDataLst>
                <p:tags r:id="rId110"/>
              </p:custDataLst>
            </p:nvPr>
          </p:nvSpPr>
          <p:spPr>
            <a:xfrm>
              <a:off x="1429962" y="2211565"/>
              <a:ext cx="62401" cy="353836"/>
            </a:xfrm>
            <a:custGeom>
              <a:avLst/>
              <a:gdLst/>
              <a:ahLst/>
              <a:cxnLst/>
              <a:rect l="0" t="0" r="0" b="0"/>
              <a:pathLst>
                <a:path w="62401" h="353836">
                  <a:moveTo>
                    <a:pt x="49588" y="10935"/>
                  </a:moveTo>
                  <a:lnTo>
                    <a:pt x="49588" y="10935"/>
                  </a:lnTo>
                  <a:lnTo>
                    <a:pt x="46217" y="4193"/>
                  </a:lnTo>
                  <a:lnTo>
                    <a:pt x="43813" y="2207"/>
                  </a:lnTo>
                  <a:lnTo>
                    <a:pt x="37378" y="0"/>
                  </a:lnTo>
                  <a:lnTo>
                    <a:pt x="27934" y="4664"/>
                  </a:lnTo>
                  <a:lnTo>
                    <a:pt x="17386" y="14498"/>
                  </a:lnTo>
                  <a:lnTo>
                    <a:pt x="7995" y="28276"/>
                  </a:lnTo>
                  <a:lnTo>
                    <a:pt x="1516" y="62013"/>
                  </a:lnTo>
                  <a:lnTo>
                    <a:pt x="0" y="94784"/>
                  </a:lnTo>
                  <a:lnTo>
                    <a:pt x="738" y="132868"/>
                  </a:lnTo>
                  <a:lnTo>
                    <a:pt x="5770" y="173313"/>
                  </a:lnTo>
                  <a:lnTo>
                    <a:pt x="16472" y="214806"/>
                  </a:lnTo>
                  <a:lnTo>
                    <a:pt x="29931" y="254650"/>
                  </a:lnTo>
                  <a:lnTo>
                    <a:pt x="42968" y="288821"/>
                  </a:lnTo>
                  <a:lnTo>
                    <a:pt x="58837" y="329084"/>
                  </a:lnTo>
                  <a:lnTo>
                    <a:pt x="62400" y="342835"/>
                  </a:lnTo>
                  <a:lnTo>
                    <a:pt x="62288" y="353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12"/>
            <p:cNvSpPr/>
            <p:nvPr>
              <p:custDataLst>
                <p:tags r:id="rId111"/>
              </p:custDataLst>
            </p:nvPr>
          </p:nvSpPr>
          <p:spPr>
            <a:xfrm>
              <a:off x="1371600" y="24130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6" y="40086"/>
                  </a:lnTo>
                  <a:lnTo>
                    <a:pt x="1882" y="39424"/>
                  </a:lnTo>
                  <a:lnTo>
                    <a:pt x="41114" y="24401"/>
                  </a:lnTo>
                  <a:lnTo>
                    <a:pt x="87206" y="1240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13"/>
            <p:cNvSpPr/>
            <p:nvPr>
              <p:custDataLst>
                <p:tags r:id="rId112"/>
              </p:custDataLst>
            </p:nvPr>
          </p:nvSpPr>
          <p:spPr>
            <a:xfrm>
              <a:off x="1516314" y="2375783"/>
              <a:ext cx="66723" cy="131242"/>
            </a:xfrm>
            <a:custGeom>
              <a:avLst/>
              <a:gdLst/>
              <a:ahLst/>
              <a:cxnLst/>
              <a:rect l="0" t="0" r="0" b="0"/>
              <a:pathLst>
                <a:path w="66723" h="131242">
                  <a:moveTo>
                    <a:pt x="58486" y="5467"/>
                  </a:moveTo>
                  <a:lnTo>
                    <a:pt x="58486" y="5467"/>
                  </a:lnTo>
                  <a:lnTo>
                    <a:pt x="51744" y="2096"/>
                  </a:lnTo>
                  <a:lnTo>
                    <a:pt x="37438" y="0"/>
                  </a:lnTo>
                  <a:lnTo>
                    <a:pt x="27730" y="3272"/>
                  </a:lnTo>
                  <a:lnTo>
                    <a:pt x="23165" y="6120"/>
                  </a:lnTo>
                  <a:lnTo>
                    <a:pt x="9999" y="23613"/>
                  </a:lnTo>
                  <a:lnTo>
                    <a:pt x="532" y="46670"/>
                  </a:lnTo>
                  <a:lnTo>
                    <a:pt x="0" y="74747"/>
                  </a:lnTo>
                  <a:lnTo>
                    <a:pt x="7682" y="102037"/>
                  </a:lnTo>
                  <a:lnTo>
                    <a:pt x="22266" y="124627"/>
                  </a:lnTo>
                  <a:lnTo>
                    <a:pt x="27990" y="128651"/>
                  </a:lnTo>
                  <a:lnTo>
                    <a:pt x="39993" y="131241"/>
                  </a:lnTo>
                  <a:lnTo>
                    <a:pt x="50502" y="128159"/>
                  </a:lnTo>
                  <a:lnTo>
                    <a:pt x="55280" y="125362"/>
                  </a:lnTo>
                  <a:lnTo>
                    <a:pt x="62470" y="114728"/>
                  </a:lnTo>
                  <a:lnTo>
                    <a:pt x="65376" y="107941"/>
                  </a:lnTo>
                  <a:lnTo>
                    <a:pt x="66722" y="92874"/>
                  </a:lnTo>
                  <a:lnTo>
                    <a:pt x="63557" y="76064"/>
                  </a:lnTo>
                  <a:lnTo>
                    <a:pt x="45173" y="29546"/>
                  </a:lnTo>
                  <a:lnTo>
                    <a:pt x="42555" y="24341"/>
                  </a:lnTo>
                  <a:lnTo>
                    <a:pt x="40105" y="21578"/>
                  </a:lnTo>
                  <a:lnTo>
                    <a:pt x="33086" y="18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14"/>
            <p:cNvSpPr/>
            <p:nvPr>
              <p:custDataLst>
                <p:tags r:id="rId113"/>
              </p:custDataLst>
            </p:nvPr>
          </p:nvSpPr>
          <p:spPr>
            <a:xfrm>
              <a:off x="1625600" y="2362200"/>
              <a:ext cx="88901" cy="134570"/>
            </a:xfrm>
            <a:custGeom>
              <a:avLst/>
              <a:gdLst/>
              <a:ahLst/>
              <a:cxnLst/>
              <a:rect l="0" t="0" r="0" b="0"/>
              <a:pathLst>
                <a:path w="88901" h="134570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3371" y="13583"/>
                  </a:lnTo>
                  <a:lnTo>
                    <a:pt x="15580" y="16333"/>
                  </a:lnTo>
                  <a:lnTo>
                    <a:pt x="26680" y="27250"/>
                  </a:lnTo>
                  <a:lnTo>
                    <a:pt x="51053" y="66374"/>
                  </a:lnTo>
                  <a:lnTo>
                    <a:pt x="69769" y="107681"/>
                  </a:lnTo>
                  <a:lnTo>
                    <a:pt x="73342" y="121001"/>
                  </a:lnTo>
                  <a:lnTo>
                    <a:pt x="72884" y="125823"/>
                  </a:lnTo>
                  <a:lnTo>
                    <a:pt x="71167" y="129743"/>
                  </a:lnTo>
                  <a:lnTo>
                    <a:pt x="68611" y="133062"/>
                  </a:lnTo>
                  <a:lnTo>
                    <a:pt x="64791" y="134569"/>
                  </a:lnTo>
                  <a:lnTo>
                    <a:pt x="54901" y="134362"/>
                  </a:lnTo>
                  <a:lnTo>
                    <a:pt x="50712" y="132614"/>
                  </a:lnTo>
                  <a:lnTo>
                    <a:pt x="44176" y="126908"/>
                  </a:lnTo>
                  <a:lnTo>
                    <a:pt x="39900" y="98907"/>
                  </a:lnTo>
                  <a:lnTo>
                    <a:pt x="45375" y="59331"/>
                  </a:lnTo>
                  <a:lnTo>
                    <a:pt x="59305" y="26438"/>
                  </a:lnTo>
                  <a:lnTo>
                    <a:pt x="70808" y="1339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15"/>
            <p:cNvSpPr/>
            <p:nvPr>
              <p:custDataLst>
                <p:tags r:id="rId114"/>
              </p:custDataLst>
            </p:nvPr>
          </p:nvSpPr>
          <p:spPr>
            <a:xfrm>
              <a:off x="1778000" y="2326320"/>
              <a:ext cx="139701" cy="163401"/>
            </a:xfrm>
            <a:custGeom>
              <a:avLst/>
              <a:gdLst/>
              <a:ahLst/>
              <a:cxnLst/>
              <a:rect l="0" t="0" r="0" b="0"/>
              <a:pathLst>
                <a:path w="139701" h="163401">
                  <a:moveTo>
                    <a:pt x="0" y="35880"/>
                  </a:moveTo>
                  <a:lnTo>
                    <a:pt x="0" y="35880"/>
                  </a:lnTo>
                  <a:lnTo>
                    <a:pt x="10831" y="74854"/>
                  </a:lnTo>
                  <a:lnTo>
                    <a:pt x="17218" y="117976"/>
                  </a:lnTo>
                  <a:lnTo>
                    <a:pt x="18978" y="163400"/>
                  </a:lnTo>
                  <a:lnTo>
                    <a:pt x="20927" y="125663"/>
                  </a:lnTo>
                  <a:lnTo>
                    <a:pt x="25956" y="89528"/>
                  </a:lnTo>
                  <a:lnTo>
                    <a:pt x="33977" y="46556"/>
                  </a:lnTo>
                  <a:lnTo>
                    <a:pt x="36762" y="41586"/>
                  </a:lnTo>
                  <a:lnTo>
                    <a:pt x="40030" y="38978"/>
                  </a:lnTo>
                  <a:lnTo>
                    <a:pt x="43620" y="37946"/>
                  </a:lnTo>
                  <a:lnTo>
                    <a:pt x="46719" y="38668"/>
                  </a:lnTo>
                  <a:lnTo>
                    <a:pt x="52044" y="43234"/>
                  </a:lnTo>
                  <a:lnTo>
                    <a:pt x="65540" y="88931"/>
                  </a:lnTo>
                  <a:lnTo>
                    <a:pt x="69472" y="109723"/>
                  </a:lnTo>
                  <a:lnTo>
                    <a:pt x="73598" y="70561"/>
                  </a:lnTo>
                  <a:lnTo>
                    <a:pt x="90895" y="24229"/>
                  </a:lnTo>
                  <a:lnTo>
                    <a:pt x="105170" y="2246"/>
                  </a:lnTo>
                  <a:lnTo>
                    <a:pt x="108919" y="52"/>
                  </a:lnTo>
                  <a:lnTo>
                    <a:pt x="112124" y="0"/>
                  </a:lnTo>
                  <a:lnTo>
                    <a:pt x="114966" y="1377"/>
                  </a:lnTo>
                  <a:lnTo>
                    <a:pt x="120005" y="10432"/>
                  </a:lnTo>
                  <a:lnTo>
                    <a:pt x="123891" y="25981"/>
                  </a:lnTo>
                  <a:lnTo>
                    <a:pt x="126386" y="72442"/>
                  </a:lnTo>
                  <a:lnTo>
                    <a:pt x="128138" y="93758"/>
                  </a:lnTo>
                  <a:lnTo>
                    <a:pt x="139700" y="1311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16"/>
            <p:cNvSpPr/>
            <p:nvPr>
              <p:custDataLst>
                <p:tags r:id="rId115"/>
              </p:custDataLst>
            </p:nvPr>
          </p:nvSpPr>
          <p:spPr>
            <a:xfrm>
              <a:off x="2222500" y="2178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17"/>
            <p:cNvSpPr/>
            <p:nvPr>
              <p:custDataLst>
                <p:tags r:id="rId116"/>
              </p:custDataLst>
            </p:nvPr>
          </p:nvSpPr>
          <p:spPr>
            <a:xfrm>
              <a:off x="2269483" y="2266950"/>
              <a:ext cx="63851" cy="118273"/>
            </a:xfrm>
            <a:custGeom>
              <a:avLst/>
              <a:gdLst/>
              <a:ahLst/>
              <a:cxnLst/>
              <a:rect l="0" t="0" r="0" b="0"/>
              <a:pathLst>
                <a:path w="63851" h="118273">
                  <a:moveTo>
                    <a:pt x="29217" y="38100"/>
                  </a:moveTo>
                  <a:lnTo>
                    <a:pt x="29217" y="38100"/>
                  </a:lnTo>
                  <a:lnTo>
                    <a:pt x="41150" y="24285"/>
                  </a:lnTo>
                  <a:lnTo>
                    <a:pt x="44398" y="17849"/>
                  </a:lnTo>
                  <a:lnTo>
                    <a:pt x="44277" y="16133"/>
                  </a:lnTo>
                  <a:lnTo>
                    <a:pt x="43490" y="14988"/>
                  </a:lnTo>
                  <a:lnTo>
                    <a:pt x="36972" y="19361"/>
                  </a:lnTo>
                  <a:lnTo>
                    <a:pt x="27724" y="29066"/>
                  </a:lnTo>
                  <a:lnTo>
                    <a:pt x="6016" y="69749"/>
                  </a:lnTo>
                  <a:lnTo>
                    <a:pt x="0" y="96710"/>
                  </a:lnTo>
                  <a:lnTo>
                    <a:pt x="2356" y="110245"/>
                  </a:lnTo>
                  <a:lnTo>
                    <a:pt x="4959" y="115830"/>
                  </a:lnTo>
                  <a:lnTo>
                    <a:pt x="8812" y="118142"/>
                  </a:lnTo>
                  <a:lnTo>
                    <a:pt x="13497" y="118272"/>
                  </a:lnTo>
                  <a:lnTo>
                    <a:pt x="25053" y="113949"/>
                  </a:lnTo>
                  <a:lnTo>
                    <a:pt x="39596" y="104972"/>
                  </a:lnTo>
                  <a:lnTo>
                    <a:pt x="56908" y="84647"/>
                  </a:lnTo>
                  <a:lnTo>
                    <a:pt x="62691" y="67019"/>
                  </a:lnTo>
                  <a:lnTo>
                    <a:pt x="63850" y="47425"/>
                  </a:lnTo>
                  <a:lnTo>
                    <a:pt x="59661" y="26957"/>
                  </a:lnTo>
                  <a:lnTo>
                    <a:pt x="53096" y="13627"/>
                  </a:lnTo>
                  <a:lnTo>
                    <a:pt x="419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18"/>
            <p:cNvSpPr/>
            <p:nvPr>
              <p:custDataLst>
                <p:tags r:id="rId117"/>
              </p:custDataLst>
            </p:nvPr>
          </p:nvSpPr>
          <p:spPr>
            <a:xfrm>
              <a:off x="2374900" y="2255289"/>
              <a:ext cx="119600" cy="122517"/>
            </a:xfrm>
            <a:custGeom>
              <a:avLst/>
              <a:gdLst/>
              <a:ahLst/>
              <a:cxnLst/>
              <a:rect l="0" t="0" r="0" b="0"/>
              <a:pathLst>
                <a:path w="119600" h="122517">
                  <a:moveTo>
                    <a:pt x="0" y="18011"/>
                  </a:moveTo>
                  <a:lnTo>
                    <a:pt x="0" y="18011"/>
                  </a:lnTo>
                  <a:lnTo>
                    <a:pt x="3371" y="24753"/>
                  </a:lnTo>
                  <a:lnTo>
                    <a:pt x="6088" y="65541"/>
                  </a:lnTo>
                  <a:lnTo>
                    <a:pt x="9698" y="112091"/>
                  </a:lnTo>
                  <a:lnTo>
                    <a:pt x="12107" y="122516"/>
                  </a:lnTo>
                  <a:lnTo>
                    <a:pt x="12305" y="122253"/>
                  </a:lnTo>
                  <a:lnTo>
                    <a:pt x="24927" y="74979"/>
                  </a:lnTo>
                  <a:lnTo>
                    <a:pt x="43729" y="35065"/>
                  </a:lnTo>
                  <a:lnTo>
                    <a:pt x="54008" y="19946"/>
                  </a:lnTo>
                  <a:lnTo>
                    <a:pt x="67983" y="6171"/>
                  </a:lnTo>
                  <a:lnTo>
                    <a:pt x="74955" y="2356"/>
                  </a:lnTo>
                  <a:lnTo>
                    <a:pt x="88347" y="0"/>
                  </a:lnTo>
                  <a:lnTo>
                    <a:pt x="99473" y="3185"/>
                  </a:lnTo>
                  <a:lnTo>
                    <a:pt x="104415" y="6011"/>
                  </a:lnTo>
                  <a:lnTo>
                    <a:pt x="111788" y="20439"/>
                  </a:lnTo>
                  <a:lnTo>
                    <a:pt x="118900" y="57453"/>
                  </a:lnTo>
                  <a:lnTo>
                    <a:pt x="119599" y="90530"/>
                  </a:lnTo>
                  <a:lnTo>
                    <a:pt x="114300" y="113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19"/>
            <p:cNvSpPr/>
            <p:nvPr>
              <p:custDataLst>
                <p:tags r:id="rId118"/>
              </p:custDataLst>
            </p:nvPr>
          </p:nvSpPr>
          <p:spPr>
            <a:xfrm>
              <a:off x="2216150" y="22796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7839" y="52097"/>
                  </a:lnTo>
                  <a:lnTo>
                    <a:pt x="13141" y="89990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20"/>
            <p:cNvSpPr/>
            <p:nvPr>
              <p:custDataLst>
                <p:tags r:id="rId119"/>
              </p:custDataLst>
            </p:nvPr>
          </p:nvSpPr>
          <p:spPr>
            <a:xfrm>
              <a:off x="2025650" y="2266950"/>
              <a:ext cx="139701" cy="57151"/>
            </a:xfrm>
            <a:custGeom>
              <a:avLst/>
              <a:gdLst/>
              <a:ahLst/>
              <a:cxnLst/>
              <a:rect l="0" t="0" r="0" b="0"/>
              <a:pathLst>
                <a:path w="139701" h="57151">
                  <a:moveTo>
                    <a:pt x="0" y="57150"/>
                  </a:moveTo>
                  <a:lnTo>
                    <a:pt x="0" y="57150"/>
                  </a:lnTo>
                  <a:lnTo>
                    <a:pt x="44043" y="26760"/>
                  </a:lnTo>
                  <a:lnTo>
                    <a:pt x="82821" y="1231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21"/>
            <p:cNvSpPr/>
            <p:nvPr>
              <p:custDataLst>
                <p:tags r:id="rId120"/>
              </p:custDataLst>
            </p:nvPr>
          </p:nvSpPr>
          <p:spPr>
            <a:xfrm>
              <a:off x="1951175" y="2117937"/>
              <a:ext cx="239576" cy="322606"/>
            </a:xfrm>
            <a:custGeom>
              <a:avLst/>
              <a:gdLst/>
              <a:ahLst/>
              <a:cxnLst/>
              <a:rect l="0" t="0" r="0" b="0"/>
              <a:pathLst>
                <a:path w="239576" h="322606">
                  <a:moveTo>
                    <a:pt x="80825" y="231563"/>
                  </a:moveTo>
                  <a:lnTo>
                    <a:pt x="80825" y="231563"/>
                  </a:lnTo>
                  <a:lnTo>
                    <a:pt x="63148" y="213886"/>
                  </a:lnTo>
                  <a:lnTo>
                    <a:pt x="53213" y="209596"/>
                  </a:lnTo>
                  <a:lnTo>
                    <a:pt x="47600" y="208451"/>
                  </a:lnTo>
                  <a:lnTo>
                    <a:pt x="35719" y="210943"/>
                  </a:lnTo>
                  <a:lnTo>
                    <a:pt x="29588" y="213583"/>
                  </a:lnTo>
                  <a:lnTo>
                    <a:pt x="19012" y="225924"/>
                  </a:lnTo>
                  <a:lnTo>
                    <a:pt x="7006" y="252705"/>
                  </a:lnTo>
                  <a:lnTo>
                    <a:pt x="0" y="289989"/>
                  </a:lnTo>
                  <a:lnTo>
                    <a:pt x="2804" y="305508"/>
                  </a:lnTo>
                  <a:lnTo>
                    <a:pt x="5528" y="312609"/>
                  </a:lnTo>
                  <a:lnTo>
                    <a:pt x="8755" y="317344"/>
                  </a:lnTo>
                  <a:lnTo>
                    <a:pt x="16103" y="322605"/>
                  </a:lnTo>
                  <a:lnTo>
                    <a:pt x="27836" y="321179"/>
                  </a:lnTo>
                  <a:lnTo>
                    <a:pt x="34915" y="318824"/>
                  </a:lnTo>
                  <a:lnTo>
                    <a:pt x="46545" y="308681"/>
                  </a:lnTo>
                  <a:lnTo>
                    <a:pt x="65508" y="275802"/>
                  </a:lnTo>
                  <a:lnTo>
                    <a:pt x="76362" y="243228"/>
                  </a:lnTo>
                  <a:lnTo>
                    <a:pt x="76439" y="239340"/>
                  </a:lnTo>
                  <a:lnTo>
                    <a:pt x="75784" y="236747"/>
                  </a:lnTo>
                  <a:lnTo>
                    <a:pt x="74642" y="236430"/>
                  </a:lnTo>
                  <a:lnTo>
                    <a:pt x="73175" y="237630"/>
                  </a:lnTo>
                  <a:lnTo>
                    <a:pt x="69664" y="243432"/>
                  </a:lnTo>
                  <a:lnTo>
                    <a:pt x="65752" y="253066"/>
                  </a:lnTo>
                  <a:lnTo>
                    <a:pt x="65837" y="258598"/>
                  </a:lnTo>
                  <a:lnTo>
                    <a:pt x="69695" y="270390"/>
                  </a:lnTo>
                  <a:lnTo>
                    <a:pt x="79801" y="285557"/>
                  </a:lnTo>
                  <a:lnTo>
                    <a:pt x="89542" y="290838"/>
                  </a:lnTo>
                  <a:lnTo>
                    <a:pt x="95103" y="292246"/>
                  </a:lnTo>
                  <a:lnTo>
                    <a:pt x="106926" y="290048"/>
                  </a:lnTo>
                  <a:lnTo>
                    <a:pt x="113042" y="287486"/>
                  </a:lnTo>
                  <a:lnTo>
                    <a:pt x="131764" y="270397"/>
                  </a:lnTo>
                  <a:lnTo>
                    <a:pt x="157052" y="226377"/>
                  </a:lnTo>
                  <a:lnTo>
                    <a:pt x="169737" y="191628"/>
                  </a:lnTo>
                  <a:lnTo>
                    <a:pt x="180549" y="145140"/>
                  </a:lnTo>
                  <a:lnTo>
                    <a:pt x="185407" y="118914"/>
                  </a:lnTo>
                  <a:lnTo>
                    <a:pt x="190806" y="72841"/>
                  </a:lnTo>
                  <a:lnTo>
                    <a:pt x="191794" y="35431"/>
                  </a:lnTo>
                  <a:lnTo>
                    <a:pt x="187530" y="11749"/>
                  </a:lnTo>
                  <a:lnTo>
                    <a:pt x="183712" y="5292"/>
                  </a:lnTo>
                  <a:lnTo>
                    <a:pt x="179049" y="1694"/>
                  </a:lnTo>
                  <a:lnTo>
                    <a:pt x="173825" y="0"/>
                  </a:lnTo>
                  <a:lnTo>
                    <a:pt x="168225" y="3104"/>
                  </a:lnTo>
                  <a:lnTo>
                    <a:pt x="156358" y="17843"/>
                  </a:lnTo>
                  <a:lnTo>
                    <a:pt x="137777" y="63424"/>
                  </a:lnTo>
                  <a:lnTo>
                    <a:pt x="130831" y="103448"/>
                  </a:lnTo>
                  <a:lnTo>
                    <a:pt x="128450" y="146401"/>
                  </a:lnTo>
                  <a:lnTo>
                    <a:pt x="129744" y="189009"/>
                  </a:lnTo>
                  <a:lnTo>
                    <a:pt x="134552" y="229583"/>
                  </a:lnTo>
                  <a:lnTo>
                    <a:pt x="142804" y="265961"/>
                  </a:lnTo>
                  <a:lnTo>
                    <a:pt x="162611" y="304158"/>
                  </a:lnTo>
                  <a:lnTo>
                    <a:pt x="175735" y="319331"/>
                  </a:lnTo>
                  <a:lnTo>
                    <a:pt x="182904" y="321825"/>
                  </a:lnTo>
                  <a:lnTo>
                    <a:pt x="190505" y="321371"/>
                  </a:lnTo>
                  <a:lnTo>
                    <a:pt x="198395" y="318951"/>
                  </a:lnTo>
                  <a:lnTo>
                    <a:pt x="212806" y="308738"/>
                  </a:lnTo>
                  <a:lnTo>
                    <a:pt x="229056" y="289002"/>
                  </a:lnTo>
                  <a:lnTo>
                    <a:pt x="239575" y="2696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22"/>
          <p:cNvGrpSpPr/>
          <p:nvPr/>
        </p:nvGrpSpPr>
        <p:grpSpPr>
          <a:xfrm>
            <a:off x="869950" y="2036382"/>
            <a:ext cx="3327401" cy="821119"/>
            <a:chOff x="869950" y="2036382"/>
            <a:chExt cx="3327401" cy="821119"/>
          </a:xfrm>
        </p:grpSpPr>
        <p:sp>
          <p:nvSpPr>
            <p:cNvPr id="120" name="SMARTInkShape-622"/>
            <p:cNvSpPr/>
            <p:nvPr>
              <p:custDataLst>
                <p:tags r:id="rId96"/>
              </p:custDataLst>
            </p:nvPr>
          </p:nvSpPr>
          <p:spPr>
            <a:xfrm>
              <a:off x="2840554" y="2250156"/>
              <a:ext cx="76511" cy="317611"/>
            </a:xfrm>
            <a:custGeom>
              <a:avLst/>
              <a:gdLst/>
              <a:ahLst/>
              <a:cxnLst/>
              <a:rect l="0" t="0" r="0" b="0"/>
              <a:pathLst>
                <a:path w="76511" h="317611">
                  <a:moveTo>
                    <a:pt x="4246" y="48544"/>
                  </a:moveTo>
                  <a:lnTo>
                    <a:pt x="4246" y="48544"/>
                  </a:lnTo>
                  <a:lnTo>
                    <a:pt x="7617" y="80979"/>
                  </a:lnTo>
                  <a:lnTo>
                    <a:pt x="11153" y="113525"/>
                  </a:lnTo>
                  <a:lnTo>
                    <a:pt x="14371" y="150802"/>
                  </a:lnTo>
                  <a:lnTo>
                    <a:pt x="15801" y="188536"/>
                  </a:lnTo>
                  <a:lnTo>
                    <a:pt x="18319" y="224592"/>
                  </a:lnTo>
                  <a:lnTo>
                    <a:pt x="21821" y="270980"/>
                  </a:lnTo>
                  <a:lnTo>
                    <a:pt x="23210" y="317610"/>
                  </a:lnTo>
                  <a:lnTo>
                    <a:pt x="19900" y="306929"/>
                  </a:lnTo>
                  <a:lnTo>
                    <a:pt x="11754" y="260006"/>
                  </a:lnTo>
                  <a:lnTo>
                    <a:pt x="4996" y="221784"/>
                  </a:lnTo>
                  <a:lnTo>
                    <a:pt x="2629" y="197904"/>
                  </a:lnTo>
                  <a:lnTo>
                    <a:pt x="1051" y="171400"/>
                  </a:lnTo>
                  <a:lnTo>
                    <a:pt x="0" y="143148"/>
                  </a:lnTo>
                  <a:lnTo>
                    <a:pt x="4" y="117258"/>
                  </a:lnTo>
                  <a:lnTo>
                    <a:pt x="1890" y="69676"/>
                  </a:lnTo>
                  <a:lnTo>
                    <a:pt x="6919" y="23447"/>
                  </a:lnTo>
                  <a:lnTo>
                    <a:pt x="10843" y="9168"/>
                  </a:lnTo>
                  <a:lnTo>
                    <a:pt x="15741" y="0"/>
                  </a:lnTo>
                  <a:lnTo>
                    <a:pt x="22055" y="4391"/>
                  </a:lnTo>
                  <a:lnTo>
                    <a:pt x="53733" y="36850"/>
                  </a:lnTo>
                  <a:lnTo>
                    <a:pt x="71590" y="69068"/>
                  </a:lnTo>
                  <a:lnTo>
                    <a:pt x="76510" y="90592"/>
                  </a:lnTo>
                  <a:lnTo>
                    <a:pt x="73052" y="111917"/>
                  </a:lnTo>
                  <a:lnTo>
                    <a:pt x="63754" y="131743"/>
                  </a:lnTo>
                  <a:lnTo>
                    <a:pt x="43358" y="153394"/>
                  </a:lnTo>
                  <a:lnTo>
                    <a:pt x="30096" y="161701"/>
                  </a:lnTo>
                  <a:lnTo>
                    <a:pt x="19027" y="163983"/>
                  </a:lnTo>
                  <a:lnTo>
                    <a:pt x="4246" y="1628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23"/>
            <p:cNvSpPr/>
            <p:nvPr>
              <p:custDataLst>
                <p:tags r:id="rId97"/>
              </p:custDataLst>
            </p:nvPr>
          </p:nvSpPr>
          <p:spPr>
            <a:xfrm>
              <a:off x="2951077" y="2222500"/>
              <a:ext cx="115974" cy="151371"/>
            </a:xfrm>
            <a:custGeom>
              <a:avLst/>
              <a:gdLst/>
              <a:ahLst/>
              <a:cxnLst/>
              <a:rect l="0" t="0" r="0" b="0"/>
              <a:pathLst>
                <a:path w="115974" h="151371">
                  <a:moveTo>
                    <a:pt x="8023" y="57150"/>
                  </a:moveTo>
                  <a:lnTo>
                    <a:pt x="8023" y="57150"/>
                  </a:lnTo>
                  <a:lnTo>
                    <a:pt x="1281" y="53779"/>
                  </a:lnTo>
                  <a:lnTo>
                    <a:pt x="0" y="49964"/>
                  </a:lnTo>
                  <a:lnTo>
                    <a:pt x="459" y="38199"/>
                  </a:lnTo>
                  <a:lnTo>
                    <a:pt x="2275" y="33227"/>
                  </a:lnTo>
                  <a:lnTo>
                    <a:pt x="8055" y="25821"/>
                  </a:lnTo>
                  <a:lnTo>
                    <a:pt x="25985" y="17685"/>
                  </a:lnTo>
                  <a:lnTo>
                    <a:pt x="33403" y="18140"/>
                  </a:lnTo>
                  <a:lnTo>
                    <a:pt x="49172" y="24290"/>
                  </a:lnTo>
                  <a:lnTo>
                    <a:pt x="70545" y="46395"/>
                  </a:lnTo>
                  <a:lnTo>
                    <a:pt x="76262" y="69068"/>
                  </a:lnTo>
                  <a:lnTo>
                    <a:pt x="75040" y="94902"/>
                  </a:lnTo>
                  <a:lnTo>
                    <a:pt x="63158" y="130425"/>
                  </a:lnTo>
                  <a:lnTo>
                    <a:pt x="54635" y="145220"/>
                  </a:lnTo>
                  <a:lnTo>
                    <a:pt x="51092" y="149025"/>
                  </a:lnTo>
                  <a:lnTo>
                    <a:pt x="48025" y="150855"/>
                  </a:lnTo>
                  <a:lnTo>
                    <a:pt x="45274" y="151370"/>
                  </a:lnTo>
                  <a:lnTo>
                    <a:pt x="43440" y="150302"/>
                  </a:lnTo>
                  <a:lnTo>
                    <a:pt x="42218" y="148179"/>
                  </a:lnTo>
                  <a:lnTo>
                    <a:pt x="41403" y="145353"/>
                  </a:lnTo>
                  <a:lnTo>
                    <a:pt x="43627" y="121149"/>
                  </a:lnTo>
                  <a:lnTo>
                    <a:pt x="55496" y="83795"/>
                  </a:lnTo>
                  <a:lnTo>
                    <a:pt x="75790" y="41448"/>
                  </a:lnTo>
                  <a:lnTo>
                    <a:pt x="91529" y="21714"/>
                  </a:lnTo>
                  <a:lnTo>
                    <a:pt x="1159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24"/>
            <p:cNvSpPr/>
            <p:nvPr>
              <p:custDataLst>
                <p:tags r:id="rId98"/>
              </p:custDataLst>
            </p:nvPr>
          </p:nvSpPr>
          <p:spPr>
            <a:xfrm>
              <a:off x="3078746" y="2236344"/>
              <a:ext cx="95289" cy="126853"/>
            </a:xfrm>
            <a:custGeom>
              <a:avLst/>
              <a:gdLst/>
              <a:ahLst/>
              <a:cxnLst/>
              <a:rect l="0" t="0" r="0" b="0"/>
              <a:pathLst>
                <a:path w="95289" h="126853">
                  <a:moveTo>
                    <a:pt x="64504" y="11556"/>
                  </a:moveTo>
                  <a:lnTo>
                    <a:pt x="64504" y="11556"/>
                  </a:lnTo>
                  <a:lnTo>
                    <a:pt x="64504" y="8185"/>
                  </a:lnTo>
                  <a:lnTo>
                    <a:pt x="62622" y="4648"/>
                  </a:lnTo>
                  <a:lnTo>
                    <a:pt x="61133" y="2718"/>
                  </a:lnTo>
                  <a:lnTo>
                    <a:pt x="53834" y="572"/>
                  </a:lnTo>
                  <a:lnTo>
                    <a:pt x="48924" y="0"/>
                  </a:lnTo>
                  <a:lnTo>
                    <a:pt x="37824" y="3127"/>
                  </a:lnTo>
                  <a:lnTo>
                    <a:pt x="31901" y="5937"/>
                  </a:lnTo>
                  <a:lnTo>
                    <a:pt x="13451" y="26746"/>
                  </a:lnTo>
                  <a:lnTo>
                    <a:pt x="1321" y="55254"/>
                  </a:lnTo>
                  <a:lnTo>
                    <a:pt x="0" y="86044"/>
                  </a:lnTo>
                  <a:lnTo>
                    <a:pt x="6203" y="105104"/>
                  </a:lnTo>
                  <a:lnTo>
                    <a:pt x="10820" y="114138"/>
                  </a:lnTo>
                  <a:lnTo>
                    <a:pt x="16720" y="120161"/>
                  </a:lnTo>
                  <a:lnTo>
                    <a:pt x="30802" y="126852"/>
                  </a:lnTo>
                  <a:lnTo>
                    <a:pt x="48349" y="126064"/>
                  </a:lnTo>
                  <a:lnTo>
                    <a:pt x="57967" y="123878"/>
                  </a:lnTo>
                  <a:lnTo>
                    <a:pt x="74299" y="113923"/>
                  </a:lnTo>
                  <a:lnTo>
                    <a:pt x="87202" y="99386"/>
                  </a:lnTo>
                  <a:lnTo>
                    <a:pt x="95288" y="81166"/>
                  </a:lnTo>
                  <a:lnTo>
                    <a:pt x="93694" y="40961"/>
                  </a:lnTo>
                  <a:lnTo>
                    <a:pt x="84063" y="20862"/>
                  </a:lnTo>
                  <a:lnTo>
                    <a:pt x="77543" y="13527"/>
                  </a:lnTo>
                  <a:lnTo>
                    <a:pt x="70374" y="10047"/>
                  </a:lnTo>
                  <a:lnTo>
                    <a:pt x="39104" y="11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25"/>
            <p:cNvSpPr/>
            <p:nvPr>
              <p:custDataLst>
                <p:tags r:id="rId99"/>
              </p:custDataLst>
            </p:nvPr>
          </p:nvSpPr>
          <p:spPr>
            <a:xfrm>
              <a:off x="3226782" y="2193342"/>
              <a:ext cx="122056" cy="287734"/>
            </a:xfrm>
            <a:custGeom>
              <a:avLst/>
              <a:gdLst/>
              <a:ahLst/>
              <a:cxnLst/>
              <a:rect l="0" t="0" r="0" b="0"/>
              <a:pathLst>
                <a:path w="122056" h="287734">
                  <a:moveTo>
                    <a:pt x="11718" y="92658"/>
                  </a:moveTo>
                  <a:lnTo>
                    <a:pt x="11718" y="92658"/>
                  </a:lnTo>
                  <a:lnTo>
                    <a:pt x="16744" y="80724"/>
                  </a:lnTo>
                  <a:lnTo>
                    <a:pt x="17480" y="77477"/>
                  </a:lnTo>
                  <a:lnTo>
                    <a:pt x="17676" y="77598"/>
                  </a:lnTo>
                  <a:lnTo>
                    <a:pt x="17807" y="78385"/>
                  </a:lnTo>
                  <a:lnTo>
                    <a:pt x="9207" y="121915"/>
                  </a:lnTo>
                  <a:lnTo>
                    <a:pt x="6506" y="167414"/>
                  </a:lnTo>
                  <a:lnTo>
                    <a:pt x="2334" y="214370"/>
                  </a:lnTo>
                  <a:lnTo>
                    <a:pt x="0" y="252820"/>
                  </a:lnTo>
                  <a:lnTo>
                    <a:pt x="4173" y="286846"/>
                  </a:lnTo>
                  <a:lnTo>
                    <a:pt x="4572" y="287733"/>
                  </a:lnTo>
                  <a:lnTo>
                    <a:pt x="5542" y="286914"/>
                  </a:lnTo>
                  <a:lnTo>
                    <a:pt x="8503" y="282240"/>
                  </a:lnTo>
                  <a:lnTo>
                    <a:pt x="18177" y="237286"/>
                  </a:lnTo>
                  <a:lnTo>
                    <a:pt x="23526" y="205150"/>
                  </a:lnTo>
                  <a:lnTo>
                    <a:pt x="29666" y="165232"/>
                  </a:lnTo>
                  <a:lnTo>
                    <a:pt x="34267" y="141746"/>
                  </a:lnTo>
                  <a:lnTo>
                    <a:pt x="43611" y="95425"/>
                  </a:lnTo>
                  <a:lnTo>
                    <a:pt x="50117" y="58375"/>
                  </a:lnTo>
                  <a:lnTo>
                    <a:pt x="57745" y="23233"/>
                  </a:lnTo>
                  <a:lnTo>
                    <a:pt x="66041" y="10532"/>
                  </a:lnTo>
                  <a:lnTo>
                    <a:pt x="71217" y="6157"/>
                  </a:lnTo>
                  <a:lnTo>
                    <a:pt x="84493" y="1296"/>
                  </a:lnTo>
                  <a:lnTo>
                    <a:pt x="91985" y="0"/>
                  </a:lnTo>
                  <a:lnTo>
                    <a:pt x="99096" y="1253"/>
                  </a:lnTo>
                  <a:lnTo>
                    <a:pt x="112641" y="8289"/>
                  </a:lnTo>
                  <a:lnTo>
                    <a:pt x="117100" y="15951"/>
                  </a:lnTo>
                  <a:lnTo>
                    <a:pt x="122055" y="37634"/>
                  </a:lnTo>
                  <a:lnTo>
                    <a:pt x="114730" y="80980"/>
                  </a:lnTo>
                  <a:lnTo>
                    <a:pt x="92413" y="122829"/>
                  </a:lnTo>
                  <a:lnTo>
                    <a:pt x="66829" y="151927"/>
                  </a:lnTo>
                  <a:lnTo>
                    <a:pt x="30768" y="175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26"/>
            <p:cNvSpPr/>
            <p:nvPr>
              <p:custDataLst>
                <p:tags r:id="rId100"/>
              </p:custDataLst>
            </p:nvPr>
          </p:nvSpPr>
          <p:spPr>
            <a:xfrm>
              <a:off x="3390900" y="2218691"/>
              <a:ext cx="146051" cy="130111"/>
            </a:xfrm>
            <a:custGeom>
              <a:avLst/>
              <a:gdLst/>
              <a:ahLst/>
              <a:cxnLst/>
              <a:rect l="0" t="0" r="0" b="0"/>
              <a:pathLst>
                <a:path w="146051" h="130111">
                  <a:moveTo>
                    <a:pt x="0" y="48259"/>
                  </a:moveTo>
                  <a:lnTo>
                    <a:pt x="0" y="48259"/>
                  </a:lnTo>
                  <a:lnTo>
                    <a:pt x="0" y="44888"/>
                  </a:lnTo>
                  <a:lnTo>
                    <a:pt x="1881" y="41351"/>
                  </a:lnTo>
                  <a:lnTo>
                    <a:pt x="3371" y="39421"/>
                  </a:lnTo>
                  <a:lnTo>
                    <a:pt x="5069" y="38839"/>
                  </a:lnTo>
                  <a:lnTo>
                    <a:pt x="6907" y="39157"/>
                  </a:lnTo>
                  <a:lnTo>
                    <a:pt x="26440" y="45910"/>
                  </a:lnTo>
                  <a:lnTo>
                    <a:pt x="35505" y="47215"/>
                  </a:lnTo>
                  <a:lnTo>
                    <a:pt x="55283" y="44579"/>
                  </a:lnTo>
                  <a:lnTo>
                    <a:pt x="60844" y="41572"/>
                  </a:lnTo>
                  <a:lnTo>
                    <a:pt x="68905" y="32587"/>
                  </a:lnTo>
                  <a:lnTo>
                    <a:pt x="72957" y="23420"/>
                  </a:lnTo>
                  <a:lnTo>
                    <a:pt x="74039" y="18999"/>
                  </a:lnTo>
                  <a:lnTo>
                    <a:pt x="73348" y="14641"/>
                  </a:lnTo>
                  <a:lnTo>
                    <a:pt x="68818" y="6036"/>
                  </a:lnTo>
                  <a:lnTo>
                    <a:pt x="64929" y="3177"/>
                  </a:lnTo>
                  <a:lnTo>
                    <a:pt x="54963" y="0"/>
                  </a:lnTo>
                  <a:lnTo>
                    <a:pt x="48636" y="1975"/>
                  </a:lnTo>
                  <a:lnTo>
                    <a:pt x="34081" y="11696"/>
                  </a:lnTo>
                  <a:lnTo>
                    <a:pt x="16762" y="36406"/>
                  </a:lnTo>
                  <a:lnTo>
                    <a:pt x="9434" y="69441"/>
                  </a:lnTo>
                  <a:lnTo>
                    <a:pt x="13365" y="91775"/>
                  </a:lnTo>
                  <a:lnTo>
                    <a:pt x="22873" y="111344"/>
                  </a:lnTo>
                  <a:lnTo>
                    <a:pt x="36507" y="124745"/>
                  </a:lnTo>
                  <a:lnTo>
                    <a:pt x="53855" y="129760"/>
                  </a:lnTo>
                  <a:lnTo>
                    <a:pt x="63420" y="130110"/>
                  </a:lnTo>
                  <a:lnTo>
                    <a:pt x="97108" y="117118"/>
                  </a:lnTo>
                  <a:lnTo>
                    <a:pt x="146050" y="736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27"/>
            <p:cNvSpPr/>
            <p:nvPr>
              <p:custDataLst>
                <p:tags r:id="rId101"/>
              </p:custDataLst>
            </p:nvPr>
          </p:nvSpPr>
          <p:spPr>
            <a:xfrm>
              <a:off x="3528617" y="2203450"/>
              <a:ext cx="59134" cy="120555"/>
            </a:xfrm>
            <a:custGeom>
              <a:avLst/>
              <a:gdLst/>
              <a:ahLst/>
              <a:cxnLst/>
              <a:rect l="0" t="0" r="0" b="0"/>
              <a:pathLst>
                <a:path w="59134" h="120555">
                  <a:moveTo>
                    <a:pt x="27383" y="19050"/>
                  </a:moveTo>
                  <a:lnTo>
                    <a:pt x="27383" y="19050"/>
                  </a:lnTo>
                  <a:lnTo>
                    <a:pt x="5734" y="3869"/>
                  </a:lnTo>
                  <a:lnTo>
                    <a:pt x="4484" y="3990"/>
                  </a:lnTo>
                  <a:lnTo>
                    <a:pt x="3650" y="4777"/>
                  </a:lnTo>
                  <a:lnTo>
                    <a:pt x="4506" y="6007"/>
                  </a:lnTo>
                  <a:lnTo>
                    <a:pt x="23177" y="21792"/>
                  </a:lnTo>
                  <a:lnTo>
                    <a:pt x="33976" y="45655"/>
                  </a:lnTo>
                  <a:lnTo>
                    <a:pt x="38171" y="83912"/>
                  </a:lnTo>
                  <a:lnTo>
                    <a:pt x="36176" y="99383"/>
                  </a:lnTo>
                  <a:lnTo>
                    <a:pt x="29174" y="111433"/>
                  </a:lnTo>
                  <a:lnTo>
                    <a:pt x="24344" y="116622"/>
                  </a:lnTo>
                  <a:lnTo>
                    <a:pt x="19712" y="119376"/>
                  </a:lnTo>
                  <a:lnTo>
                    <a:pt x="15214" y="120506"/>
                  </a:lnTo>
                  <a:lnTo>
                    <a:pt x="10803" y="120554"/>
                  </a:lnTo>
                  <a:lnTo>
                    <a:pt x="7158" y="119175"/>
                  </a:lnTo>
                  <a:lnTo>
                    <a:pt x="1226" y="113879"/>
                  </a:lnTo>
                  <a:lnTo>
                    <a:pt x="0" y="101178"/>
                  </a:lnTo>
                  <a:lnTo>
                    <a:pt x="661" y="92852"/>
                  </a:lnTo>
                  <a:lnTo>
                    <a:pt x="21817" y="54166"/>
                  </a:lnTo>
                  <a:lnTo>
                    <a:pt x="591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28"/>
            <p:cNvSpPr/>
            <p:nvPr>
              <p:custDataLst>
                <p:tags r:id="rId102"/>
              </p:custDataLst>
            </p:nvPr>
          </p:nvSpPr>
          <p:spPr>
            <a:xfrm>
              <a:off x="3624076" y="2036382"/>
              <a:ext cx="159599" cy="340143"/>
            </a:xfrm>
            <a:custGeom>
              <a:avLst/>
              <a:gdLst/>
              <a:ahLst/>
              <a:cxnLst/>
              <a:rect l="0" t="0" r="0" b="0"/>
              <a:pathLst>
                <a:path w="159599" h="340143">
                  <a:moveTo>
                    <a:pt x="65274" y="21018"/>
                  </a:moveTo>
                  <a:lnTo>
                    <a:pt x="65274" y="21018"/>
                  </a:lnTo>
                  <a:lnTo>
                    <a:pt x="58367" y="4058"/>
                  </a:lnTo>
                  <a:lnTo>
                    <a:pt x="56436" y="1245"/>
                  </a:lnTo>
                  <a:lnTo>
                    <a:pt x="55148" y="75"/>
                  </a:lnTo>
                  <a:lnTo>
                    <a:pt x="54290" y="0"/>
                  </a:lnTo>
                  <a:lnTo>
                    <a:pt x="53718" y="656"/>
                  </a:lnTo>
                  <a:lnTo>
                    <a:pt x="46171" y="35289"/>
                  </a:lnTo>
                  <a:lnTo>
                    <a:pt x="38910" y="68988"/>
                  </a:lnTo>
                  <a:lnTo>
                    <a:pt x="32390" y="105132"/>
                  </a:lnTo>
                  <a:lnTo>
                    <a:pt x="29492" y="142363"/>
                  </a:lnTo>
                  <a:lnTo>
                    <a:pt x="27861" y="188911"/>
                  </a:lnTo>
                  <a:lnTo>
                    <a:pt x="32379" y="225946"/>
                  </a:lnTo>
                  <a:lnTo>
                    <a:pt x="36073" y="235099"/>
                  </a:lnTo>
                  <a:lnTo>
                    <a:pt x="39456" y="236411"/>
                  </a:lnTo>
                  <a:lnTo>
                    <a:pt x="48861" y="234106"/>
                  </a:lnTo>
                  <a:lnTo>
                    <a:pt x="62684" y="224874"/>
                  </a:lnTo>
                  <a:lnTo>
                    <a:pt x="67651" y="217219"/>
                  </a:lnTo>
                  <a:lnTo>
                    <a:pt x="68975" y="213202"/>
                  </a:lnTo>
                  <a:lnTo>
                    <a:pt x="68447" y="209113"/>
                  </a:lnTo>
                  <a:lnTo>
                    <a:pt x="64097" y="200806"/>
                  </a:lnTo>
                  <a:lnTo>
                    <a:pt x="55578" y="194292"/>
                  </a:lnTo>
                  <a:lnTo>
                    <a:pt x="29492" y="184362"/>
                  </a:lnTo>
                  <a:lnTo>
                    <a:pt x="1486" y="180171"/>
                  </a:lnTo>
                  <a:lnTo>
                    <a:pt x="171" y="179331"/>
                  </a:lnTo>
                  <a:lnTo>
                    <a:pt x="0" y="178066"/>
                  </a:lnTo>
                  <a:lnTo>
                    <a:pt x="591" y="176516"/>
                  </a:lnTo>
                  <a:lnTo>
                    <a:pt x="42205" y="153766"/>
                  </a:lnTo>
                  <a:lnTo>
                    <a:pt x="71669" y="133828"/>
                  </a:lnTo>
                  <a:lnTo>
                    <a:pt x="80261" y="126959"/>
                  </a:lnTo>
                  <a:lnTo>
                    <a:pt x="81615" y="126923"/>
                  </a:lnTo>
                  <a:lnTo>
                    <a:pt x="82518" y="127604"/>
                  </a:lnTo>
                  <a:lnTo>
                    <a:pt x="99204" y="164874"/>
                  </a:lnTo>
                  <a:lnTo>
                    <a:pt x="103416" y="167017"/>
                  </a:lnTo>
                  <a:lnTo>
                    <a:pt x="115622" y="167516"/>
                  </a:lnTo>
                  <a:lnTo>
                    <a:pt x="126692" y="163504"/>
                  </a:lnTo>
                  <a:lnTo>
                    <a:pt x="153126" y="143201"/>
                  </a:lnTo>
                  <a:lnTo>
                    <a:pt x="156765" y="142349"/>
                  </a:lnTo>
                  <a:lnTo>
                    <a:pt x="158018" y="142828"/>
                  </a:lnTo>
                  <a:lnTo>
                    <a:pt x="158854" y="143852"/>
                  </a:lnTo>
                  <a:lnTo>
                    <a:pt x="159411" y="145241"/>
                  </a:lnTo>
                  <a:lnTo>
                    <a:pt x="159598" y="168453"/>
                  </a:lnTo>
                  <a:lnTo>
                    <a:pt x="155455" y="208159"/>
                  </a:lnTo>
                  <a:lnTo>
                    <a:pt x="152672" y="244154"/>
                  </a:lnTo>
                  <a:lnTo>
                    <a:pt x="145411" y="287501"/>
                  </a:lnTo>
                  <a:lnTo>
                    <a:pt x="135898" y="311172"/>
                  </a:lnTo>
                  <a:lnTo>
                    <a:pt x="122533" y="323072"/>
                  </a:lnTo>
                  <a:lnTo>
                    <a:pt x="104128" y="332358"/>
                  </a:lnTo>
                  <a:lnTo>
                    <a:pt x="72082" y="340142"/>
                  </a:lnTo>
                  <a:lnTo>
                    <a:pt x="55600" y="339710"/>
                  </a:lnTo>
                  <a:lnTo>
                    <a:pt x="51769" y="337196"/>
                  </a:lnTo>
                  <a:lnTo>
                    <a:pt x="50626" y="333403"/>
                  </a:lnTo>
                  <a:lnTo>
                    <a:pt x="51275" y="328758"/>
                  </a:lnTo>
                  <a:lnTo>
                    <a:pt x="62302" y="308736"/>
                  </a:lnTo>
                  <a:lnTo>
                    <a:pt x="85717" y="288301"/>
                  </a:lnTo>
                  <a:lnTo>
                    <a:pt x="130434" y="264550"/>
                  </a:lnTo>
                  <a:lnTo>
                    <a:pt x="147824" y="255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29"/>
            <p:cNvSpPr/>
            <p:nvPr>
              <p:custDataLst>
                <p:tags r:id="rId103"/>
              </p:custDataLst>
            </p:nvPr>
          </p:nvSpPr>
          <p:spPr>
            <a:xfrm>
              <a:off x="869950" y="2254250"/>
              <a:ext cx="3327401" cy="603251"/>
            </a:xfrm>
            <a:custGeom>
              <a:avLst/>
              <a:gdLst/>
              <a:ahLst/>
              <a:cxnLst/>
              <a:rect l="0" t="0" r="0" b="0"/>
              <a:pathLst>
                <a:path w="3327401" h="603251">
                  <a:moveTo>
                    <a:pt x="0" y="603250"/>
                  </a:moveTo>
                  <a:lnTo>
                    <a:pt x="0" y="603250"/>
                  </a:lnTo>
                  <a:lnTo>
                    <a:pt x="36767" y="596064"/>
                  </a:lnTo>
                  <a:lnTo>
                    <a:pt x="83369" y="584299"/>
                  </a:lnTo>
                  <a:lnTo>
                    <a:pt x="118374" y="574388"/>
                  </a:lnTo>
                  <a:lnTo>
                    <a:pt x="160055" y="562137"/>
                  </a:lnTo>
                  <a:lnTo>
                    <a:pt x="206186" y="548324"/>
                  </a:lnTo>
                  <a:lnTo>
                    <a:pt x="263752" y="531355"/>
                  </a:lnTo>
                  <a:lnTo>
                    <a:pt x="328940" y="512281"/>
                  </a:lnTo>
                  <a:lnTo>
                    <a:pt x="399210" y="491804"/>
                  </a:lnTo>
                  <a:lnTo>
                    <a:pt x="478512" y="470391"/>
                  </a:lnTo>
                  <a:lnTo>
                    <a:pt x="563836" y="448355"/>
                  </a:lnTo>
                  <a:lnTo>
                    <a:pt x="653174" y="425903"/>
                  </a:lnTo>
                  <a:lnTo>
                    <a:pt x="749421" y="404586"/>
                  </a:lnTo>
                  <a:lnTo>
                    <a:pt x="850275" y="384024"/>
                  </a:lnTo>
                  <a:lnTo>
                    <a:pt x="954200" y="363966"/>
                  </a:lnTo>
                  <a:lnTo>
                    <a:pt x="1067228" y="343539"/>
                  </a:lnTo>
                  <a:lnTo>
                    <a:pt x="1186324" y="322864"/>
                  </a:lnTo>
                  <a:lnTo>
                    <a:pt x="1309466" y="302026"/>
                  </a:lnTo>
                  <a:lnTo>
                    <a:pt x="1433188" y="281784"/>
                  </a:lnTo>
                  <a:lnTo>
                    <a:pt x="1557298" y="261939"/>
                  </a:lnTo>
                  <a:lnTo>
                    <a:pt x="1681665" y="242360"/>
                  </a:lnTo>
                  <a:lnTo>
                    <a:pt x="1805499" y="223662"/>
                  </a:lnTo>
                  <a:lnTo>
                    <a:pt x="1928977" y="205552"/>
                  </a:lnTo>
                  <a:lnTo>
                    <a:pt x="2052218" y="187835"/>
                  </a:lnTo>
                  <a:lnTo>
                    <a:pt x="2173890" y="171084"/>
                  </a:lnTo>
                  <a:lnTo>
                    <a:pt x="2294516" y="154978"/>
                  </a:lnTo>
                  <a:lnTo>
                    <a:pt x="2414444" y="139302"/>
                  </a:lnTo>
                  <a:lnTo>
                    <a:pt x="2525440" y="125324"/>
                  </a:lnTo>
                  <a:lnTo>
                    <a:pt x="2630482" y="112477"/>
                  </a:lnTo>
                  <a:lnTo>
                    <a:pt x="2731555" y="100385"/>
                  </a:lnTo>
                  <a:lnTo>
                    <a:pt x="2820808" y="89501"/>
                  </a:lnTo>
                  <a:lnTo>
                    <a:pt x="2902184" y="79423"/>
                  </a:lnTo>
                  <a:lnTo>
                    <a:pt x="2978306" y="69882"/>
                  </a:lnTo>
                  <a:lnTo>
                    <a:pt x="3043870" y="60699"/>
                  </a:lnTo>
                  <a:lnTo>
                    <a:pt x="3102397" y="51755"/>
                  </a:lnTo>
                  <a:lnTo>
                    <a:pt x="3156231" y="42970"/>
                  </a:lnTo>
                  <a:lnTo>
                    <a:pt x="3198471" y="35702"/>
                  </a:lnTo>
                  <a:lnTo>
                    <a:pt x="3232980" y="29446"/>
                  </a:lnTo>
                  <a:lnTo>
                    <a:pt x="3262337" y="23864"/>
                  </a:lnTo>
                  <a:lnTo>
                    <a:pt x="3307024" y="9266"/>
                  </a:lnTo>
                  <a:lnTo>
                    <a:pt x="3327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23"/>
          <p:cNvGrpSpPr/>
          <p:nvPr/>
        </p:nvGrpSpPr>
        <p:grpSpPr>
          <a:xfrm>
            <a:off x="1234992" y="3124461"/>
            <a:ext cx="593809" cy="348990"/>
            <a:chOff x="1234992" y="3124461"/>
            <a:chExt cx="593809" cy="348990"/>
          </a:xfrm>
        </p:grpSpPr>
        <p:sp>
          <p:nvSpPr>
            <p:cNvPr id="129" name="SMARTInkShape-630"/>
            <p:cNvSpPr/>
            <p:nvPr>
              <p:custDataLst>
                <p:tags r:id="rId90"/>
              </p:custDataLst>
            </p:nvPr>
          </p:nvSpPr>
          <p:spPr>
            <a:xfrm>
              <a:off x="1234992" y="3124461"/>
              <a:ext cx="149809" cy="303975"/>
            </a:xfrm>
            <a:custGeom>
              <a:avLst/>
              <a:gdLst/>
              <a:ahLst/>
              <a:cxnLst/>
              <a:rect l="0" t="0" r="0" b="0"/>
              <a:pathLst>
                <a:path w="149809" h="303975">
                  <a:moveTo>
                    <a:pt x="22308" y="6089"/>
                  </a:moveTo>
                  <a:lnTo>
                    <a:pt x="22308" y="6089"/>
                  </a:lnTo>
                  <a:lnTo>
                    <a:pt x="18937" y="6089"/>
                  </a:lnTo>
                  <a:lnTo>
                    <a:pt x="488" y="0"/>
                  </a:lnTo>
                  <a:lnTo>
                    <a:pt x="0" y="1324"/>
                  </a:lnTo>
                  <a:lnTo>
                    <a:pt x="6061" y="24181"/>
                  </a:lnTo>
                  <a:lnTo>
                    <a:pt x="17439" y="37413"/>
                  </a:lnTo>
                  <a:lnTo>
                    <a:pt x="34961" y="49644"/>
                  </a:lnTo>
                  <a:lnTo>
                    <a:pt x="69331" y="63052"/>
                  </a:lnTo>
                  <a:lnTo>
                    <a:pt x="108364" y="66241"/>
                  </a:lnTo>
                  <a:lnTo>
                    <a:pt x="136628" y="59581"/>
                  </a:lnTo>
                  <a:lnTo>
                    <a:pt x="146730" y="55028"/>
                  </a:lnTo>
                  <a:lnTo>
                    <a:pt x="149000" y="52121"/>
                  </a:lnTo>
                  <a:lnTo>
                    <a:pt x="149808" y="48771"/>
                  </a:lnTo>
                  <a:lnTo>
                    <a:pt x="149642" y="45128"/>
                  </a:lnTo>
                  <a:lnTo>
                    <a:pt x="147414" y="41992"/>
                  </a:lnTo>
                  <a:lnTo>
                    <a:pt x="139294" y="36628"/>
                  </a:lnTo>
                  <a:lnTo>
                    <a:pt x="119451" y="33012"/>
                  </a:lnTo>
                  <a:lnTo>
                    <a:pt x="101937" y="39691"/>
                  </a:lnTo>
                  <a:lnTo>
                    <a:pt x="65319" y="66976"/>
                  </a:lnTo>
                  <a:lnTo>
                    <a:pt x="46184" y="91236"/>
                  </a:lnTo>
                  <a:lnTo>
                    <a:pt x="41857" y="106021"/>
                  </a:lnTo>
                  <a:lnTo>
                    <a:pt x="41690" y="112927"/>
                  </a:lnTo>
                  <a:lnTo>
                    <a:pt x="47224" y="118236"/>
                  </a:lnTo>
                  <a:lnTo>
                    <a:pt x="91868" y="137736"/>
                  </a:lnTo>
                  <a:lnTo>
                    <a:pt x="94787" y="141831"/>
                  </a:lnTo>
                  <a:lnTo>
                    <a:pt x="95322" y="145973"/>
                  </a:lnTo>
                  <a:lnTo>
                    <a:pt x="94267" y="150145"/>
                  </a:lnTo>
                  <a:lnTo>
                    <a:pt x="56990" y="191013"/>
                  </a:lnTo>
                  <a:lnTo>
                    <a:pt x="24873" y="231026"/>
                  </a:lnTo>
                  <a:lnTo>
                    <a:pt x="6135" y="261669"/>
                  </a:lnTo>
                  <a:lnTo>
                    <a:pt x="1009" y="280077"/>
                  </a:lnTo>
                  <a:lnTo>
                    <a:pt x="5286" y="287525"/>
                  </a:lnTo>
                  <a:lnTo>
                    <a:pt x="25091" y="299564"/>
                  </a:lnTo>
                  <a:lnTo>
                    <a:pt x="47063" y="303974"/>
                  </a:lnTo>
                  <a:lnTo>
                    <a:pt x="68588" y="302877"/>
                  </a:lnTo>
                  <a:lnTo>
                    <a:pt x="109270" y="290674"/>
                  </a:lnTo>
                  <a:lnTo>
                    <a:pt x="136608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31"/>
            <p:cNvSpPr/>
            <p:nvPr>
              <p:custDataLst>
                <p:tags r:id="rId91"/>
              </p:custDataLst>
            </p:nvPr>
          </p:nvSpPr>
          <p:spPr>
            <a:xfrm>
              <a:off x="1422686" y="3254884"/>
              <a:ext cx="190215" cy="148636"/>
            </a:xfrm>
            <a:custGeom>
              <a:avLst/>
              <a:gdLst/>
              <a:ahLst/>
              <a:cxnLst/>
              <a:rect l="0" t="0" r="0" b="0"/>
              <a:pathLst>
                <a:path w="190215" h="148636">
                  <a:moveTo>
                    <a:pt x="12414" y="53466"/>
                  </a:moveTo>
                  <a:lnTo>
                    <a:pt x="12414" y="53466"/>
                  </a:lnTo>
                  <a:lnTo>
                    <a:pt x="7388" y="41532"/>
                  </a:lnTo>
                  <a:lnTo>
                    <a:pt x="6947" y="39160"/>
                  </a:lnTo>
                  <a:lnTo>
                    <a:pt x="7358" y="36873"/>
                  </a:lnTo>
                  <a:lnTo>
                    <a:pt x="9696" y="32451"/>
                  </a:lnTo>
                  <a:lnTo>
                    <a:pt x="20614" y="30015"/>
                  </a:lnTo>
                  <a:lnTo>
                    <a:pt x="36519" y="30343"/>
                  </a:lnTo>
                  <a:lnTo>
                    <a:pt x="52996" y="35193"/>
                  </a:lnTo>
                  <a:lnTo>
                    <a:pt x="67845" y="45815"/>
                  </a:lnTo>
                  <a:lnTo>
                    <a:pt x="74768" y="52598"/>
                  </a:lnTo>
                  <a:lnTo>
                    <a:pt x="78678" y="59943"/>
                  </a:lnTo>
                  <a:lnTo>
                    <a:pt x="81141" y="75630"/>
                  </a:lnTo>
                  <a:lnTo>
                    <a:pt x="71818" y="103699"/>
                  </a:lnTo>
                  <a:lnTo>
                    <a:pt x="57631" y="120242"/>
                  </a:lnTo>
                  <a:lnTo>
                    <a:pt x="23149" y="144738"/>
                  </a:lnTo>
                  <a:lnTo>
                    <a:pt x="9894" y="148594"/>
                  </a:lnTo>
                  <a:lnTo>
                    <a:pt x="4384" y="148635"/>
                  </a:lnTo>
                  <a:lnTo>
                    <a:pt x="1416" y="147251"/>
                  </a:lnTo>
                  <a:lnTo>
                    <a:pt x="143" y="144917"/>
                  </a:lnTo>
                  <a:lnTo>
                    <a:pt x="0" y="141950"/>
                  </a:lnTo>
                  <a:lnTo>
                    <a:pt x="6541" y="124290"/>
                  </a:lnTo>
                  <a:lnTo>
                    <a:pt x="40965" y="87264"/>
                  </a:lnTo>
                  <a:lnTo>
                    <a:pt x="82468" y="41797"/>
                  </a:lnTo>
                  <a:lnTo>
                    <a:pt x="124441" y="1842"/>
                  </a:lnTo>
                  <a:lnTo>
                    <a:pt x="125199" y="0"/>
                  </a:lnTo>
                  <a:lnTo>
                    <a:pt x="105533" y="26525"/>
                  </a:lnTo>
                  <a:lnTo>
                    <a:pt x="94725" y="53401"/>
                  </a:lnTo>
                  <a:lnTo>
                    <a:pt x="94099" y="61184"/>
                  </a:lnTo>
                  <a:lnTo>
                    <a:pt x="97167" y="73594"/>
                  </a:lnTo>
                  <a:lnTo>
                    <a:pt x="106997" y="83813"/>
                  </a:lnTo>
                  <a:lnTo>
                    <a:pt x="132932" y="98501"/>
                  </a:lnTo>
                  <a:lnTo>
                    <a:pt x="158817" y="99187"/>
                  </a:lnTo>
                  <a:lnTo>
                    <a:pt x="172967" y="94718"/>
                  </a:lnTo>
                  <a:lnTo>
                    <a:pt x="190214" y="8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32"/>
            <p:cNvSpPr/>
            <p:nvPr>
              <p:custDataLst>
                <p:tags r:id="rId92"/>
              </p:custDataLst>
            </p:nvPr>
          </p:nvSpPr>
          <p:spPr>
            <a:xfrm>
              <a:off x="1270000" y="3417732"/>
              <a:ext cx="279401" cy="36669"/>
            </a:xfrm>
            <a:custGeom>
              <a:avLst/>
              <a:gdLst/>
              <a:ahLst/>
              <a:cxnLst/>
              <a:rect l="0" t="0" r="0" b="0"/>
              <a:pathLst>
                <a:path w="279401" h="36669">
                  <a:moveTo>
                    <a:pt x="0" y="36668"/>
                  </a:moveTo>
                  <a:lnTo>
                    <a:pt x="0" y="36668"/>
                  </a:lnTo>
                  <a:lnTo>
                    <a:pt x="39999" y="24458"/>
                  </a:lnTo>
                  <a:lnTo>
                    <a:pt x="73751" y="16895"/>
                  </a:lnTo>
                  <a:lnTo>
                    <a:pt x="114623" y="10241"/>
                  </a:lnTo>
                  <a:lnTo>
                    <a:pt x="158658" y="7284"/>
                  </a:lnTo>
                  <a:lnTo>
                    <a:pt x="200337" y="4088"/>
                  </a:lnTo>
                  <a:lnTo>
                    <a:pt x="236500" y="1021"/>
                  </a:lnTo>
                  <a:lnTo>
                    <a:pt x="269197" y="0"/>
                  </a:lnTo>
                  <a:lnTo>
                    <a:pt x="273304" y="934"/>
                  </a:lnTo>
                  <a:lnTo>
                    <a:pt x="279400" y="4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33"/>
            <p:cNvSpPr/>
            <p:nvPr>
              <p:custDataLst>
                <p:tags r:id="rId93"/>
              </p:custDataLst>
            </p:nvPr>
          </p:nvSpPr>
          <p:spPr>
            <a:xfrm>
              <a:off x="1358900" y="3409950"/>
              <a:ext cx="222251" cy="63501"/>
            </a:xfrm>
            <a:custGeom>
              <a:avLst/>
              <a:gdLst/>
              <a:ahLst/>
              <a:cxnLst/>
              <a:rect l="0" t="0" r="0" b="0"/>
              <a:pathLst>
                <a:path w="222251" h="63501">
                  <a:moveTo>
                    <a:pt x="0" y="63500"/>
                  </a:moveTo>
                  <a:lnTo>
                    <a:pt x="0" y="63500"/>
                  </a:lnTo>
                  <a:lnTo>
                    <a:pt x="18031" y="62089"/>
                  </a:lnTo>
                  <a:lnTo>
                    <a:pt x="57005" y="51950"/>
                  </a:lnTo>
                  <a:lnTo>
                    <a:pt x="100360" y="39081"/>
                  </a:lnTo>
                  <a:lnTo>
                    <a:pt x="124056" y="31698"/>
                  </a:lnTo>
                  <a:lnTo>
                    <a:pt x="148321" y="23954"/>
                  </a:lnTo>
                  <a:lnTo>
                    <a:pt x="189393" y="10646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34"/>
            <p:cNvSpPr/>
            <p:nvPr>
              <p:custDataLst>
                <p:tags r:id="rId94"/>
              </p:custDataLst>
            </p:nvPr>
          </p:nvSpPr>
          <p:spPr>
            <a:xfrm>
              <a:off x="1816100" y="32448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5644" y="648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35"/>
            <p:cNvSpPr/>
            <p:nvPr>
              <p:custDataLst>
                <p:tags r:id="rId95"/>
              </p:custDataLst>
            </p:nvPr>
          </p:nvSpPr>
          <p:spPr>
            <a:xfrm>
              <a:off x="1822450" y="3359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24"/>
          <p:cNvGrpSpPr/>
          <p:nvPr/>
        </p:nvGrpSpPr>
        <p:grpSpPr>
          <a:xfrm>
            <a:off x="2317750" y="3194933"/>
            <a:ext cx="679451" cy="272168"/>
            <a:chOff x="2317750" y="3194933"/>
            <a:chExt cx="679451" cy="272168"/>
          </a:xfrm>
        </p:grpSpPr>
        <p:sp>
          <p:nvSpPr>
            <p:cNvPr id="136" name="SMARTInkShape-636"/>
            <p:cNvSpPr/>
            <p:nvPr>
              <p:custDataLst>
                <p:tags r:id="rId87"/>
              </p:custDataLst>
            </p:nvPr>
          </p:nvSpPr>
          <p:spPr>
            <a:xfrm>
              <a:off x="2317750" y="3194933"/>
              <a:ext cx="222251" cy="272168"/>
            </a:xfrm>
            <a:custGeom>
              <a:avLst/>
              <a:gdLst/>
              <a:ahLst/>
              <a:cxnLst/>
              <a:rect l="0" t="0" r="0" b="0"/>
              <a:pathLst>
                <a:path w="222251" h="272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2095" y="44661"/>
                  </a:lnTo>
                  <a:lnTo>
                    <a:pt x="84126" y="88733"/>
                  </a:lnTo>
                  <a:lnTo>
                    <a:pt x="114060" y="122908"/>
                  </a:lnTo>
                  <a:lnTo>
                    <a:pt x="143121" y="157851"/>
                  </a:lnTo>
                  <a:lnTo>
                    <a:pt x="180460" y="204585"/>
                  </a:lnTo>
                  <a:lnTo>
                    <a:pt x="205267" y="251135"/>
                  </a:lnTo>
                  <a:lnTo>
                    <a:pt x="211880" y="262819"/>
                  </a:lnTo>
                  <a:lnTo>
                    <a:pt x="22225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37"/>
            <p:cNvSpPr/>
            <p:nvPr>
              <p:custDataLst>
                <p:tags r:id="rId88"/>
              </p:custDataLst>
            </p:nvPr>
          </p:nvSpPr>
          <p:spPr>
            <a:xfrm>
              <a:off x="2374266" y="3196742"/>
              <a:ext cx="146685" cy="264009"/>
            </a:xfrm>
            <a:custGeom>
              <a:avLst/>
              <a:gdLst/>
              <a:ahLst/>
              <a:cxnLst/>
              <a:rect l="0" t="0" r="0" b="0"/>
              <a:pathLst>
                <a:path w="146685" h="264009">
                  <a:moveTo>
                    <a:pt x="146684" y="3658"/>
                  </a:moveTo>
                  <a:lnTo>
                    <a:pt x="146684" y="3658"/>
                  </a:lnTo>
                  <a:lnTo>
                    <a:pt x="143313" y="287"/>
                  </a:lnTo>
                  <a:lnTo>
                    <a:pt x="141614" y="0"/>
                  </a:lnTo>
                  <a:lnTo>
                    <a:pt x="139776" y="514"/>
                  </a:lnTo>
                  <a:lnTo>
                    <a:pt x="137845" y="1562"/>
                  </a:lnTo>
                  <a:lnTo>
                    <a:pt x="118796" y="41683"/>
                  </a:lnTo>
                  <a:lnTo>
                    <a:pt x="95852" y="89243"/>
                  </a:lnTo>
                  <a:lnTo>
                    <a:pt x="73998" y="128479"/>
                  </a:lnTo>
                  <a:lnTo>
                    <a:pt x="50173" y="164732"/>
                  </a:lnTo>
                  <a:lnTo>
                    <a:pt x="29237" y="197778"/>
                  </a:lnTo>
                  <a:lnTo>
                    <a:pt x="7227" y="236623"/>
                  </a:lnTo>
                  <a:lnTo>
                    <a:pt x="742" y="251837"/>
                  </a:lnTo>
                  <a:lnTo>
                    <a:pt x="0" y="255894"/>
                  </a:lnTo>
                  <a:lnTo>
                    <a:pt x="634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38"/>
            <p:cNvSpPr/>
            <p:nvPr>
              <p:custDataLst>
                <p:tags r:id="rId89"/>
              </p:custDataLst>
            </p:nvPr>
          </p:nvSpPr>
          <p:spPr>
            <a:xfrm>
              <a:off x="2756783" y="3314700"/>
              <a:ext cx="240418" cy="88901"/>
            </a:xfrm>
            <a:custGeom>
              <a:avLst/>
              <a:gdLst/>
              <a:ahLst/>
              <a:cxnLst/>
              <a:rect l="0" t="0" r="0" b="0"/>
              <a:pathLst>
                <a:path w="240418" h="88901">
                  <a:moveTo>
                    <a:pt x="5467" y="88900"/>
                  </a:moveTo>
                  <a:lnTo>
                    <a:pt x="5467" y="88900"/>
                  </a:lnTo>
                  <a:lnTo>
                    <a:pt x="2096" y="82158"/>
                  </a:lnTo>
                  <a:lnTo>
                    <a:pt x="0" y="67852"/>
                  </a:lnTo>
                  <a:lnTo>
                    <a:pt x="6120" y="46837"/>
                  </a:lnTo>
                  <a:lnTo>
                    <a:pt x="23613" y="26107"/>
                  </a:lnTo>
                  <a:lnTo>
                    <a:pt x="38697" y="18658"/>
                  </a:lnTo>
                  <a:lnTo>
                    <a:pt x="46670" y="16672"/>
                  </a:lnTo>
                  <a:lnTo>
                    <a:pt x="63055" y="20110"/>
                  </a:lnTo>
                  <a:lnTo>
                    <a:pt x="104302" y="45426"/>
                  </a:lnTo>
                  <a:lnTo>
                    <a:pt x="142566" y="78287"/>
                  </a:lnTo>
                  <a:lnTo>
                    <a:pt x="150747" y="81287"/>
                  </a:lnTo>
                  <a:lnTo>
                    <a:pt x="153120" y="81708"/>
                  </a:lnTo>
                  <a:lnTo>
                    <a:pt x="161401" y="76531"/>
                  </a:lnTo>
                  <a:lnTo>
                    <a:pt x="208099" y="32221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25"/>
          <p:cNvGrpSpPr/>
          <p:nvPr/>
        </p:nvGrpSpPr>
        <p:grpSpPr>
          <a:xfrm>
            <a:off x="3220073" y="3009900"/>
            <a:ext cx="2412378" cy="457201"/>
            <a:chOff x="3220073" y="3009900"/>
            <a:chExt cx="2412378" cy="457201"/>
          </a:xfrm>
        </p:grpSpPr>
        <p:sp>
          <p:nvSpPr>
            <p:cNvPr id="140" name="SMARTInkShape-639"/>
            <p:cNvSpPr/>
            <p:nvPr>
              <p:custDataLst>
                <p:tags r:id="rId76"/>
              </p:custDataLst>
            </p:nvPr>
          </p:nvSpPr>
          <p:spPr>
            <a:xfrm>
              <a:off x="3220073" y="3145478"/>
              <a:ext cx="177552" cy="290384"/>
            </a:xfrm>
            <a:custGeom>
              <a:avLst/>
              <a:gdLst/>
              <a:ahLst/>
              <a:cxnLst/>
              <a:rect l="0" t="0" r="0" b="0"/>
              <a:pathLst>
                <a:path w="177552" h="290384">
                  <a:moveTo>
                    <a:pt x="18427" y="99372"/>
                  </a:moveTo>
                  <a:lnTo>
                    <a:pt x="18427" y="99372"/>
                  </a:lnTo>
                  <a:lnTo>
                    <a:pt x="18427" y="135459"/>
                  </a:lnTo>
                  <a:lnTo>
                    <a:pt x="20308" y="178739"/>
                  </a:lnTo>
                  <a:lnTo>
                    <a:pt x="23453" y="223547"/>
                  </a:lnTo>
                  <a:lnTo>
                    <a:pt x="24516" y="269872"/>
                  </a:lnTo>
                  <a:lnTo>
                    <a:pt x="22779" y="282864"/>
                  </a:lnTo>
                  <a:lnTo>
                    <a:pt x="21328" y="287317"/>
                  </a:lnTo>
                  <a:lnTo>
                    <a:pt x="19656" y="289580"/>
                  </a:lnTo>
                  <a:lnTo>
                    <a:pt x="17835" y="290383"/>
                  </a:lnTo>
                  <a:lnTo>
                    <a:pt x="15916" y="290212"/>
                  </a:lnTo>
                  <a:lnTo>
                    <a:pt x="6472" y="273118"/>
                  </a:lnTo>
                  <a:lnTo>
                    <a:pt x="1479" y="232226"/>
                  </a:lnTo>
                  <a:lnTo>
                    <a:pt x="311" y="188522"/>
                  </a:lnTo>
                  <a:lnTo>
                    <a:pt x="0" y="163039"/>
                  </a:lnTo>
                  <a:lnTo>
                    <a:pt x="3417" y="117790"/>
                  </a:lnTo>
                  <a:lnTo>
                    <a:pt x="11393" y="71668"/>
                  </a:lnTo>
                  <a:lnTo>
                    <a:pt x="13738" y="63969"/>
                  </a:lnTo>
                  <a:lnTo>
                    <a:pt x="16006" y="61659"/>
                  </a:lnTo>
                  <a:lnTo>
                    <a:pt x="18224" y="62941"/>
                  </a:lnTo>
                  <a:lnTo>
                    <a:pt x="44897" y="110123"/>
                  </a:lnTo>
                  <a:lnTo>
                    <a:pt x="63117" y="145307"/>
                  </a:lnTo>
                  <a:lnTo>
                    <a:pt x="82975" y="182582"/>
                  </a:lnTo>
                  <a:lnTo>
                    <a:pt x="103559" y="217493"/>
                  </a:lnTo>
                  <a:lnTo>
                    <a:pt x="139874" y="261125"/>
                  </a:lnTo>
                  <a:lnTo>
                    <a:pt x="145958" y="266473"/>
                  </a:lnTo>
                  <a:lnTo>
                    <a:pt x="151426" y="267923"/>
                  </a:lnTo>
                  <a:lnTo>
                    <a:pt x="156482" y="266773"/>
                  </a:lnTo>
                  <a:lnTo>
                    <a:pt x="161263" y="263889"/>
                  </a:lnTo>
                  <a:lnTo>
                    <a:pt x="174735" y="239605"/>
                  </a:lnTo>
                  <a:lnTo>
                    <a:pt x="177551" y="192114"/>
                  </a:lnTo>
                  <a:lnTo>
                    <a:pt x="173580" y="146000"/>
                  </a:lnTo>
                  <a:lnTo>
                    <a:pt x="170546" y="119874"/>
                  </a:lnTo>
                  <a:lnTo>
                    <a:pt x="167817" y="93990"/>
                  </a:lnTo>
                  <a:lnTo>
                    <a:pt x="165292" y="68267"/>
                  </a:lnTo>
                  <a:lnTo>
                    <a:pt x="160606" y="24870"/>
                  </a:lnTo>
                  <a:lnTo>
                    <a:pt x="156171" y="3230"/>
                  </a:lnTo>
                  <a:lnTo>
                    <a:pt x="153296" y="0"/>
                  </a:lnTo>
                  <a:lnTo>
                    <a:pt x="149967" y="668"/>
                  </a:lnTo>
                  <a:lnTo>
                    <a:pt x="139077" y="10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40"/>
            <p:cNvSpPr/>
            <p:nvPr>
              <p:custDataLst>
                <p:tags r:id="rId77"/>
              </p:custDataLst>
            </p:nvPr>
          </p:nvSpPr>
          <p:spPr>
            <a:xfrm>
              <a:off x="3471608" y="3285500"/>
              <a:ext cx="71978" cy="111126"/>
            </a:xfrm>
            <a:custGeom>
              <a:avLst/>
              <a:gdLst/>
              <a:ahLst/>
              <a:cxnLst/>
              <a:rect l="0" t="0" r="0" b="0"/>
              <a:pathLst>
                <a:path w="71978" h="111126">
                  <a:moveTo>
                    <a:pt x="39942" y="29200"/>
                  </a:moveTo>
                  <a:lnTo>
                    <a:pt x="39942" y="29200"/>
                  </a:lnTo>
                  <a:lnTo>
                    <a:pt x="22644" y="3187"/>
                  </a:lnTo>
                  <a:lnTo>
                    <a:pt x="15556" y="0"/>
                  </a:lnTo>
                  <a:lnTo>
                    <a:pt x="12396" y="1267"/>
                  </a:lnTo>
                  <a:lnTo>
                    <a:pt x="7003" y="8319"/>
                  </a:lnTo>
                  <a:lnTo>
                    <a:pt x="0" y="34302"/>
                  </a:lnTo>
                  <a:lnTo>
                    <a:pt x="199" y="65440"/>
                  </a:lnTo>
                  <a:lnTo>
                    <a:pt x="8637" y="84583"/>
                  </a:lnTo>
                  <a:lnTo>
                    <a:pt x="21795" y="100381"/>
                  </a:lnTo>
                  <a:lnTo>
                    <a:pt x="37051" y="109754"/>
                  </a:lnTo>
                  <a:lnTo>
                    <a:pt x="43659" y="111125"/>
                  </a:lnTo>
                  <a:lnTo>
                    <a:pt x="49476" y="110628"/>
                  </a:lnTo>
                  <a:lnTo>
                    <a:pt x="59701" y="106312"/>
                  </a:lnTo>
                  <a:lnTo>
                    <a:pt x="68950" y="99691"/>
                  </a:lnTo>
                  <a:lnTo>
                    <a:pt x="71275" y="95244"/>
                  </a:lnTo>
                  <a:lnTo>
                    <a:pt x="71977" y="84658"/>
                  </a:lnTo>
                  <a:lnTo>
                    <a:pt x="57245" y="51888"/>
                  </a:lnTo>
                  <a:lnTo>
                    <a:pt x="44990" y="32395"/>
                  </a:lnTo>
                  <a:lnTo>
                    <a:pt x="33592" y="2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41"/>
            <p:cNvSpPr/>
            <p:nvPr>
              <p:custDataLst>
                <p:tags r:id="rId78"/>
              </p:custDataLst>
            </p:nvPr>
          </p:nvSpPr>
          <p:spPr>
            <a:xfrm>
              <a:off x="3581400" y="3225800"/>
              <a:ext cx="95251" cy="148039"/>
            </a:xfrm>
            <a:custGeom>
              <a:avLst/>
              <a:gdLst/>
              <a:ahLst/>
              <a:cxnLst/>
              <a:rect l="0" t="0" r="0" b="0"/>
              <a:pathLst>
                <a:path w="95251" h="148039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33587" y="53796"/>
                  </a:lnTo>
                  <a:lnTo>
                    <a:pt x="48794" y="66242"/>
                  </a:lnTo>
                  <a:lnTo>
                    <a:pt x="62608" y="83534"/>
                  </a:lnTo>
                  <a:lnTo>
                    <a:pt x="70159" y="102978"/>
                  </a:lnTo>
                  <a:lnTo>
                    <a:pt x="72810" y="121968"/>
                  </a:lnTo>
                  <a:lnTo>
                    <a:pt x="71636" y="137463"/>
                  </a:lnTo>
                  <a:lnTo>
                    <a:pt x="68924" y="142442"/>
                  </a:lnTo>
                  <a:lnTo>
                    <a:pt x="65000" y="145762"/>
                  </a:lnTo>
                  <a:lnTo>
                    <a:pt x="60266" y="147974"/>
                  </a:lnTo>
                  <a:lnTo>
                    <a:pt x="55700" y="148038"/>
                  </a:lnTo>
                  <a:lnTo>
                    <a:pt x="46863" y="144347"/>
                  </a:lnTo>
                  <a:lnTo>
                    <a:pt x="43942" y="140681"/>
                  </a:lnTo>
                  <a:lnTo>
                    <a:pt x="40696" y="130964"/>
                  </a:lnTo>
                  <a:lnTo>
                    <a:pt x="42240" y="100109"/>
                  </a:lnTo>
                  <a:lnTo>
                    <a:pt x="60650" y="5294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42"/>
            <p:cNvSpPr/>
            <p:nvPr>
              <p:custDataLst>
                <p:tags r:id="rId79"/>
              </p:custDataLst>
            </p:nvPr>
          </p:nvSpPr>
          <p:spPr>
            <a:xfrm>
              <a:off x="3733800" y="3247829"/>
              <a:ext cx="157982" cy="130372"/>
            </a:xfrm>
            <a:custGeom>
              <a:avLst/>
              <a:gdLst/>
              <a:ahLst/>
              <a:cxnLst/>
              <a:rect l="0" t="0" r="0" b="0"/>
              <a:pathLst>
                <a:path w="157982" h="1303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9434" y="1829"/>
                  </a:lnTo>
                  <a:lnTo>
                    <a:pt x="14305" y="11388"/>
                  </a:lnTo>
                  <a:lnTo>
                    <a:pt x="24386" y="56232"/>
                  </a:lnTo>
                  <a:lnTo>
                    <a:pt x="29568" y="95076"/>
                  </a:lnTo>
                  <a:lnTo>
                    <a:pt x="30613" y="121936"/>
                  </a:lnTo>
                  <a:lnTo>
                    <a:pt x="29581" y="124748"/>
                  </a:lnTo>
                  <a:lnTo>
                    <a:pt x="28188" y="126622"/>
                  </a:lnTo>
                  <a:lnTo>
                    <a:pt x="27258" y="126460"/>
                  </a:lnTo>
                  <a:lnTo>
                    <a:pt x="26226" y="122518"/>
                  </a:lnTo>
                  <a:lnTo>
                    <a:pt x="28844" y="76001"/>
                  </a:lnTo>
                  <a:lnTo>
                    <a:pt x="41002" y="47155"/>
                  </a:lnTo>
                  <a:lnTo>
                    <a:pt x="53971" y="33179"/>
                  </a:lnTo>
                  <a:lnTo>
                    <a:pt x="61381" y="27476"/>
                  </a:lnTo>
                  <a:lnTo>
                    <a:pt x="67026" y="25086"/>
                  </a:lnTo>
                  <a:lnTo>
                    <a:pt x="71495" y="24903"/>
                  </a:lnTo>
                  <a:lnTo>
                    <a:pt x="75180" y="26192"/>
                  </a:lnTo>
                  <a:lnTo>
                    <a:pt x="77637" y="30579"/>
                  </a:lnTo>
                  <a:lnTo>
                    <a:pt x="80366" y="44862"/>
                  </a:lnTo>
                  <a:lnTo>
                    <a:pt x="76660" y="91379"/>
                  </a:lnTo>
                  <a:lnTo>
                    <a:pt x="76260" y="97667"/>
                  </a:lnTo>
                  <a:lnTo>
                    <a:pt x="97174" y="51568"/>
                  </a:lnTo>
                  <a:lnTo>
                    <a:pt x="114870" y="22983"/>
                  </a:lnTo>
                  <a:lnTo>
                    <a:pt x="127253" y="12558"/>
                  </a:lnTo>
                  <a:lnTo>
                    <a:pt x="132813" y="10201"/>
                  </a:lnTo>
                  <a:lnTo>
                    <a:pt x="142754" y="9464"/>
                  </a:lnTo>
                  <a:lnTo>
                    <a:pt x="146675" y="12372"/>
                  </a:lnTo>
                  <a:lnTo>
                    <a:pt x="152913" y="23128"/>
                  </a:lnTo>
                  <a:lnTo>
                    <a:pt x="157981" y="68079"/>
                  </a:lnTo>
                  <a:lnTo>
                    <a:pt x="155227" y="109443"/>
                  </a:lnTo>
                  <a:lnTo>
                    <a:pt x="15240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43"/>
            <p:cNvSpPr/>
            <p:nvPr>
              <p:custDataLst>
                <p:tags r:id="rId80"/>
              </p:custDataLst>
            </p:nvPr>
          </p:nvSpPr>
          <p:spPr>
            <a:xfrm>
              <a:off x="3965747" y="3058289"/>
              <a:ext cx="288754" cy="314426"/>
            </a:xfrm>
            <a:custGeom>
              <a:avLst/>
              <a:gdLst/>
              <a:ahLst/>
              <a:cxnLst/>
              <a:rect l="0" t="0" r="0" b="0"/>
              <a:pathLst>
                <a:path w="288754" h="314426">
                  <a:moveTo>
                    <a:pt x="193503" y="250061"/>
                  </a:moveTo>
                  <a:lnTo>
                    <a:pt x="193503" y="250061"/>
                  </a:lnTo>
                  <a:lnTo>
                    <a:pt x="152913" y="243180"/>
                  </a:lnTo>
                  <a:lnTo>
                    <a:pt x="151626" y="241946"/>
                  </a:lnTo>
                  <a:lnTo>
                    <a:pt x="150768" y="240417"/>
                  </a:lnTo>
                  <a:lnTo>
                    <a:pt x="150902" y="238693"/>
                  </a:lnTo>
                  <a:lnTo>
                    <a:pt x="154305" y="230856"/>
                  </a:lnTo>
                  <a:lnTo>
                    <a:pt x="154671" y="228791"/>
                  </a:lnTo>
                  <a:lnTo>
                    <a:pt x="154210" y="227414"/>
                  </a:lnTo>
                  <a:lnTo>
                    <a:pt x="153196" y="226497"/>
                  </a:lnTo>
                  <a:lnTo>
                    <a:pt x="150189" y="225477"/>
                  </a:lnTo>
                  <a:lnTo>
                    <a:pt x="138384" y="224027"/>
                  </a:lnTo>
                  <a:lnTo>
                    <a:pt x="109848" y="209472"/>
                  </a:lnTo>
                  <a:lnTo>
                    <a:pt x="69917" y="201487"/>
                  </a:lnTo>
                  <a:lnTo>
                    <a:pt x="58195" y="200745"/>
                  </a:lnTo>
                  <a:lnTo>
                    <a:pt x="35765" y="207447"/>
                  </a:lnTo>
                  <a:lnTo>
                    <a:pt x="24844" y="213185"/>
                  </a:lnTo>
                  <a:lnTo>
                    <a:pt x="8947" y="230849"/>
                  </a:lnTo>
                  <a:lnTo>
                    <a:pt x="2732" y="241486"/>
                  </a:lnTo>
                  <a:lnTo>
                    <a:pt x="0" y="251400"/>
                  </a:lnTo>
                  <a:lnTo>
                    <a:pt x="728" y="269941"/>
                  </a:lnTo>
                  <a:lnTo>
                    <a:pt x="11399" y="287589"/>
                  </a:lnTo>
                  <a:lnTo>
                    <a:pt x="27901" y="302723"/>
                  </a:lnTo>
                  <a:lnTo>
                    <a:pt x="46995" y="311802"/>
                  </a:lnTo>
                  <a:lnTo>
                    <a:pt x="65358" y="314425"/>
                  </a:lnTo>
                  <a:lnTo>
                    <a:pt x="80811" y="312534"/>
                  </a:lnTo>
                  <a:lnTo>
                    <a:pt x="90031" y="306990"/>
                  </a:lnTo>
                  <a:lnTo>
                    <a:pt x="92772" y="302830"/>
                  </a:lnTo>
                  <a:lnTo>
                    <a:pt x="103872" y="260099"/>
                  </a:lnTo>
                  <a:lnTo>
                    <a:pt x="104115" y="260281"/>
                  </a:lnTo>
                  <a:lnTo>
                    <a:pt x="109653" y="286587"/>
                  </a:lnTo>
                  <a:lnTo>
                    <a:pt x="116134" y="297729"/>
                  </a:lnTo>
                  <a:lnTo>
                    <a:pt x="122898" y="305584"/>
                  </a:lnTo>
                  <a:lnTo>
                    <a:pt x="128794" y="306832"/>
                  </a:lnTo>
                  <a:lnTo>
                    <a:pt x="144753" y="304455"/>
                  </a:lnTo>
                  <a:lnTo>
                    <a:pt x="163458" y="295184"/>
                  </a:lnTo>
                  <a:lnTo>
                    <a:pt x="202516" y="262719"/>
                  </a:lnTo>
                  <a:lnTo>
                    <a:pt x="230510" y="223472"/>
                  </a:lnTo>
                  <a:lnTo>
                    <a:pt x="246640" y="188149"/>
                  </a:lnTo>
                  <a:lnTo>
                    <a:pt x="258512" y="146580"/>
                  </a:lnTo>
                  <a:lnTo>
                    <a:pt x="266611" y="102234"/>
                  </a:lnTo>
                  <a:lnTo>
                    <a:pt x="271151" y="60182"/>
                  </a:lnTo>
                  <a:lnTo>
                    <a:pt x="270816" y="27382"/>
                  </a:lnTo>
                  <a:lnTo>
                    <a:pt x="267623" y="16236"/>
                  </a:lnTo>
                  <a:lnTo>
                    <a:pt x="262672" y="8100"/>
                  </a:lnTo>
                  <a:lnTo>
                    <a:pt x="256549" y="1970"/>
                  </a:lnTo>
                  <a:lnTo>
                    <a:pt x="250350" y="0"/>
                  </a:lnTo>
                  <a:lnTo>
                    <a:pt x="244101" y="804"/>
                  </a:lnTo>
                  <a:lnTo>
                    <a:pt x="237819" y="3456"/>
                  </a:lnTo>
                  <a:lnTo>
                    <a:pt x="225193" y="19574"/>
                  </a:lnTo>
                  <a:lnTo>
                    <a:pt x="213937" y="44611"/>
                  </a:lnTo>
                  <a:lnTo>
                    <a:pt x="206583" y="76906"/>
                  </a:lnTo>
                  <a:lnTo>
                    <a:pt x="202844" y="116188"/>
                  </a:lnTo>
                  <a:lnTo>
                    <a:pt x="203299" y="158812"/>
                  </a:lnTo>
                  <a:lnTo>
                    <a:pt x="210557" y="201274"/>
                  </a:lnTo>
                  <a:lnTo>
                    <a:pt x="217075" y="238020"/>
                  </a:lnTo>
                  <a:lnTo>
                    <a:pt x="223735" y="267993"/>
                  </a:lnTo>
                  <a:lnTo>
                    <a:pt x="238679" y="295356"/>
                  </a:lnTo>
                  <a:lnTo>
                    <a:pt x="247918" y="304999"/>
                  </a:lnTo>
                  <a:lnTo>
                    <a:pt x="254474" y="305031"/>
                  </a:lnTo>
                  <a:lnTo>
                    <a:pt x="288753" y="288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44"/>
            <p:cNvSpPr/>
            <p:nvPr>
              <p:custDataLst>
                <p:tags r:id="rId81"/>
              </p:custDataLst>
            </p:nvPr>
          </p:nvSpPr>
          <p:spPr>
            <a:xfrm>
              <a:off x="4380385" y="3068456"/>
              <a:ext cx="128116" cy="299364"/>
            </a:xfrm>
            <a:custGeom>
              <a:avLst/>
              <a:gdLst/>
              <a:ahLst/>
              <a:cxnLst/>
              <a:rect l="0" t="0" r="0" b="0"/>
              <a:pathLst>
                <a:path w="128116" h="299364">
                  <a:moveTo>
                    <a:pt x="70965" y="17644"/>
                  </a:moveTo>
                  <a:lnTo>
                    <a:pt x="70965" y="17644"/>
                  </a:lnTo>
                  <a:lnTo>
                    <a:pt x="67594" y="10902"/>
                  </a:lnTo>
                  <a:lnTo>
                    <a:pt x="62176" y="5711"/>
                  </a:lnTo>
                  <a:lnTo>
                    <a:pt x="55064" y="1757"/>
                  </a:lnTo>
                  <a:lnTo>
                    <a:pt x="47199" y="0"/>
                  </a:lnTo>
                  <a:lnTo>
                    <a:pt x="37119" y="4863"/>
                  </a:lnTo>
                  <a:lnTo>
                    <a:pt x="31468" y="9124"/>
                  </a:lnTo>
                  <a:lnTo>
                    <a:pt x="16772" y="35346"/>
                  </a:lnTo>
                  <a:lnTo>
                    <a:pt x="9720" y="65493"/>
                  </a:lnTo>
                  <a:lnTo>
                    <a:pt x="4234" y="104526"/>
                  </a:lnTo>
                  <a:lnTo>
                    <a:pt x="1783" y="127777"/>
                  </a:lnTo>
                  <a:lnTo>
                    <a:pt x="0" y="175248"/>
                  </a:lnTo>
                  <a:lnTo>
                    <a:pt x="6264" y="217512"/>
                  </a:lnTo>
                  <a:lnTo>
                    <a:pt x="19866" y="251818"/>
                  </a:lnTo>
                  <a:lnTo>
                    <a:pt x="38377" y="278355"/>
                  </a:lnTo>
                  <a:lnTo>
                    <a:pt x="60715" y="294853"/>
                  </a:lnTo>
                  <a:lnTo>
                    <a:pt x="86635" y="299363"/>
                  </a:lnTo>
                  <a:lnTo>
                    <a:pt x="128115" y="29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45"/>
            <p:cNvSpPr/>
            <p:nvPr>
              <p:custDataLst>
                <p:tags r:id="rId82"/>
              </p:custDataLst>
            </p:nvPr>
          </p:nvSpPr>
          <p:spPr>
            <a:xfrm>
              <a:off x="4611244" y="3114772"/>
              <a:ext cx="202057" cy="205195"/>
            </a:xfrm>
            <a:custGeom>
              <a:avLst/>
              <a:gdLst/>
              <a:ahLst/>
              <a:cxnLst/>
              <a:rect l="0" t="0" r="0" b="0"/>
              <a:pathLst>
                <a:path w="202057" h="205195">
                  <a:moveTo>
                    <a:pt x="11556" y="41178"/>
                  </a:moveTo>
                  <a:lnTo>
                    <a:pt x="11556" y="41178"/>
                  </a:lnTo>
                  <a:lnTo>
                    <a:pt x="8185" y="41178"/>
                  </a:lnTo>
                  <a:lnTo>
                    <a:pt x="4648" y="39297"/>
                  </a:lnTo>
                  <a:lnTo>
                    <a:pt x="2717" y="37807"/>
                  </a:lnTo>
                  <a:lnTo>
                    <a:pt x="572" y="34271"/>
                  </a:lnTo>
                  <a:lnTo>
                    <a:pt x="0" y="32340"/>
                  </a:lnTo>
                  <a:lnTo>
                    <a:pt x="1246" y="26431"/>
                  </a:lnTo>
                  <a:lnTo>
                    <a:pt x="2566" y="22880"/>
                  </a:lnTo>
                  <a:lnTo>
                    <a:pt x="21279" y="7770"/>
                  </a:lnTo>
                  <a:lnTo>
                    <a:pt x="37514" y="1635"/>
                  </a:lnTo>
                  <a:lnTo>
                    <a:pt x="45795" y="0"/>
                  </a:lnTo>
                  <a:lnTo>
                    <a:pt x="53432" y="1026"/>
                  </a:lnTo>
                  <a:lnTo>
                    <a:pt x="67562" y="7810"/>
                  </a:lnTo>
                  <a:lnTo>
                    <a:pt x="79016" y="21644"/>
                  </a:lnTo>
                  <a:lnTo>
                    <a:pt x="84046" y="30272"/>
                  </a:lnTo>
                  <a:lnTo>
                    <a:pt x="87753" y="49266"/>
                  </a:lnTo>
                  <a:lnTo>
                    <a:pt x="85638" y="70878"/>
                  </a:lnTo>
                  <a:lnTo>
                    <a:pt x="72547" y="110107"/>
                  </a:lnTo>
                  <a:lnTo>
                    <a:pt x="55968" y="147444"/>
                  </a:lnTo>
                  <a:lnTo>
                    <a:pt x="30789" y="192797"/>
                  </a:lnTo>
                  <a:lnTo>
                    <a:pt x="30023" y="196585"/>
                  </a:lnTo>
                  <a:lnTo>
                    <a:pt x="30217" y="199816"/>
                  </a:lnTo>
                  <a:lnTo>
                    <a:pt x="32463" y="201970"/>
                  </a:lnTo>
                  <a:lnTo>
                    <a:pt x="40603" y="204363"/>
                  </a:lnTo>
                  <a:lnTo>
                    <a:pt x="78991" y="205194"/>
                  </a:lnTo>
                  <a:lnTo>
                    <a:pt x="118477" y="201096"/>
                  </a:lnTo>
                  <a:lnTo>
                    <a:pt x="156595" y="196119"/>
                  </a:lnTo>
                  <a:lnTo>
                    <a:pt x="202056" y="19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46"/>
            <p:cNvSpPr/>
            <p:nvPr>
              <p:custDataLst>
                <p:tags r:id="rId83"/>
              </p:custDataLst>
            </p:nvPr>
          </p:nvSpPr>
          <p:spPr>
            <a:xfrm>
              <a:off x="4813300" y="3333750"/>
              <a:ext cx="63501" cy="133351"/>
            </a:xfrm>
            <a:custGeom>
              <a:avLst/>
              <a:gdLst/>
              <a:ahLst/>
              <a:cxnLst/>
              <a:rect l="0" t="0" r="0" b="0"/>
              <a:pathLst>
                <a:path w="63501" h="133351">
                  <a:moveTo>
                    <a:pt x="63500" y="0"/>
                  </a:moveTo>
                  <a:lnTo>
                    <a:pt x="63500" y="0"/>
                  </a:lnTo>
                  <a:lnTo>
                    <a:pt x="47599" y="37576"/>
                  </a:lnTo>
                  <a:lnTo>
                    <a:pt x="33545" y="7298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47"/>
            <p:cNvSpPr/>
            <p:nvPr>
              <p:custDataLst>
                <p:tags r:id="rId84"/>
              </p:custDataLst>
            </p:nvPr>
          </p:nvSpPr>
          <p:spPr>
            <a:xfrm>
              <a:off x="5073237" y="3085180"/>
              <a:ext cx="146464" cy="230567"/>
            </a:xfrm>
            <a:custGeom>
              <a:avLst/>
              <a:gdLst/>
              <a:ahLst/>
              <a:cxnLst/>
              <a:rect l="0" t="0" r="0" b="0"/>
              <a:pathLst>
                <a:path w="146464" h="230567">
                  <a:moveTo>
                    <a:pt x="102013" y="45370"/>
                  </a:moveTo>
                  <a:lnTo>
                    <a:pt x="102013" y="45370"/>
                  </a:lnTo>
                  <a:lnTo>
                    <a:pt x="102013" y="39903"/>
                  </a:lnTo>
                  <a:lnTo>
                    <a:pt x="98642" y="32540"/>
                  </a:lnTo>
                  <a:lnTo>
                    <a:pt x="72781" y="9190"/>
                  </a:lnTo>
                  <a:lnTo>
                    <a:pt x="53056" y="0"/>
                  </a:lnTo>
                  <a:lnTo>
                    <a:pt x="46092" y="306"/>
                  </a:lnTo>
                  <a:lnTo>
                    <a:pt x="32709" y="6291"/>
                  </a:lnTo>
                  <a:lnTo>
                    <a:pt x="13275" y="24932"/>
                  </a:lnTo>
                  <a:lnTo>
                    <a:pt x="853" y="51701"/>
                  </a:lnTo>
                  <a:lnTo>
                    <a:pt x="0" y="59468"/>
                  </a:lnTo>
                  <a:lnTo>
                    <a:pt x="2816" y="71862"/>
                  </a:lnTo>
                  <a:lnTo>
                    <a:pt x="12336" y="86773"/>
                  </a:lnTo>
                  <a:lnTo>
                    <a:pt x="17534" y="89199"/>
                  </a:lnTo>
                  <a:lnTo>
                    <a:pt x="30835" y="90014"/>
                  </a:lnTo>
                  <a:lnTo>
                    <a:pt x="44273" y="84262"/>
                  </a:lnTo>
                  <a:lnTo>
                    <a:pt x="50819" y="79764"/>
                  </a:lnTo>
                  <a:lnTo>
                    <a:pt x="59975" y="67242"/>
                  </a:lnTo>
                  <a:lnTo>
                    <a:pt x="80595" y="30248"/>
                  </a:lnTo>
                  <a:lnTo>
                    <a:pt x="81384" y="30350"/>
                  </a:lnTo>
                  <a:lnTo>
                    <a:pt x="87894" y="69196"/>
                  </a:lnTo>
                  <a:lnTo>
                    <a:pt x="94458" y="109501"/>
                  </a:lnTo>
                  <a:lnTo>
                    <a:pt x="104321" y="156172"/>
                  </a:lnTo>
                  <a:lnTo>
                    <a:pt x="112026" y="198772"/>
                  </a:lnTo>
                  <a:lnTo>
                    <a:pt x="118777" y="223937"/>
                  </a:lnTo>
                  <a:lnTo>
                    <a:pt x="123104" y="230566"/>
                  </a:lnTo>
                  <a:lnTo>
                    <a:pt x="126657" y="230218"/>
                  </a:lnTo>
                  <a:lnTo>
                    <a:pt x="146463" y="21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48"/>
            <p:cNvSpPr/>
            <p:nvPr>
              <p:custDataLst>
                <p:tags r:id="rId85"/>
              </p:custDataLst>
            </p:nvPr>
          </p:nvSpPr>
          <p:spPr>
            <a:xfrm>
              <a:off x="5283200" y="3009900"/>
              <a:ext cx="115658" cy="400051"/>
            </a:xfrm>
            <a:custGeom>
              <a:avLst/>
              <a:gdLst/>
              <a:ahLst/>
              <a:cxnLst/>
              <a:rect l="0" t="0" r="0" b="0"/>
              <a:pathLst>
                <a:path w="115658" h="400051">
                  <a:moveTo>
                    <a:pt x="50800" y="0"/>
                  </a:moveTo>
                  <a:lnTo>
                    <a:pt x="50800" y="0"/>
                  </a:lnTo>
                  <a:lnTo>
                    <a:pt x="57542" y="3371"/>
                  </a:lnTo>
                  <a:lnTo>
                    <a:pt x="78589" y="25693"/>
                  </a:lnTo>
                  <a:lnTo>
                    <a:pt x="95372" y="58691"/>
                  </a:lnTo>
                  <a:lnTo>
                    <a:pt x="109415" y="101579"/>
                  </a:lnTo>
                  <a:lnTo>
                    <a:pt x="115657" y="148863"/>
                  </a:lnTo>
                  <a:lnTo>
                    <a:pt x="115204" y="173325"/>
                  </a:lnTo>
                  <a:lnTo>
                    <a:pt x="112786" y="198100"/>
                  </a:lnTo>
                  <a:lnTo>
                    <a:pt x="109057" y="223084"/>
                  </a:lnTo>
                  <a:lnTo>
                    <a:pt x="97389" y="269658"/>
                  </a:lnTo>
                  <a:lnTo>
                    <a:pt x="80678" y="312465"/>
                  </a:lnTo>
                  <a:lnTo>
                    <a:pt x="56788" y="350305"/>
                  </a:lnTo>
                  <a:lnTo>
                    <a:pt x="11217" y="392419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49"/>
            <p:cNvSpPr/>
            <p:nvPr>
              <p:custDataLst>
                <p:tags r:id="rId86"/>
              </p:custDataLst>
            </p:nvPr>
          </p:nvSpPr>
          <p:spPr>
            <a:xfrm>
              <a:off x="5594350" y="33464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0"/>
                  </a:moveTo>
                  <a:lnTo>
                    <a:pt x="38100" y="0"/>
                  </a:lnTo>
                  <a:lnTo>
                    <a:pt x="15574" y="70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26"/>
          <p:cNvGrpSpPr/>
          <p:nvPr/>
        </p:nvGrpSpPr>
        <p:grpSpPr>
          <a:xfrm>
            <a:off x="6211783" y="3019879"/>
            <a:ext cx="544618" cy="327110"/>
            <a:chOff x="6211783" y="3019879"/>
            <a:chExt cx="544618" cy="327110"/>
          </a:xfrm>
        </p:grpSpPr>
        <p:sp>
          <p:nvSpPr>
            <p:cNvPr id="152" name="SMARTInkShape-650"/>
            <p:cNvSpPr/>
            <p:nvPr>
              <p:custDataLst>
                <p:tags r:id="rId72"/>
              </p:custDataLst>
            </p:nvPr>
          </p:nvSpPr>
          <p:spPr>
            <a:xfrm>
              <a:off x="6211783" y="3029289"/>
              <a:ext cx="195368" cy="171112"/>
            </a:xfrm>
            <a:custGeom>
              <a:avLst/>
              <a:gdLst/>
              <a:ahLst/>
              <a:cxnLst/>
              <a:rect l="0" t="0" r="0" b="0"/>
              <a:pathLst>
                <a:path w="195368" h="171112">
                  <a:moveTo>
                    <a:pt x="23917" y="12361"/>
                  </a:moveTo>
                  <a:lnTo>
                    <a:pt x="23917" y="12361"/>
                  </a:lnTo>
                  <a:lnTo>
                    <a:pt x="18142" y="7291"/>
                  </a:lnTo>
                  <a:lnTo>
                    <a:pt x="8721" y="2235"/>
                  </a:lnTo>
                  <a:lnTo>
                    <a:pt x="0" y="0"/>
                  </a:lnTo>
                  <a:lnTo>
                    <a:pt x="38646" y="27480"/>
                  </a:lnTo>
                  <a:lnTo>
                    <a:pt x="82060" y="59409"/>
                  </a:lnTo>
                  <a:lnTo>
                    <a:pt x="123930" y="95681"/>
                  </a:lnTo>
                  <a:lnTo>
                    <a:pt x="168111" y="139382"/>
                  </a:lnTo>
                  <a:lnTo>
                    <a:pt x="186559" y="164217"/>
                  </a:lnTo>
                  <a:lnTo>
                    <a:pt x="195367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51"/>
            <p:cNvSpPr/>
            <p:nvPr>
              <p:custDataLst>
                <p:tags r:id="rId73"/>
              </p:custDataLst>
            </p:nvPr>
          </p:nvSpPr>
          <p:spPr>
            <a:xfrm>
              <a:off x="6400800" y="3019879"/>
              <a:ext cx="63501" cy="327110"/>
            </a:xfrm>
            <a:custGeom>
              <a:avLst/>
              <a:gdLst/>
              <a:ahLst/>
              <a:cxnLst/>
              <a:rect l="0" t="0" r="0" b="0"/>
              <a:pathLst>
                <a:path w="63501" h="327110">
                  <a:moveTo>
                    <a:pt x="63500" y="21771"/>
                  </a:moveTo>
                  <a:lnTo>
                    <a:pt x="63500" y="21771"/>
                  </a:lnTo>
                  <a:lnTo>
                    <a:pt x="54661" y="7466"/>
                  </a:lnTo>
                  <a:lnTo>
                    <a:pt x="48573" y="756"/>
                  </a:lnTo>
                  <a:lnTo>
                    <a:pt x="46493" y="0"/>
                  </a:lnTo>
                  <a:lnTo>
                    <a:pt x="44401" y="201"/>
                  </a:lnTo>
                  <a:lnTo>
                    <a:pt x="42300" y="1041"/>
                  </a:lnTo>
                  <a:lnTo>
                    <a:pt x="32603" y="8965"/>
                  </a:lnTo>
                  <a:lnTo>
                    <a:pt x="20792" y="23621"/>
                  </a:lnTo>
                  <a:lnTo>
                    <a:pt x="11727" y="48111"/>
                  </a:lnTo>
                  <a:lnTo>
                    <a:pt x="7058" y="95229"/>
                  </a:lnTo>
                  <a:lnTo>
                    <a:pt x="6559" y="132672"/>
                  </a:lnTo>
                  <a:lnTo>
                    <a:pt x="6411" y="175045"/>
                  </a:lnTo>
                  <a:lnTo>
                    <a:pt x="4487" y="218880"/>
                  </a:lnTo>
                  <a:lnTo>
                    <a:pt x="1329" y="261266"/>
                  </a:lnTo>
                  <a:lnTo>
                    <a:pt x="262" y="306773"/>
                  </a:lnTo>
                  <a:lnTo>
                    <a:pt x="34" y="327109"/>
                  </a:lnTo>
                  <a:lnTo>
                    <a:pt x="0" y="32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52"/>
            <p:cNvSpPr/>
            <p:nvPr>
              <p:custDataLst>
                <p:tags r:id="rId74"/>
              </p:custDataLst>
            </p:nvPr>
          </p:nvSpPr>
          <p:spPr>
            <a:xfrm>
              <a:off x="6605765" y="3225800"/>
              <a:ext cx="150636" cy="6351"/>
            </a:xfrm>
            <a:custGeom>
              <a:avLst/>
              <a:gdLst/>
              <a:ahLst/>
              <a:cxnLst/>
              <a:rect l="0" t="0" r="0" b="0"/>
              <a:pathLst>
                <a:path w="1506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2562" y="1324"/>
                  </a:lnTo>
                  <a:lnTo>
                    <a:pt x="82629" y="392"/>
                  </a:lnTo>
                  <a:lnTo>
                    <a:pt x="120137" y="116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53"/>
            <p:cNvSpPr/>
            <p:nvPr>
              <p:custDataLst>
                <p:tags r:id="rId75"/>
              </p:custDataLst>
            </p:nvPr>
          </p:nvSpPr>
          <p:spPr>
            <a:xfrm>
              <a:off x="6640280" y="3295650"/>
              <a:ext cx="116121" cy="24518"/>
            </a:xfrm>
            <a:custGeom>
              <a:avLst/>
              <a:gdLst/>
              <a:ahLst/>
              <a:cxnLst/>
              <a:rect l="0" t="0" r="0" b="0"/>
              <a:pathLst>
                <a:path w="116121" h="24518">
                  <a:moveTo>
                    <a:pt x="8170" y="19050"/>
                  </a:moveTo>
                  <a:lnTo>
                    <a:pt x="8170" y="19050"/>
                  </a:lnTo>
                  <a:lnTo>
                    <a:pt x="147" y="23414"/>
                  </a:lnTo>
                  <a:lnTo>
                    <a:pt x="0" y="24076"/>
                  </a:lnTo>
                  <a:lnTo>
                    <a:pt x="606" y="24517"/>
                  </a:lnTo>
                  <a:lnTo>
                    <a:pt x="47179" y="13113"/>
                  </a:lnTo>
                  <a:lnTo>
                    <a:pt x="88011" y="4983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27"/>
          <p:cNvGrpSpPr/>
          <p:nvPr/>
        </p:nvGrpSpPr>
        <p:grpSpPr>
          <a:xfrm>
            <a:off x="7184716" y="3102669"/>
            <a:ext cx="1444935" cy="345382"/>
            <a:chOff x="7184716" y="3102669"/>
            <a:chExt cx="1444935" cy="345382"/>
          </a:xfrm>
        </p:grpSpPr>
        <p:sp>
          <p:nvSpPr>
            <p:cNvPr id="157" name="SMARTInkShape-654"/>
            <p:cNvSpPr/>
            <p:nvPr>
              <p:custDataLst>
                <p:tags r:id="rId64"/>
              </p:custDataLst>
            </p:nvPr>
          </p:nvSpPr>
          <p:spPr>
            <a:xfrm>
              <a:off x="7184716" y="3116737"/>
              <a:ext cx="162235" cy="239896"/>
            </a:xfrm>
            <a:custGeom>
              <a:avLst/>
              <a:gdLst/>
              <a:ahLst/>
              <a:cxnLst/>
              <a:rect l="0" t="0" r="0" b="0"/>
              <a:pathLst>
                <a:path w="162235" h="239896">
                  <a:moveTo>
                    <a:pt x="9834" y="58263"/>
                  </a:moveTo>
                  <a:lnTo>
                    <a:pt x="9834" y="58263"/>
                  </a:lnTo>
                  <a:lnTo>
                    <a:pt x="9833" y="54892"/>
                  </a:lnTo>
                  <a:lnTo>
                    <a:pt x="7952" y="51356"/>
                  </a:lnTo>
                  <a:lnTo>
                    <a:pt x="5470" y="47432"/>
                  </a:lnTo>
                  <a:lnTo>
                    <a:pt x="0" y="29889"/>
                  </a:lnTo>
                  <a:lnTo>
                    <a:pt x="1465" y="21898"/>
                  </a:lnTo>
                  <a:lnTo>
                    <a:pt x="4254" y="18497"/>
                  </a:lnTo>
                  <a:lnTo>
                    <a:pt x="33192" y="2313"/>
                  </a:lnTo>
                  <a:lnTo>
                    <a:pt x="48908" y="0"/>
                  </a:lnTo>
                  <a:lnTo>
                    <a:pt x="75504" y="4546"/>
                  </a:lnTo>
                  <a:lnTo>
                    <a:pt x="85363" y="7635"/>
                  </a:lnTo>
                  <a:lnTo>
                    <a:pt x="100083" y="20475"/>
                  </a:lnTo>
                  <a:lnTo>
                    <a:pt x="109916" y="37940"/>
                  </a:lnTo>
                  <a:lnTo>
                    <a:pt x="114287" y="57462"/>
                  </a:lnTo>
                  <a:lnTo>
                    <a:pt x="108703" y="81661"/>
                  </a:lnTo>
                  <a:lnTo>
                    <a:pt x="89693" y="123051"/>
                  </a:lnTo>
                  <a:lnTo>
                    <a:pt x="64304" y="162831"/>
                  </a:lnTo>
                  <a:lnTo>
                    <a:pt x="30863" y="204507"/>
                  </a:lnTo>
                  <a:lnTo>
                    <a:pt x="20533" y="221147"/>
                  </a:lnTo>
                  <a:lnTo>
                    <a:pt x="17472" y="233917"/>
                  </a:lnTo>
                  <a:lnTo>
                    <a:pt x="19159" y="236749"/>
                  </a:lnTo>
                  <a:lnTo>
                    <a:pt x="22401" y="238636"/>
                  </a:lnTo>
                  <a:lnTo>
                    <a:pt x="26679" y="239895"/>
                  </a:lnTo>
                  <a:lnTo>
                    <a:pt x="67382" y="235174"/>
                  </a:lnTo>
                  <a:lnTo>
                    <a:pt x="107083" y="229449"/>
                  </a:lnTo>
                  <a:lnTo>
                    <a:pt x="152671" y="224165"/>
                  </a:lnTo>
                  <a:lnTo>
                    <a:pt x="162234" y="223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55"/>
            <p:cNvSpPr/>
            <p:nvPr>
              <p:custDataLst>
                <p:tags r:id="rId65"/>
              </p:custDataLst>
            </p:nvPr>
          </p:nvSpPr>
          <p:spPr>
            <a:xfrm>
              <a:off x="7467600" y="3282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56"/>
            <p:cNvSpPr/>
            <p:nvPr>
              <p:custDataLst>
                <p:tags r:id="rId66"/>
              </p:custDataLst>
            </p:nvPr>
          </p:nvSpPr>
          <p:spPr>
            <a:xfrm>
              <a:off x="7569200" y="3136900"/>
              <a:ext cx="209551" cy="209551"/>
            </a:xfrm>
            <a:custGeom>
              <a:avLst/>
              <a:gdLst/>
              <a:ahLst/>
              <a:cxnLst/>
              <a:rect l="0" t="0" r="0" b="0"/>
              <a:pathLst>
                <a:path w="209551" h="209551">
                  <a:moveTo>
                    <a:pt x="0" y="0"/>
                  </a:moveTo>
                  <a:lnTo>
                    <a:pt x="0" y="0"/>
                  </a:lnTo>
                  <a:lnTo>
                    <a:pt x="19572" y="11550"/>
                  </a:lnTo>
                  <a:lnTo>
                    <a:pt x="60981" y="50901"/>
                  </a:lnTo>
                  <a:lnTo>
                    <a:pt x="103127" y="87833"/>
                  </a:lnTo>
                  <a:lnTo>
                    <a:pt x="144621" y="130054"/>
                  </a:lnTo>
                  <a:lnTo>
                    <a:pt x="185017" y="177019"/>
                  </a:lnTo>
                  <a:lnTo>
                    <a:pt x="2095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57"/>
            <p:cNvSpPr/>
            <p:nvPr>
              <p:custDataLst>
                <p:tags r:id="rId67"/>
              </p:custDataLst>
            </p:nvPr>
          </p:nvSpPr>
          <p:spPr>
            <a:xfrm>
              <a:off x="7637372" y="3102669"/>
              <a:ext cx="147729" cy="262832"/>
            </a:xfrm>
            <a:custGeom>
              <a:avLst/>
              <a:gdLst/>
              <a:ahLst/>
              <a:cxnLst/>
              <a:rect l="0" t="0" r="0" b="0"/>
              <a:pathLst>
                <a:path w="147729" h="262832">
                  <a:moveTo>
                    <a:pt x="147728" y="15181"/>
                  </a:moveTo>
                  <a:lnTo>
                    <a:pt x="147728" y="15181"/>
                  </a:lnTo>
                  <a:lnTo>
                    <a:pt x="138889" y="876"/>
                  </a:lnTo>
                  <a:lnTo>
                    <a:pt x="136896" y="0"/>
                  </a:lnTo>
                  <a:lnTo>
                    <a:pt x="134863" y="121"/>
                  </a:lnTo>
                  <a:lnTo>
                    <a:pt x="132800" y="908"/>
                  </a:lnTo>
                  <a:lnTo>
                    <a:pt x="111643" y="42456"/>
                  </a:lnTo>
                  <a:lnTo>
                    <a:pt x="91175" y="87468"/>
                  </a:lnTo>
                  <a:lnTo>
                    <a:pt x="76732" y="120686"/>
                  </a:lnTo>
                  <a:lnTo>
                    <a:pt x="58554" y="156617"/>
                  </a:lnTo>
                  <a:lnTo>
                    <a:pt x="31857" y="199061"/>
                  </a:lnTo>
                  <a:lnTo>
                    <a:pt x="4746" y="245217"/>
                  </a:lnTo>
                  <a:lnTo>
                    <a:pt x="219" y="255003"/>
                  </a:lnTo>
                  <a:lnTo>
                    <a:pt x="0" y="257612"/>
                  </a:lnTo>
                  <a:lnTo>
                    <a:pt x="1678" y="26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58"/>
            <p:cNvSpPr/>
            <p:nvPr>
              <p:custDataLst>
                <p:tags r:id="rId68"/>
              </p:custDataLst>
            </p:nvPr>
          </p:nvSpPr>
          <p:spPr>
            <a:xfrm>
              <a:off x="7944732" y="3251200"/>
              <a:ext cx="183269" cy="12701"/>
            </a:xfrm>
            <a:custGeom>
              <a:avLst/>
              <a:gdLst/>
              <a:ahLst/>
              <a:cxnLst/>
              <a:rect l="0" t="0" r="0" b="0"/>
              <a:pathLst>
                <a:path w="1832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7233"/>
                  </a:lnTo>
                  <a:lnTo>
                    <a:pt x="411" y="6938"/>
                  </a:lnTo>
                  <a:lnTo>
                    <a:pt x="41123" y="2037"/>
                  </a:lnTo>
                  <a:lnTo>
                    <a:pt x="85490" y="603"/>
                  </a:lnTo>
                  <a:lnTo>
                    <a:pt x="128113" y="884"/>
                  </a:lnTo>
                  <a:lnTo>
                    <a:pt x="165108" y="3180"/>
                  </a:lnTo>
                  <a:lnTo>
                    <a:pt x="183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59"/>
            <p:cNvSpPr/>
            <p:nvPr>
              <p:custDataLst>
                <p:tags r:id="rId69"/>
              </p:custDataLst>
            </p:nvPr>
          </p:nvSpPr>
          <p:spPr>
            <a:xfrm>
              <a:off x="8040243" y="3155950"/>
              <a:ext cx="24258" cy="165101"/>
            </a:xfrm>
            <a:custGeom>
              <a:avLst/>
              <a:gdLst/>
              <a:ahLst/>
              <a:cxnLst/>
              <a:rect l="0" t="0" r="0" b="0"/>
              <a:pathLst>
                <a:path w="24258" h="16510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1882"/>
                  </a:lnTo>
                  <a:lnTo>
                    <a:pt x="0" y="5467"/>
                  </a:lnTo>
                  <a:lnTo>
                    <a:pt x="7795" y="48368"/>
                  </a:lnTo>
                  <a:lnTo>
                    <a:pt x="13813" y="83711"/>
                  </a:lnTo>
                  <a:lnTo>
                    <a:pt x="20065" y="120994"/>
                  </a:lnTo>
                  <a:lnTo>
                    <a:pt x="2425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60"/>
            <p:cNvSpPr/>
            <p:nvPr>
              <p:custDataLst>
                <p:tags r:id="rId70"/>
              </p:custDataLst>
            </p:nvPr>
          </p:nvSpPr>
          <p:spPr>
            <a:xfrm>
              <a:off x="8324850" y="3106089"/>
              <a:ext cx="157668" cy="247741"/>
            </a:xfrm>
            <a:custGeom>
              <a:avLst/>
              <a:gdLst/>
              <a:ahLst/>
              <a:cxnLst/>
              <a:rect l="0" t="0" r="0" b="0"/>
              <a:pathLst>
                <a:path w="157668" h="247741">
                  <a:moveTo>
                    <a:pt x="0" y="30811"/>
                  </a:moveTo>
                  <a:lnTo>
                    <a:pt x="0" y="30811"/>
                  </a:lnTo>
                  <a:lnTo>
                    <a:pt x="12209" y="9763"/>
                  </a:lnTo>
                  <a:lnTo>
                    <a:pt x="18018" y="6196"/>
                  </a:lnTo>
                  <a:lnTo>
                    <a:pt x="43752" y="1175"/>
                  </a:lnTo>
                  <a:lnTo>
                    <a:pt x="66012" y="0"/>
                  </a:lnTo>
                  <a:lnTo>
                    <a:pt x="86253" y="5123"/>
                  </a:lnTo>
                  <a:lnTo>
                    <a:pt x="95603" y="9452"/>
                  </a:lnTo>
                  <a:lnTo>
                    <a:pt x="107871" y="21789"/>
                  </a:lnTo>
                  <a:lnTo>
                    <a:pt x="112130" y="29030"/>
                  </a:lnTo>
                  <a:lnTo>
                    <a:pt x="112854" y="36679"/>
                  </a:lnTo>
                  <a:lnTo>
                    <a:pt x="108013" y="52704"/>
                  </a:lnTo>
                  <a:lnTo>
                    <a:pt x="93387" y="74222"/>
                  </a:lnTo>
                  <a:lnTo>
                    <a:pt x="66528" y="93975"/>
                  </a:lnTo>
                  <a:lnTo>
                    <a:pt x="53010" y="99780"/>
                  </a:lnTo>
                  <a:lnTo>
                    <a:pt x="52979" y="100780"/>
                  </a:lnTo>
                  <a:lnTo>
                    <a:pt x="54825" y="103771"/>
                  </a:lnTo>
                  <a:lnTo>
                    <a:pt x="63203" y="109422"/>
                  </a:lnTo>
                  <a:lnTo>
                    <a:pt x="103512" y="130420"/>
                  </a:lnTo>
                  <a:lnTo>
                    <a:pt x="140940" y="160789"/>
                  </a:lnTo>
                  <a:lnTo>
                    <a:pt x="152716" y="179125"/>
                  </a:lnTo>
                  <a:lnTo>
                    <a:pt x="156844" y="188954"/>
                  </a:lnTo>
                  <a:lnTo>
                    <a:pt x="157667" y="205519"/>
                  </a:lnTo>
                  <a:lnTo>
                    <a:pt x="152624" y="219937"/>
                  </a:lnTo>
                  <a:lnTo>
                    <a:pt x="143326" y="233400"/>
                  </a:lnTo>
                  <a:lnTo>
                    <a:pt x="128376" y="242676"/>
                  </a:lnTo>
                  <a:lnTo>
                    <a:pt x="111384" y="247740"/>
                  </a:lnTo>
                  <a:lnTo>
                    <a:pt x="89918" y="246624"/>
                  </a:lnTo>
                  <a:lnTo>
                    <a:pt x="63500" y="240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61"/>
            <p:cNvSpPr/>
            <p:nvPr>
              <p:custDataLst>
                <p:tags r:id="rId71"/>
              </p:custDataLst>
            </p:nvPr>
          </p:nvSpPr>
          <p:spPr>
            <a:xfrm>
              <a:off x="8547100" y="3397250"/>
              <a:ext cx="82551" cy="50801"/>
            </a:xfrm>
            <a:custGeom>
              <a:avLst/>
              <a:gdLst/>
              <a:ahLst/>
              <a:cxnLst/>
              <a:rect l="0" t="0" r="0" b="0"/>
              <a:pathLst>
                <a:path w="82551" h="50801">
                  <a:moveTo>
                    <a:pt x="82550" y="0"/>
                  </a:moveTo>
                  <a:lnTo>
                    <a:pt x="82550" y="0"/>
                  </a:lnTo>
                  <a:lnTo>
                    <a:pt x="39224" y="2763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128"/>
          <p:cNvGrpSpPr/>
          <p:nvPr/>
        </p:nvGrpSpPr>
        <p:grpSpPr>
          <a:xfrm>
            <a:off x="6204833" y="3867150"/>
            <a:ext cx="1925306" cy="404312"/>
            <a:chOff x="6204833" y="3867150"/>
            <a:chExt cx="1925306" cy="404312"/>
          </a:xfrm>
        </p:grpSpPr>
        <p:sp>
          <p:nvSpPr>
            <p:cNvPr id="166" name="SMARTInkShape-662"/>
            <p:cNvSpPr/>
            <p:nvPr>
              <p:custDataLst>
                <p:tags r:id="rId56"/>
              </p:custDataLst>
            </p:nvPr>
          </p:nvSpPr>
          <p:spPr>
            <a:xfrm>
              <a:off x="6204833" y="3867150"/>
              <a:ext cx="138818" cy="196851"/>
            </a:xfrm>
            <a:custGeom>
              <a:avLst/>
              <a:gdLst/>
              <a:ahLst/>
              <a:cxnLst/>
              <a:rect l="0" t="0" r="0" b="0"/>
              <a:pathLst>
                <a:path w="138818" h="1968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34620" y="50216"/>
                  </a:lnTo>
                  <a:lnTo>
                    <a:pt x="61847" y="90608"/>
                  </a:lnTo>
                  <a:lnTo>
                    <a:pt x="89671" y="130093"/>
                  </a:lnTo>
                  <a:lnTo>
                    <a:pt x="120563" y="171669"/>
                  </a:lnTo>
                  <a:lnTo>
                    <a:pt x="13881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63"/>
            <p:cNvSpPr/>
            <p:nvPr>
              <p:custDataLst>
                <p:tags r:id="rId57"/>
              </p:custDataLst>
            </p:nvPr>
          </p:nvSpPr>
          <p:spPr>
            <a:xfrm>
              <a:off x="6326803" y="3868556"/>
              <a:ext cx="135733" cy="390799"/>
            </a:xfrm>
            <a:custGeom>
              <a:avLst/>
              <a:gdLst/>
              <a:ahLst/>
              <a:cxnLst/>
              <a:rect l="0" t="0" r="0" b="0"/>
              <a:pathLst>
                <a:path w="135733" h="390799">
                  <a:moveTo>
                    <a:pt x="124797" y="17644"/>
                  </a:moveTo>
                  <a:lnTo>
                    <a:pt x="124797" y="17644"/>
                  </a:lnTo>
                  <a:lnTo>
                    <a:pt x="124796" y="10902"/>
                  </a:lnTo>
                  <a:lnTo>
                    <a:pt x="126208" y="8210"/>
                  </a:lnTo>
                  <a:lnTo>
                    <a:pt x="135732" y="0"/>
                  </a:lnTo>
                  <a:lnTo>
                    <a:pt x="135615" y="237"/>
                  </a:lnTo>
                  <a:lnTo>
                    <a:pt x="101476" y="42168"/>
                  </a:lnTo>
                  <a:lnTo>
                    <a:pt x="54106" y="79705"/>
                  </a:lnTo>
                  <a:lnTo>
                    <a:pt x="8951" y="110329"/>
                  </a:lnTo>
                  <a:lnTo>
                    <a:pt x="2754" y="115987"/>
                  </a:lnTo>
                  <a:lnTo>
                    <a:pt x="0" y="120854"/>
                  </a:lnTo>
                  <a:lnTo>
                    <a:pt x="658" y="129131"/>
                  </a:lnTo>
                  <a:lnTo>
                    <a:pt x="6828" y="148322"/>
                  </a:lnTo>
                  <a:lnTo>
                    <a:pt x="24481" y="186438"/>
                  </a:lnTo>
                  <a:lnTo>
                    <a:pt x="32910" y="229883"/>
                  </a:lnTo>
                  <a:lnTo>
                    <a:pt x="35012" y="271657"/>
                  </a:lnTo>
                  <a:lnTo>
                    <a:pt x="35635" y="318057"/>
                  </a:lnTo>
                  <a:lnTo>
                    <a:pt x="35114" y="357128"/>
                  </a:lnTo>
                  <a:lnTo>
                    <a:pt x="29806" y="390798"/>
                  </a:lnTo>
                  <a:lnTo>
                    <a:pt x="29547" y="37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64"/>
            <p:cNvSpPr/>
            <p:nvPr>
              <p:custDataLst>
                <p:tags r:id="rId58"/>
              </p:custDataLst>
            </p:nvPr>
          </p:nvSpPr>
          <p:spPr>
            <a:xfrm>
              <a:off x="6596644" y="4111656"/>
              <a:ext cx="242307" cy="112064"/>
            </a:xfrm>
            <a:custGeom>
              <a:avLst/>
              <a:gdLst/>
              <a:ahLst/>
              <a:cxnLst/>
              <a:rect l="0" t="0" r="0" b="0"/>
              <a:pathLst>
                <a:path w="242307" h="112064">
                  <a:moveTo>
                    <a:pt x="32756" y="60294"/>
                  </a:moveTo>
                  <a:lnTo>
                    <a:pt x="32756" y="60294"/>
                  </a:lnTo>
                  <a:lnTo>
                    <a:pt x="16855" y="79148"/>
                  </a:lnTo>
                  <a:lnTo>
                    <a:pt x="8990" y="82784"/>
                  </a:lnTo>
                  <a:lnTo>
                    <a:pt x="5623" y="80932"/>
                  </a:lnTo>
                  <a:lnTo>
                    <a:pt x="0" y="71348"/>
                  </a:lnTo>
                  <a:lnTo>
                    <a:pt x="335" y="64841"/>
                  </a:lnTo>
                  <a:lnTo>
                    <a:pt x="10920" y="42199"/>
                  </a:lnTo>
                  <a:lnTo>
                    <a:pt x="28168" y="19028"/>
                  </a:lnTo>
                  <a:lnTo>
                    <a:pt x="42946" y="7616"/>
                  </a:lnTo>
                  <a:lnTo>
                    <a:pt x="58922" y="1604"/>
                  </a:lnTo>
                  <a:lnTo>
                    <a:pt x="67134" y="0"/>
                  </a:lnTo>
                  <a:lnTo>
                    <a:pt x="95545" y="4486"/>
                  </a:lnTo>
                  <a:lnTo>
                    <a:pt x="126305" y="18123"/>
                  </a:lnTo>
                  <a:lnTo>
                    <a:pt x="151021" y="38940"/>
                  </a:lnTo>
                  <a:lnTo>
                    <a:pt x="176991" y="84609"/>
                  </a:lnTo>
                  <a:lnTo>
                    <a:pt x="193278" y="111489"/>
                  </a:lnTo>
                  <a:lnTo>
                    <a:pt x="196215" y="112063"/>
                  </a:lnTo>
                  <a:lnTo>
                    <a:pt x="199585" y="111034"/>
                  </a:lnTo>
                  <a:lnTo>
                    <a:pt x="207090" y="105423"/>
                  </a:lnTo>
                  <a:lnTo>
                    <a:pt x="219250" y="88953"/>
                  </a:lnTo>
                  <a:lnTo>
                    <a:pt x="236848" y="42396"/>
                  </a:lnTo>
                  <a:lnTo>
                    <a:pt x="242306" y="22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65"/>
            <p:cNvSpPr/>
            <p:nvPr>
              <p:custDataLst>
                <p:tags r:id="rId59"/>
              </p:custDataLst>
            </p:nvPr>
          </p:nvSpPr>
          <p:spPr>
            <a:xfrm>
              <a:off x="7033673" y="3949700"/>
              <a:ext cx="202458" cy="321762"/>
            </a:xfrm>
            <a:custGeom>
              <a:avLst/>
              <a:gdLst/>
              <a:ahLst/>
              <a:cxnLst/>
              <a:rect l="0" t="0" r="0" b="0"/>
              <a:pathLst>
                <a:path w="202458" h="321762">
                  <a:moveTo>
                    <a:pt x="21177" y="114300"/>
                  </a:moveTo>
                  <a:lnTo>
                    <a:pt x="21177" y="114300"/>
                  </a:lnTo>
                  <a:lnTo>
                    <a:pt x="25540" y="131625"/>
                  </a:lnTo>
                  <a:lnTo>
                    <a:pt x="27135" y="177381"/>
                  </a:lnTo>
                  <a:lnTo>
                    <a:pt x="25529" y="224007"/>
                  </a:lnTo>
                  <a:lnTo>
                    <a:pt x="20585" y="269808"/>
                  </a:lnTo>
                  <a:lnTo>
                    <a:pt x="12593" y="313096"/>
                  </a:lnTo>
                  <a:lnTo>
                    <a:pt x="10516" y="318092"/>
                  </a:lnTo>
                  <a:lnTo>
                    <a:pt x="8425" y="320717"/>
                  </a:lnTo>
                  <a:lnTo>
                    <a:pt x="6325" y="321761"/>
                  </a:lnTo>
                  <a:lnTo>
                    <a:pt x="4221" y="319635"/>
                  </a:lnTo>
                  <a:lnTo>
                    <a:pt x="0" y="309747"/>
                  </a:lnTo>
                  <a:lnTo>
                    <a:pt x="2386" y="266737"/>
                  </a:lnTo>
                  <a:lnTo>
                    <a:pt x="8357" y="229557"/>
                  </a:lnTo>
                  <a:lnTo>
                    <a:pt x="17596" y="185281"/>
                  </a:lnTo>
                  <a:lnTo>
                    <a:pt x="29463" y="143025"/>
                  </a:lnTo>
                  <a:lnTo>
                    <a:pt x="50599" y="105485"/>
                  </a:lnTo>
                  <a:lnTo>
                    <a:pt x="61536" y="93214"/>
                  </a:lnTo>
                  <a:lnTo>
                    <a:pt x="66427" y="91776"/>
                  </a:lnTo>
                  <a:lnTo>
                    <a:pt x="71100" y="92933"/>
                  </a:lnTo>
                  <a:lnTo>
                    <a:pt x="75626" y="95822"/>
                  </a:lnTo>
                  <a:lnTo>
                    <a:pt x="88736" y="120114"/>
                  </a:lnTo>
                  <a:lnTo>
                    <a:pt x="104930" y="164235"/>
                  </a:lnTo>
                  <a:lnTo>
                    <a:pt x="115080" y="201170"/>
                  </a:lnTo>
                  <a:lnTo>
                    <a:pt x="125000" y="237575"/>
                  </a:lnTo>
                  <a:lnTo>
                    <a:pt x="144853" y="284047"/>
                  </a:lnTo>
                  <a:lnTo>
                    <a:pt x="148077" y="290964"/>
                  </a:lnTo>
                  <a:lnTo>
                    <a:pt x="151638" y="294165"/>
                  </a:lnTo>
                  <a:lnTo>
                    <a:pt x="155423" y="294888"/>
                  </a:lnTo>
                  <a:lnTo>
                    <a:pt x="159358" y="293958"/>
                  </a:lnTo>
                  <a:lnTo>
                    <a:pt x="162686" y="289811"/>
                  </a:lnTo>
                  <a:lnTo>
                    <a:pt x="174979" y="252163"/>
                  </a:lnTo>
                  <a:lnTo>
                    <a:pt x="181961" y="220022"/>
                  </a:lnTo>
                  <a:lnTo>
                    <a:pt x="187416" y="177516"/>
                  </a:lnTo>
                  <a:lnTo>
                    <a:pt x="190564" y="152210"/>
                  </a:lnTo>
                  <a:lnTo>
                    <a:pt x="194074" y="124757"/>
                  </a:lnTo>
                  <a:lnTo>
                    <a:pt x="197825" y="95871"/>
                  </a:lnTo>
                  <a:lnTo>
                    <a:pt x="201992" y="50606"/>
                  </a:lnTo>
                  <a:lnTo>
                    <a:pt x="202457" y="12407"/>
                  </a:lnTo>
                  <a:lnTo>
                    <a:pt x="198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66"/>
            <p:cNvSpPr/>
            <p:nvPr>
              <p:custDataLst>
                <p:tags r:id="rId60"/>
              </p:custDataLst>
            </p:nvPr>
          </p:nvSpPr>
          <p:spPr>
            <a:xfrm>
              <a:off x="7273477" y="4117492"/>
              <a:ext cx="85166" cy="123945"/>
            </a:xfrm>
            <a:custGeom>
              <a:avLst/>
              <a:gdLst/>
              <a:ahLst/>
              <a:cxnLst/>
              <a:rect l="0" t="0" r="0" b="0"/>
              <a:pathLst>
                <a:path w="85166" h="123945">
                  <a:moveTo>
                    <a:pt x="48073" y="3658"/>
                  </a:moveTo>
                  <a:lnTo>
                    <a:pt x="48073" y="3658"/>
                  </a:lnTo>
                  <a:lnTo>
                    <a:pt x="44702" y="287"/>
                  </a:lnTo>
                  <a:lnTo>
                    <a:pt x="42297" y="0"/>
                  </a:lnTo>
                  <a:lnTo>
                    <a:pt x="35863" y="1562"/>
                  </a:lnTo>
                  <a:lnTo>
                    <a:pt x="20936" y="16521"/>
                  </a:lnTo>
                  <a:lnTo>
                    <a:pt x="6479" y="42198"/>
                  </a:lnTo>
                  <a:lnTo>
                    <a:pt x="0" y="72149"/>
                  </a:lnTo>
                  <a:lnTo>
                    <a:pt x="2249" y="91013"/>
                  </a:lnTo>
                  <a:lnTo>
                    <a:pt x="8656" y="107394"/>
                  </a:lnTo>
                  <a:lnTo>
                    <a:pt x="18560" y="119377"/>
                  </a:lnTo>
                  <a:lnTo>
                    <a:pt x="25575" y="122432"/>
                  </a:lnTo>
                  <a:lnTo>
                    <a:pt x="42779" y="123944"/>
                  </a:lnTo>
                  <a:lnTo>
                    <a:pt x="60301" y="118502"/>
                  </a:lnTo>
                  <a:lnTo>
                    <a:pt x="68925" y="114087"/>
                  </a:lnTo>
                  <a:lnTo>
                    <a:pt x="80388" y="99775"/>
                  </a:lnTo>
                  <a:lnTo>
                    <a:pt x="84434" y="91019"/>
                  </a:lnTo>
                  <a:lnTo>
                    <a:pt x="85165" y="71883"/>
                  </a:lnTo>
                  <a:lnTo>
                    <a:pt x="80080" y="53030"/>
                  </a:lnTo>
                  <a:lnTo>
                    <a:pt x="70765" y="37595"/>
                  </a:lnTo>
                  <a:lnTo>
                    <a:pt x="61450" y="29325"/>
                  </a:lnTo>
                  <a:lnTo>
                    <a:pt x="48073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67"/>
            <p:cNvSpPr/>
            <p:nvPr>
              <p:custDataLst>
                <p:tags r:id="rId61"/>
              </p:custDataLst>
            </p:nvPr>
          </p:nvSpPr>
          <p:spPr>
            <a:xfrm>
              <a:off x="7423644" y="4115162"/>
              <a:ext cx="132857" cy="120808"/>
            </a:xfrm>
            <a:custGeom>
              <a:avLst/>
              <a:gdLst/>
              <a:ahLst/>
              <a:cxnLst/>
              <a:rect l="0" t="0" r="0" b="0"/>
              <a:pathLst>
                <a:path w="132857" h="120808">
                  <a:moveTo>
                    <a:pt x="24906" y="18688"/>
                  </a:moveTo>
                  <a:lnTo>
                    <a:pt x="24906" y="18688"/>
                  </a:lnTo>
                  <a:lnTo>
                    <a:pt x="7947" y="11780"/>
                  </a:lnTo>
                  <a:lnTo>
                    <a:pt x="3256" y="7857"/>
                  </a:lnTo>
                  <a:lnTo>
                    <a:pt x="0" y="860"/>
                  </a:lnTo>
                  <a:lnTo>
                    <a:pt x="540" y="452"/>
                  </a:lnTo>
                  <a:lnTo>
                    <a:pt x="3023" y="0"/>
                  </a:lnTo>
                  <a:lnTo>
                    <a:pt x="21871" y="3116"/>
                  </a:lnTo>
                  <a:lnTo>
                    <a:pt x="46428" y="18621"/>
                  </a:lnTo>
                  <a:lnTo>
                    <a:pt x="68206" y="44460"/>
                  </a:lnTo>
                  <a:lnTo>
                    <a:pt x="81323" y="74459"/>
                  </a:lnTo>
                  <a:lnTo>
                    <a:pt x="81495" y="93334"/>
                  </a:lnTo>
                  <a:lnTo>
                    <a:pt x="79565" y="102319"/>
                  </a:lnTo>
                  <a:lnTo>
                    <a:pt x="76162" y="109014"/>
                  </a:lnTo>
                  <a:lnTo>
                    <a:pt x="66736" y="118334"/>
                  </a:lnTo>
                  <a:lnTo>
                    <a:pt x="61965" y="120397"/>
                  </a:lnTo>
                  <a:lnTo>
                    <a:pt x="52900" y="120807"/>
                  </a:lnTo>
                  <a:lnTo>
                    <a:pt x="44168" y="116755"/>
                  </a:lnTo>
                  <a:lnTo>
                    <a:pt x="39864" y="113700"/>
                  </a:lnTo>
                  <a:lnTo>
                    <a:pt x="35082" y="99015"/>
                  </a:lnTo>
                  <a:lnTo>
                    <a:pt x="34367" y="77673"/>
                  </a:lnTo>
                  <a:lnTo>
                    <a:pt x="38754" y="51724"/>
                  </a:lnTo>
                  <a:lnTo>
                    <a:pt x="49170" y="31254"/>
                  </a:lnTo>
                  <a:lnTo>
                    <a:pt x="55898" y="22832"/>
                  </a:lnTo>
                  <a:lnTo>
                    <a:pt x="72782" y="11592"/>
                  </a:lnTo>
                  <a:lnTo>
                    <a:pt x="92045" y="5657"/>
                  </a:lnTo>
                  <a:lnTo>
                    <a:pt x="132856" y="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68"/>
            <p:cNvSpPr/>
            <p:nvPr>
              <p:custDataLst>
                <p:tags r:id="rId62"/>
              </p:custDataLst>
            </p:nvPr>
          </p:nvSpPr>
          <p:spPr>
            <a:xfrm>
              <a:off x="7632700" y="4103195"/>
              <a:ext cx="203213" cy="138606"/>
            </a:xfrm>
            <a:custGeom>
              <a:avLst/>
              <a:gdLst/>
              <a:ahLst/>
              <a:cxnLst/>
              <a:rect l="0" t="0" r="0" b="0"/>
              <a:pathLst>
                <a:path w="203213" h="138606">
                  <a:moveTo>
                    <a:pt x="0" y="24305"/>
                  </a:moveTo>
                  <a:lnTo>
                    <a:pt x="0" y="24305"/>
                  </a:lnTo>
                  <a:lnTo>
                    <a:pt x="6088" y="12128"/>
                  </a:lnTo>
                  <a:lnTo>
                    <a:pt x="11368" y="23259"/>
                  </a:lnTo>
                  <a:lnTo>
                    <a:pt x="21270" y="65890"/>
                  </a:lnTo>
                  <a:lnTo>
                    <a:pt x="23878" y="106707"/>
                  </a:lnTo>
                  <a:lnTo>
                    <a:pt x="19567" y="133485"/>
                  </a:lnTo>
                  <a:lnTo>
                    <a:pt x="19394" y="133780"/>
                  </a:lnTo>
                  <a:lnTo>
                    <a:pt x="19118" y="122443"/>
                  </a:lnTo>
                  <a:lnTo>
                    <a:pt x="39782" y="76121"/>
                  </a:lnTo>
                  <a:lnTo>
                    <a:pt x="51547" y="53684"/>
                  </a:lnTo>
                  <a:lnTo>
                    <a:pt x="68660" y="37792"/>
                  </a:lnTo>
                  <a:lnTo>
                    <a:pt x="75906" y="33827"/>
                  </a:lnTo>
                  <a:lnTo>
                    <a:pt x="78826" y="34886"/>
                  </a:lnTo>
                  <a:lnTo>
                    <a:pt x="83952" y="41708"/>
                  </a:lnTo>
                  <a:lnTo>
                    <a:pt x="90805" y="57448"/>
                  </a:lnTo>
                  <a:lnTo>
                    <a:pt x="95134" y="98282"/>
                  </a:lnTo>
                  <a:lnTo>
                    <a:pt x="95215" y="93104"/>
                  </a:lnTo>
                  <a:lnTo>
                    <a:pt x="116294" y="49546"/>
                  </a:lnTo>
                  <a:lnTo>
                    <a:pt x="144054" y="19397"/>
                  </a:lnTo>
                  <a:lnTo>
                    <a:pt x="172348" y="1606"/>
                  </a:lnTo>
                  <a:lnTo>
                    <a:pt x="179810" y="0"/>
                  </a:lnTo>
                  <a:lnTo>
                    <a:pt x="186196" y="341"/>
                  </a:lnTo>
                  <a:lnTo>
                    <a:pt x="191864" y="1979"/>
                  </a:lnTo>
                  <a:lnTo>
                    <a:pt x="196348" y="6598"/>
                  </a:lnTo>
                  <a:lnTo>
                    <a:pt x="203212" y="21139"/>
                  </a:lnTo>
                  <a:lnTo>
                    <a:pt x="202971" y="43124"/>
                  </a:lnTo>
                  <a:lnTo>
                    <a:pt x="194687" y="87367"/>
                  </a:lnTo>
                  <a:lnTo>
                    <a:pt x="177800" y="138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69"/>
            <p:cNvSpPr/>
            <p:nvPr>
              <p:custDataLst>
                <p:tags r:id="rId63"/>
              </p:custDataLst>
            </p:nvPr>
          </p:nvSpPr>
          <p:spPr>
            <a:xfrm>
              <a:off x="7888714" y="3916461"/>
              <a:ext cx="241425" cy="312640"/>
            </a:xfrm>
            <a:custGeom>
              <a:avLst/>
              <a:gdLst/>
              <a:ahLst/>
              <a:cxnLst/>
              <a:rect l="0" t="0" r="0" b="0"/>
              <a:pathLst>
                <a:path w="241425" h="312640">
                  <a:moveTo>
                    <a:pt x="80536" y="249139"/>
                  </a:moveTo>
                  <a:lnTo>
                    <a:pt x="80536" y="249139"/>
                  </a:lnTo>
                  <a:lnTo>
                    <a:pt x="66231" y="240301"/>
                  </a:lnTo>
                  <a:lnTo>
                    <a:pt x="63594" y="236274"/>
                  </a:lnTo>
                  <a:lnTo>
                    <a:pt x="62110" y="230040"/>
                  </a:lnTo>
                  <a:lnTo>
                    <a:pt x="61609" y="221612"/>
                  </a:lnTo>
                  <a:lnTo>
                    <a:pt x="60157" y="219499"/>
                  </a:lnTo>
                  <a:lnTo>
                    <a:pt x="54780" y="215269"/>
                  </a:lnTo>
                  <a:lnTo>
                    <a:pt x="50666" y="215271"/>
                  </a:lnTo>
                  <a:lnTo>
                    <a:pt x="40449" y="219034"/>
                  </a:lnTo>
                  <a:lnTo>
                    <a:pt x="19426" y="232458"/>
                  </a:lnTo>
                  <a:lnTo>
                    <a:pt x="2065" y="253212"/>
                  </a:lnTo>
                  <a:lnTo>
                    <a:pt x="0" y="261732"/>
                  </a:lnTo>
                  <a:lnTo>
                    <a:pt x="1468" y="280606"/>
                  </a:lnTo>
                  <a:lnTo>
                    <a:pt x="6824" y="293228"/>
                  </a:lnTo>
                  <a:lnTo>
                    <a:pt x="10228" y="297582"/>
                  </a:lnTo>
                  <a:lnTo>
                    <a:pt x="15320" y="299779"/>
                  </a:lnTo>
                  <a:lnTo>
                    <a:pt x="28503" y="300338"/>
                  </a:lnTo>
                  <a:lnTo>
                    <a:pt x="51791" y="289944"/>
                  </a:lnTo>
                  <a:lnTo>
                    <a:pt x="80733" y="265282"/>
                  </a:lnTo>
                  <a:lnTo>
                    <a:pt x="82784" y="264840"/>
                  </a:lnTo>
                  <a:lnTo>
                    <a:pt x="84151" y="265250"/>
                  </a:lnTo>
                  <a:lnTo>
                    <a:pt x="85062" y="266230"/>
                  </a:lnTo>
                  <a:lnTo>
                    <a:pt x="87957" y="267319"/>
                  </a:lnTo>
                  <a:lnTo>
                    <a:pt x="89716" y="267609"/>
                  </a:lnTo>
                  <a:lnTo>
                    <a:pt x="98936" y="274759"/>
                  </a:lnTo>
                  <a:lnTo>
                    <a:pt x="103386" y="276097"/>
                  </a:lnTo>
                  <a:lnTo>
                    <a:pt x="119762" y="274609"/>
                  </a:lnTo>
                  <a:lnTo>
                    <a:pt x="131836" y="271512"/>
                  </a:lnTo>
                  <a:lnTo>
                    <a:pt x="171940" y="240997"/>
                  </a:lnTo>
                  <a:lnTo>
                    <a:pt x="191011" y="222237"/>
                  </a:lnTo>
                  <a:lnTo>
                    <a:pt x="216908" y="177824"/>
                  </a:lnTo>
                  <a:lnTo>
                    <a:pt x="231456" y="137951"/>
                  </a:lnTo>
                  <a:lnTo>
                    <a:pt x="239333" y="98122"/>
                  </a:lnTo>
                  <a:lnTo>
                    <a:pt x="241424" y="60665"/>
                  </a:lnTo>
                  <a:lnTo>
                    <a:pt x="237648" y="27554"/>
                  </a:lnTo>
                  <a:lnTo>
                    <a:pt x="229386" y="7664"/>
                  </a:lnTo>
                  <a:lnTo>
                    <a:pt x="224219" y="1372"/>
                  </a:lnTo>
                  <a:lnTo>
                    <a:pt x="218659" y="0"/>
                  </a:lnTo>
                  <a:lnTo>
                    <a:pt x="212834" y="1908"/>
                  </a:lnTo>
                  <a:lnTo>
                    <a:pt x="206834" y="6001"/>
                  </a:lnTo>
                  <a:lnTo>
                    <a:pt x="188277" y="38731"/>
                  </a:lnTo>
                  <a:lnTo>
                    <a:pt x="175694" y="77778"/>
                  </a:lnTo>
                  <a:lnTo>
                    <a:pt x="164455" y="124295"/>
                  </a:lnTo>
                  <a:lnTo>
                    <a:pt x="157109" y="170840"/>
                  </a:lnTo>
                  <a:lnTo>
                    <a:pt x="157137" y="211752"/>
                  </a:lnTo>
                  <a:lnTo>
                    <a:pt x="162558" y="246634"/>
                  </a:lnTo>
                  <a:lnTo>
                    <a:pt x="177511" y="283988"/>
                  </a:lnTo>
                  <a:lnTo>
                    <a:pt x="189253" y="298965"/>
                  </a:lnTo>
                  <a:lnTo>
                    <a:pt x="199645" y="306561"/>
                  </a:lnTo>
                  <a:lnTo>
                    <a:pt x="213886" y="312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670"/>
          <p:cNvSpPr/>
          <p:nvPr>
            <p:custDataLst>
              <p:tags r:id="rId3"/>
            </p:custDataLst>
          </p:nvPr>
        </p:nvSpPr>
        <p:spPr>
          <a:xfrm>
            <a:off x="8413480" y="3962668"/>
            <a:ext cx="152671" cy="359715"/>
          </a:xfrm>
          <a:custGeom>
            <a:avLst/>
            <a:gdLst/>
            <a:ahLst/>
            <a:cxnLst/>
            <a:rect l="0" t="0" r="0" b="0"/>
            <a:pathLst>
              <a:path w="152671" h="359715">
                <a:moveTo>
                  <a:pt x="101870" y="12432"/>
                </a:moveTo>
                <a:lnTo>
                  <a:pt x="101870" y="12432"/>
                </a:lnTo>
                <a:lnTo>
                  <a:pt x="113803" y="7406"/>
                </a:lnTo>
                <a:lnTo>
                  <a:pt x="119514" y="6343"/>
                </a:lnTo>
                <a:lnTo>
                  <a:pt x="119983" y="5551"/>
                </a:lnTo>
                <a:lnTo>
                  <a:pt x="120504" y="2788"/>
                </a:lnTo>
                <a:lnTo>
                  <a:pt x="119936" y="1769"/>
                </a:lnTo>
                <a:lnTo>
                  <a:pt x="118853" y="1090"/>
                </a:lnTo>
                <a:lnTo>
                  <a:pt x="115062" y="335"/>
                </a:lnTo>
                <a:lnTo>
                  <a:pt x="108674" y="0"/>
                </a:lnTo>
                <a:lnTo>
                  <a:pt x="90402" y="6553"/>
                </a:lnTo>
                <a:lnTo>
                  <a:pt x="48793" y="41169"/>
                </a:lnTo>
                <a:lnTo>
                  <a:pt x="31008" y="61893"/>
                </a:lnTo>
                <a:lnTo>
                  <a:pt x="13061" y="105560"/>
                </a:lnTo>
                <a:lnTo>
                  <a:pt x="3367" y="150013"/>
                </a:lnTo>
                <a:lnTo>
                  <a:pt x="923" y="174003"/>
                </a:lnTo>
                <a:lnTo>
                  <a:pt x="0" y="198463"/>
                </a:lnTo>
                <a:lnTo>
                  <a:pt x="90" y="223236"/>
                </a:lnTo>
                <a:lnTo>
                  <a:pt x="5835" y="269576"/>
                </a:lnTo>
                <a:lnTo>
                  <a:pt x="17560" y="310163"/>
                </a:lnTo>
                <a:lnTo>
                  <a:pt x="36881" y="339960"/>
                </a:lnTo>
                <a:lnTo>
                  <a:pt x="61462" y="355556"/>
                </a:lnTo>
                <a:lnTo>
                  <a:pt x="74931" y="359714"/>
                </a:lnTo>
                <a:lnTo>
                  <a:pt x="104949" y="358690"/>
                </a:lnTo>
                <a:lnTo>
                  <a:pt x="152670" y="3489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130"/>
          <p:cNvGrpSpPr/>
          <p:nvPr/>
        </p:nvGrpSpPr>
        <p:grpSpPr>
          <a:xfrm>
            <a:off x="7108629" y="3429000"/>
            <a:ext cx="231972" cy="212626"/>
            <a:chOff x="7108629" y="3429000"/>
            <a:chExt cx="231972" cy="212626"/>
          </a:xfrm>
        </p:grpSpPr>
        <p:sp>
          <p:nvSpPr>
            <p:cNvPr id="176" name="SMARTInkShape-671"/>
            <p:cNvSpPr/>
            <p:nvPr>
              <p:custDataLst>
                <p:tags r:id="rId53"/>
              </p:custDataLst>
            </p:nvPr>
          </p:nvSpPr>
          <p:spPr>
            <a:xfrm>
              <a:off x="7108629" y="3429000"/>
              <a:ext cx="187522" cy="31751"/>
            </a:xfrm>
            <a:custGeom>
              <a:avLst/>
              <a:gdLst/>
              <a:ahLst/>
              <a:cxnLst/>
              <a:rect l="0" t="0" r="0" b="0"/>
              <a:pathLst>
                <a:path w="1875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14229" y="30339"/>
                  </a:lnTo>
                  <a:lnTo>
                    <a:pt x="55192" y="19816"/>
                  </a:lnTo>
                  <a:lnTo>
                    <a:pt x="100805" y="12927"/>
                  </a:lnTo>
                  <a:lnTo>
                    <a:pt x="146305" y="6417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72"/>
            <p:cNvSpPr/>
            <p:nvPr>
              <p:custDataLst>
                <p:tags r:id="rId54"/>
              </p:custDataLst>
            </p:nvPr>
          </p:nvSpPr>
          <p:spPr>
            <a:xfrm>
              <a:off x="7137399" y="3479800"/>
              <a:ext cx="177802" cy="38101"/>
            </a:xfrm>
            <a:custGeom>
              <a:avLst/>
              <a:gdLst/>
              <a:ahLst/>
              <a:cxnLst/>
              <a:rect l="0" t="0" r="0" b="0"/>
              <a:pathLst>
                <a:path w="177802" h="38101">
                  <a:moveTo>
                    <a:pt x="1" y="38100"/>
                  </a:moveTo>
                  <a:lnTo>
                    <a:pt x="1" y="38100"/>
                  </a:lnTo>
                  <a:lnTo>
                    <a:pt x="0" y="34729"/>
                  </a:lnTo>
                  <a:lnTo>
                    <a:pt x="40182" y="23353"/>
                  </a:lnTo>
                  <a:lnTo>
                    <a:pt x="85049" y="13975"/>
                  </a:lnTo>
                  <a:lnTo>
                    <a:pt x="132209" y="6728"/>
                  </a:lnTo>
                  <a:lnTo>
                    <a:pt x="177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73"/>
            <p:cNvSpPr/>
            <p:nvPr>
              <p:custDataLst>
                <p:tags r:id="rId55"/>
              </p:custDataLst>
            </p:nvPr>
          </p:nvSpPr>
          <p:spPr>
            <a:xfrm>
              <a:off x="7222787" y="3549989"/>
              <a:ext cx="117814" cy="91637"/>
            </a:xfrm>
            <a:custGeom>
              <a:avLst/>
              <a:gdLst/>
              <a:ahLst/>
              <a:cxnLst/>
              <a:rect l="0" t="0" r="0" b="0"/>
              <a:pathLst>
                <a:path w="117814" h="91637">
                  <a:moveTo>
                    <a:pt x="79713" y="12361"/>
                  </a:moveTo>
                  <a:lnTo>
                    <a:pt x="79713" y="12361"/>
                  </a:lnTo>
                  <a:lnTo>
                    <a:pt x="68882" y="2236"/>
                  </a:lnTo>
                  <a:lnTo>
                    <a:pt x="64786" y="806"/>
                  </a:lnTo>
                  <a:lnTo>
                    <a:pt x="55142" y="0"/>
                  </a:lnTo>
                  <a:lnTo>
                    <a:pt x="39977" y="3132"/>
                  </a:lnTo>
                  <a:lnTo>
                    <a:pt x="22078" y="15271"/>
                  </a:lnTo>
                  <a:lnTo>
                    <a:pt x="6740" y="39015"/>
                  </a:lnTo>
                  <a:lnTo>
                    <a:pt x="0" y="65022"/>
                  </a:lnTo>
                  <a:lnTo>
                    <a:pt x="305" y="78334"/>
                  </a:lnTo>
                  <a:lnTo>
                    <a:pt x="1374" y="83860"/>
                  </a:lnTo>
                  <a:lnTo>
                    <a:pt x="3497" y="87544"/>
                  </a:lnTo>
                  <a:lnTo>
                    <a:pt x="6325" y="89999"/>
                  </a:lnTo>
                  <a:lnTo>
                    <a:pt x="9620" y="91636"/>
                  </a:lnTo>
                  <a:lnTo>
                    <a:pt x="12524" y="91317"/>
                  </a:lnTo>
                  <a:lnTo>
                    <a:pt x="15164" y="89692"/>
                  </a:lnTo>
                  <a:lnTo>
                    <a:pt x="48917" y="47673"/>
                  </a:lnTo>
                  <a:lnTo>
                    <a:pt x="56085" y="45166"/>
                  </a:lnTo>
                  <a:lnTo>
                    <a:pt x="62392" y="46461"/>
                  </a:lnTo>
                  <a:lnTo>
                    <a:pt x="81309" y="56413"/>
                  </a:lnTo>
                  <a:lnTo>
                    <a:pt x="117813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31"/>
          <p:cNvGrpSpPr/>
          <p:nvPr/>
        </p:nvGrpSpPr>
        <p:grpSpPr>
          <a:xfrm>
            <a:off x="8248650" y="3448050"/>
            <a:ext cx="165101" cy="246274"/>
            <a:chOff x="8248650" y="3448050"/>
            <a:chExt cx="165101" cy="246274"/>
          </a:xfrm>
        </p:grpSpPr>
        <p:sp>
          <p:nvSpPr>
            <p:cNvPr id="180" name="SMARTInkShape-674"/>
            <p:cNvSpPr/>
            <p:nvPr>
              <p:custDataLst>
                <p:tags r:id="rId50"/>
              </p:custDataLst>
            </p:nvPr>
          </p:nvSpPr>
          <p:spPr>
            <a:xfrm>
              <a:off x="8274050" y="34480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44812" y="10473"/>
                  </a:lnTo>
                  <a:lnTo>
                    <a:pt x="81559" y="7572"/>
                  </a:lnTo>
                  <a:lnTo>
                    <a:pt x="124557" y="222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75"/>
            <p:cNvSpPr/>
            <p:nvPr>
              <p:custDataLst>
                <p:tags r:id="rId51"/>
              </p:custDataLst>
            </p:nvPr>
          </p:nvSpPr>
          <p:spPr>
            <a:xfrm>
              <a:off x="8274050" y="34925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42094" y="10212"/>
                  </a:lnTo>
                  <a:lnTo>
                    <a:pt x="80754" y="412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76"/>
            <p:cNvSpPr/>
            <p:nvPr>
              <p:custDataLst>
                <p:tags r:id="rId52"/>
              </p:custDataLst>
            </p:nvPr>
          </p:nvSpPr>
          <p:spPr>
            <a:xfrm>
              <a:off x="8248650" y="3556883"/>
              <a:ext cx="131984" cy="137441"/>
            </a:xfrm>
            <a:custGeom>
              <a:avLst/>
              <a:gdLst/>
              <a:ahLst/>
              <a:cxnLst/>
              <a:rect l="0" t="0" r="0" b="0"/>
              <a:pathLst>
                <a:path w="131984" h="137441">
                  <a:moveTo>
                    <a:pt x="50800" y="5467"/>
                  </a:moveTo>
                  <a:lnTo>
                    <a:pt x="50800" y="5467"/>
                  </a:lnTo>
                  <a:lnTo>
                    <a:pt x="50799" y="0"/>
                  </a:lnTo>
                  <a:lnTo>
                    <a:pt x="54170" y="2749"/>
                  </a:lnTo>
                  <a:lnTo>
                    <a:pt x="55826" y="9904"/>
                  </a:lnTo>
                  <a:lnTo>
                    <a:pt x="54876" y="29595"/>
                  </a:lnTo>
                  <a:lnTo>
                    <a:pt x="46267" y="73033"/>
                  </a:lnTo>
                  <a:lnTo>
                    <a:pt x="39315" y="115511"/>
                  </a:lnTo>
                  <a:lnTo>
                    <a:pt x="38206" y="130979"/>
                  </a:lnTo>
                  <a:lnTo>
                    <a:pt x="38876" y="130769"/>
                  </a:lnTo>
                  <a:lnTo>
                    <a:pt x="41502" y="128655"/>
                  </a:lnTo>
                  <a:lnTo>
                    <a:pt x="60883" y="100945"/>
                  </a:lnTo>
                  <a:lnTo>
                    <a:pt x="86020" y="86488"/>
                  </a:lnTo>
                  <a:lnTo>
                    <a:pt x="99257" y="83095"/>
                  </a:lnTo>
                  <a:lnTo>
                    <a:pt x="107849" y="84183"/>
                  </a:lnTo>
                  <a:lnTo>
                    <a:pt x="115667" y="87019"/>
                  </a:lnTo>
                  <a:lnTo>
                    <a:pt x="121493" y="90630"/>
                  </a:lnTo>
                  <a:lnTo>
                    <a:pt x="128739" y="103373"/>
                  </a:lnTo>
                  <a:lnTo>
                    <a:pt x="131983" y="117183"/>
                  </a:lnTo>
                  <a:lnTo>
                    <a:pt x="130860" y="124028"/>
                  </a:lnTo>
                  <a:lnTo>
                    <a:pt x="129573" y="126841"/>
                  </a:lnTo>
                  <a:lnTo>
                    <a:pt x="122499" y="131848"/>
                  </a:lnTo>
                  <a:lnTo>
                    <a:pt x="111594" y="135720"/>
                  </a:lnTo>
                  <a:lnTo>
                    <a:pt x="97341" y="137440"/>
                  </a:lnTo>
                  <a:lnTo>
                    <a:pt x="49960" y="128584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132"/>
          <p:cNvGrpSpPr/>
          <p:nvPr/>
        </p:nvGrpSpPr>
        <p:grpSpPr>
          <a:xfrm>
            <a:off x="8718572" y="4051407"/>
            <a:ext cx="263699" cy="349144"/>
            <a:chOff x="8718572" y="4051407"/>
            <a:chExt cx="263699" cy="349144"/>
          </a:xfrm>
        </p:grpSpPr>
        <p:sp>
          <p:nvSpPr>
            <p:cNvPr id="184" name="SMARTInkShape-677"/>
            <p:cNvSpPr/>
            <p:nvPr>
              <p:custDataLst>
                <p:tags r:id="rId47"/>
              </p:custDataLst>
            </p:nvPr>
          </p:nvSpPr>
          <p:spPr>
            <a:xfrm>
              <a:off x="8718572" y="4051407"/>
              <a:ext cx="158399" cy="251998"/>
            </a:xfrm>
            <a:custGeom>
              <a:avLst/>
              <a:gdLst/>
              <a:ahLst/>
              <a:cxnLst/>
              <a:rect l="0" t="0" r="0" b="0"/>
              <a:pathLst>
                <a:path w="158399" h="251998">
                  <a:moveTo>
                    <a:pt x="6328" y="18943"/>
                  </a:moveTo>
                  <a:lnTo>
                    <a:pt x="6328" y="18943"/>
                  </a:lnTo>
                  <a:lnTo>
                    <a:pt x="56" y="12671"/>
                  </a:lnTo>
                  <a:lnTo>
                    <a:pt x="0" y="15987"/>
                  </a:lnTo>
                  <a:lnTo>
                    <a:pt x="1403" y="16972"/>
                  </a:lnTo>
                  <a:lnTo>
                    <a:pt x="11532" y="18359"/>
                  </a:lnTo>
                  <a:lnTo>
                    <a:pt x="50880" y="15495"/>
                  </a:lnTo>
                  <a:lnTo>
                    <a:pt x="87811" y="10082"/>
                  </a:lnTo>
                  <a:lnTo>
                    <a:pt x="132281" y="2637"/>
                  </a:lnTo>
                  <a:lnTo>
                    <a:pt x="157613" y="0"/>
                  </a:lnTo>
                  <a:lnTo>
                    <a:pt x="157985" y="670"/>
                  </a:lnTo>
                  <a:lnTo>
                    <a:pt x="158398" y="3296"/>
                  </a:lnTo>
                  <a:lnTo>
                    <a:pt x="147877" y="48703"/>
                  </a:lnTo>
                  <a:lnTo>
                    <a:pt x="135862" y="92999"/>
                  </a:lnTo>
                  <a:lnTo>
                    <a:pt x="121379" y="134489"/>
                  </a:lnTo>
                  <a:lnTo>
                    <a:pt x="108151" y="174299"/>
                  </a:lnTo>
                  <a:lnTo>
                    <a:pt x="94409" y="215985"/>
                  </a:lnTo>
                  <a:lnTo>
                    <a:pt x="89021" y="251997"/>
                  </a:lnTo>
                  <a:lnTo>
                    <a:pt x="88973" y="251923"/>
                  </a:lnTo>
                  <a:lnTo>
                    <a:pt x="88878" y="222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78"/>
            <p:cNvSpPr/>
            <p:nvPr>
              <p:custDataLst>
                <p:tags r:id="rId48"/>
              </p:custDataLst>
            </p:nvPr>
          </p:nvSpPr>
          <p:spPr>
            <a:xfrm>
              <a:off x="8719433" y="4171950"/>
              <a:ext cx="259468" cy="38101"/>
            </a:xfrm>
            <a:custGeom>
              <a:avLst/>
              <a:gdLst/>
              <a:ahLst/>
              <a:cxnLst/>
              <a:rect l="0" t="0" r="0" b="0"/>
              <a:pathLst>
                <a:path w="25946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2633"/>
                  </a:lnTo>
                  <a:lnTo>
                    <a:pt x="21837" y="24959"/>
                  </a:lnTo>
                  <a:lnTo>
                    <a:pt x="59500" y="20217"/>
                  </a:lnTo>
                  <a:lnTo>
                    <a:pt x="102067" y="16025"/>
                  </a:lnTo>
                  <a:lnTo>
                    <a:pt x="134008" y="12296"/>
                  </a:lnTo>
                  <a:lnTo>
                    <a:pt x="167018" y="8993"/>
                  </a:lnTo>
                  <a:lnTo>
                    <a:pt x="214515" y="6428"/>
                  </a:lnTo>
                  <a:lnTo>
                    <a:pt x="259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79"/>
            <p:cNvSpPr/>
            <p:nvPr>
              <p:custDataLst>
                <p:tags r:id="rId49"/>
              </p:custDataLst>
            </p:nvPr>
          </p:nvSpPr>
          <p:spPr>
            <a:xfrm>
              <a:off x="8928100" y="4318000"/>
              <a:ext cx="54171" cy="82551"/>
            </a:xfrm>
            <a:custGeom>
              <a:avLst/>
              <a:gdLst/>
              <a:ahLst/>
              <a:cxnLst/>
              <a:rect l="0" t="0" r="0" b="0"/>
              <a:pathLst>
                <a:path w="54171" h="82551">
                  <a:moveTo>
                    <a:pt x="50800" y="0"/>
                  </a:moveTo>
                  <a:lnTo>
                    <a:pt x="50800" y="0"/>
                  </a:lnTo>
                  <a:lnTo>
                    <a:pt x="54170" y="6742"/>
                  </a:lnTo>
                  <a:lnTo>
                    <a:pt x="53753" y="10845"/>
                  </a:lnTo>
                  <a:lnTo>
                    <a:pt x="49525" y="21047"/>
                  </a:lnTo>
                  <a:lnTo>
                    <a:pt x="14905" y="6454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133"/>
          <p:cNvGrpSpPr/>
          <p:nvPr/>
        </p:nvGrpSpPr>
        <p:grpSpPr>
          <a:xfrm>
            <a:off x="9236457" y="4026783"/>
            <a:ext cx="682244" cy="329318"/>
            <a:chOff x="9236457" y="4026783"/>
            <a:chExt cx="682244" cy="329318"/>
          </a:xfrm>
        </p:grpSpPr>
        <p:sp>
          <p:nvSpPr>
            <p:cNvPr id="188" name="SMARTInkShape-680"/>
            <p:cNvSpPr/>
            <p:nvPr>
              <p:custDataLst>
                <p:tags r:id="rId43"/>
              </p:custDataLst>
            </p:nvPr>
          </p:nvSpPr>
          <p:spPr>
            <a:xfrm>
              <a:off x="9236457" y="4079124"/>
              <a:ext cx="120503" cy="221963"/>
            </a:xfrm>
            <a:custGeom>
              <a:avLst/>
              <a:gdLst/>
              <a:ahLst/>
              <a:cxnLst/>
              <a:rect l="0" t="0" r="0" b="0"/>
              <a:pathLst>
                <a:path w="120503" h="221963">
                  <a:moveTo>
                    <a:pt x="28193" y="16626"/>
                  </a:moveTo>
                  <a:lnTo>
                    <a:pt x="28193" y="16626"/>
                  </a:lnTo>
                  <a:lnTo>
                    <a:pt x="721" y="16626"/>
                  </a:lnTo>
                  <a:lnTo>
                    <a:pt x="0" y="15920"/>
                  </a:lnTo>
                  <a:lnTo>
                    <a:pt x="226" y="14744"/>
                  </a:lnTo>
                  <a:lnTo>
                    <a:pt x="1081" y="13255"/>
                  </a:lnTo>
                  <a:lnTo>
                    <a:pt x="12399" y="7788"/>
                  </a:lnTo>
                  <a:lnTo>
                    <a:pt x="41667" y="325"/>
                  </a:lnTo>
                  <a:lnTo>
                    <a:pt x="81105" y="0"/>
                  </a:lnTo>
                  <a:lnTo>
                    <a:pt x="95454" y="3592"/>
                  </a:lnTo>
                  <a:lnTo>
                    <a:pt x="106535" y="9893"/>
                  </a:lnTo>
                  <a:lnTo>
                    <a:pt x="110054" y="14254"/>
                  </a:lnTo>
                  <a:lnTo>
                    <a:pt x="113965" y="24744"/>
                  </a:lnTo>
                  <a:lnTo>
                    <a:pt x="112891" y="30505"/>
                  </a:lnTo>
                  <a:lnTo>
                    <a:pt x="106053" y="42550"/>
                  </a:lnTo>
                  <a:lnTo>
                    <a:pt x="86932" y="61231"/>
                  </a:lnTo>
                  <a:lnTo>
                    <a:pt x="39318" y="84270"/>
                  </a:lnTo>
                  <a:lnTo>
                    <a:pt x="37726" y="85006"/>
                  </a:lnTo>
                  <a:lnTo>
                    <a:pt x="42228" y="82669"/>
                  </a:lnTo>
                  <a:lnTo>
                    <a:pt x="50658" y="83137"/>
                  </a:lnTo>
                  <a:lnTo>
                    <a:pt x="97359" y="93022"/>
                  </a:lnTo>
                  <a:lnTo>
                    <a:pt x="108558" y="103967"/>
                  </a:lnTo>
                  <a:lnTo>
                    <a:pt x="116827" y="118239"/>
                  </a:lnTo>
                  <a:lnTo>
                    <a:pt x="120502" y="133989"/>
                  </a:lnTo>
                  <a:lnTo>
                    <a:pt x="116491" y="152278"/>
                  </a:lnTo>
                  <a:lnTo>
                    <a:pt x="106947" y="171460"/>
                  </a:lnTo>
                  <a:lnTo>
                    <a:pt x="77826" y="204889"/>
                  </a:lnTo>
                  <a:lnTo>
                    <a:pt x="69748" y="211985"/>
                  </a:lnTo>
                  <a:lnTo>
                    <a:pt x="51365" y="219869"/>
                  </a:lnTo>
                  <a:lnTo>
                    <a:pt x="35669" y="221962"/>
                  </a:lnTo>
                  <a:lnTo>
                    <a:pt x="32472" y="220544"/>
                  </a:lnTo>
                  <a:lnTo>
                    <a:pt x="28193" y="21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81"/>
            <p:cNvSpPr/>
            <p:nvPr>
              <p:custDataLst>
                <p:tags r:id="rId44"/>
              </p:custDataLst>
            </p:nvPr>
          </p:nvSpPr>
          <p:spPr>
            <a:xfrm>
              <a:off x="9436100" y="4096012"/>
              <a:ext cx="146051" cy="206033"/>
            </a:xfrm>
            <a:custGeom>
              <a:avLst/>
              <a:gdLst/>
              <a:ahLst/>
              <a:cxnLst/>
              <a:rect l="0" t="0" r="0" b="0"/>
              <a:pathLst>
                <a:path w="146051" h="206033">
                  <a:moveTo>
                    <a:pt x="146050" y="6088"/>
                  </a:moveTo>
                  <a:lnTo>
                    <a:pt x="146050" y="6088"/>
                  </a:lnTo>
                  <a:lnTo>
                    <a:pt x="142679" y="2717"/>
                  </a:lnTo>
                  <a:lnTo>
                    <a:pt x="139143" y="1062"/>
                  </a:lnTo>
                  <a:lnTo>
                    <a:pt x="127752" y="0"/>
                  </a:lnTo>
                  <a:lnTo>
                    <a:pt x="112641" y="6557"/>
                  </a:lnTo>
                  <a:lnTo>
                    <a:pt x="74780" y="39711"/>
                  </a:lnTo>
                  <a:lnTo>
                    <a:pt x="45424" y="82501"/>
                  </a:lnTo>
                  <a:lnTo>
                    <a:pt x="19569" y="128326"/>
                  </a:lnTo>
                  <a:lnTo>
                    <a:pt x="17635" y="145553"/>
                  </a:lnTo>
                  <a:lnTo>
                    <a:pt x="22141" y="179608"/>
                  </a:lnTo>
                  <a:lnTo>
                    <a:pt x="29596" y="192804"/>
                  </a:lnTo>
                  <a:lnTo>
                    <a:pt x="34548" y="198299"/>
                  </a:lnTo>
                  <a:lnTo>
                    <a:pt x="47575" y="204403"/>
                  </a:lnTo>
                  <a:lnTo>
                    <a:pt x="55000" y="206032"/>
                  </a:lnTo>
                  <a:lnTo>
                    <a:pt x="82304" y="201581"/>
                  </a:lnTo>
                  <a:lnTo>
                    <a:pt x="115950" y="187435"/>
                  </a:lnTo>
                  <a:lnTo>
                    <a:pt x="125147" y="179349"/>
                  </a:lnTo>
                  <a:lnTo>
                    <a:pt x="129704" y="172934"/>
                  </a:lnTo>
                  <a:lnTo>
                    <a:pt x="130918" y="170235"/>
                  </a:lnTo>
                  <a:lnTo>
                    <a:pt x="130318" y="167025"/>
                  </a:lnTo>
                  <a:lnTo>
                    <a:pt x="125888" y="159695"/>
                  </a:lnTo>
                  <a:lnTo>
                    <a:pt x="115452" y="153615"/>
                  </a:lnTo>
                  <a:lnTo>
                    <a:pt x="108717" y="151006"/>
                  </a:lnTo>
                  <a:lnTo>
                    <a:pt x="82386" y="150705"/>
                  </a:lnTo>
                  <a:lnTo>
                    <a:pt x="41883" y="156924"/>
                  </a:lnTo>
                  <a:lnTo>
                    <a:pt x="0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82"/>
            <p:cNvSpPr/>
            <p:nvPr>
              <p:custDataLst>
                <p:tags r:id="rId45"/>
              </p:custDataLst>
            </p:nvPr>
          </p:nvSpPr>
          <p:spPr>
            <a:xfrm>
              <a:off x="9652000" y="4026783"/>
              <a:ext cx="121018" cy="329318"/>
            </a:xfrm>
            <a:custGeom>
              <a:avLst/>
              <a:gdLst/>
              <a:ahLst/>
              <a:cxnLst/>
              <a:rect l="0" t="0" r="0" b="0"/>
              <a:pathLst>
                <a:path w="121018" h="329318">
                  <a:moveTo>
                    <a:pt x="50800" y="5467"/>
                  </a:moveTo>
                  <a:lnTo>
                    <a:pt x="50800" y="5467"/>
                  </a:lnTo>
                  <a:lnTo>
                    <a:pt x="54170" y="2096"/>
                  </a:lnTo>
                  <a:lnTo>
                    <a:pt x="57707" y="441"/>
                  </a:lnTo>
                  <a:lnTo>
                    <a:pt x="59637" y="0"/>
                  </a:lnTo>
                  <a:lnTo>
                    <a:pt x="69097" y="2749"/>
                  </a:lnTo>
                  <a:lnTo>
                    <a:pt x="87580" y="21517"/>
                  </a:lnTo>
                  <a:lnTo>
                    <a:pt x="107559" y="56162"/>
                  </a:lnTo>
                  <a:lnTo>
                    <a:pt x="116713" y="87265"/>
                  </a:lnTo>
                  <a:lnTo>
                    <a:pt x="121017" y="122254"/>
                  </a:lnTo>
                  <a:lnTo>
                    <a:pt x="118225" y="158973"/>
                  </a:lnTo>
                  <a:lnTo>
                    <a:pt x="110400" y="194577"/>
                  </a:lnTo>
                  <a:lnTo>
                    <a:pt x="98456" y="227805"/>
                  </a:lnTo>
                  <a:lnTo>
                    <a:pt x="72602" y="268900"/>
                  </a:lnTo>
                  <a:lnTo>
                    <a:pt x="45344" y="298872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83"/>
            <p:cNvSpPr/>
            <p:nvPr>
              <p:custDataLst>
                <p:tags r:id="rId46"/>
              </p:custDataLst>
            </p:nvPr>
          </p:nvSpPr>
          <p:spPr>
            <a:xfrm>
              <a:off x="9912350" y="4267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684"/>
          <p:cNvSpPr/>
          <p:nvPr>
            <p:custDataLst>
              <p:tags r:id="rId4"/>
            </p:custDataLst>
          </p:nvPr>
        </p:nvSpPr>
        <p:spPr>
          <a:xfrm>
            <a:off x="88037" y="5474"/>
            <a:ext cx="11865483" cy="2229352"/>
          </a:xfrm>
          <a:custGeom>
            <a:avLst/>
            <a:gdLst/>
            <a:ahLst/>
            <a:cxnLst/>
            <a:rect l="0" t="0" r="0" b="0"/>
            <a:pathLst>
              <a:path w="11865483" h="2229352">
                <a:moveTo>
                  <a:pt x="902563" y="254876"/>
                </a:moveTo>
                <a:lnTo>
                  <a:pt x="902563" y="254876"/>
                </a:lnTo>
                <a:lnTo>
                  <a:pt x="943015" y="244763"/>
                </a:lnTo>
                <a:lnTo>
                  <a:pt x="989216" y="236035"/>
                </a:lnTo>
                <a:lnTo>
                  <a:pt x="1015365" y="231732"/>
                </a:lnTo>
                <a:lnTo>
                  <a:pt x="1046203" y="226747"/>
                </a:lnTo>
                <a:lnTo>
                  <a:pt x="1080168" y="221306"/>
                </a:lnTo>
                <a:lnTo>
                  <a:pt x="1116216" y="215563"/>
                </a:lnTo>
                <a:lnTo>
                  <a:pt x="1151537" y="210323"/>
                </a:lnTo>
                <a:lnTo>
                  <a:pt x="1186374" y="205418"/>
                </a:lnTo>
                <a:lnTo>
                  <a:pt x="1220887" y="200738"/>
                </a:lnTo>
                <a:lnTo>
                  <a:pt x="1255890" y="196911"/>
                </a:lnTo>
                <a:lnTo>
                  <a:pt x="1291220" y="193655"/>
                </a:lnTo>
                <a:lnTo>
                  <a:pt x="1326768" y="190779"/>
                </a:lnTo>
                <a:lnTo>
                  <a:pt x="1365283" y="188156"/>
                </a:lnTo>
                <a:lnTo>
                  <a:pt x="1405776" y="185701"/>
                </a:lnTo>
                <a:lnTo>
                  <a:pt x="1447588" y="183360"/>
                </a:lnTo>
                <a:lnTo>
                  <a:pt x="1489574" y="181093"/>
                </a:lnTo>
                <a:lnTo>
                  <a:pt x="1531676" y="178876"/>
                </a:lnTo>
                <a:lnTo>
                  <a:pt x="1573855" y="176693"/>
                </a:lnTo>
                <a:lnTo>
                  <a:pt x="1617496" y="174532"/>
                </a:lnTo>
                <a:lnTo>
                  <a:pt x="1662113" y="172385"/>
                </a:lnTo>
                <a:lnTo>
                  <a:pt x="1707380" y="170249"/>
                </a:lnTo>
                <a:lnTo>
                  <a:pt x="1754491" y="168119"/>
                </a:lnTo>
                <a:lnTo>
                  <a:pt x="1802831" y="165994"/>
                </a:lnTo>
                <a:lnTo>
                  <a:pt x="1851992" y="163871"/>
                </a:lnTo>
                <a:lnTo>
                  <a:pt x="1901699" y="161045"/>
                </a:lnTo>
                <a:lnTo>
                  <a:pt x="1951770" y="157750"/>
                </a:lnTo>
                <a:lnTo>
                  <a:pt x="2002084" y="154142"/>
                </a:lnTo>
                <a:lnTo>
                  <a:pt x="2051855" y="150325"/>
                </a:lnTo>
                <a:lnTo>
                  <a:pt x="2101263" y="146370"/>
                </a:lnTo>
                <a:lnTo>
                  <a:pt x="2150430" y="142322"/>
                </a:lnTo>
                <a:lnTo>
                  <a:pt x="2200846" y="138212"/>
                </a:lnTo>
                <a:lnTo>
                  <a:pt x="2252096" y="134061"/>
                </a:lnTo>
                <a:lnTo>
                  <a:pt x="2303902" y="129883"/>
                </a:lnTo>
                <a:lnTo>
                  <a:pt x="2356078" y="125686"/>
                </a:lnTo>
                <a:lnTo>
                  <a:pt x="2408500" y="121477"/>
                </a:lnTo>
                <a:lnTo>
                  <a:pt x="2461088" y="117260"/>
                </a:lnTo>
                <a:lnTo>
                  <a:pt x="2512374" y="113743"/>
                </a:lnTo>
                <a:lnTo>
                  <a:pt x="2562793" y="110693"/>
                </a:lnTo>
                <a:lnTo>
                  <a:pt x="2612633" y="107954"/>
                </a:lnTo>
                <a:lnTo>
                  <a:pt x="2662793" y="105422"/>
                </a:lnTo>
                <a:lnTo>
                  <a:pt x="2713166" y="103029"/>
                </a:lnTo>
                <a:lnTo>
                  <a:pt x="2763682" y="100728"/>
                </a:lnTo>
                <a:lnTo>
                  <a:pt x="2814997" y="98489"/>
                </a:lnTo>
                <a:lnTo>
                  <a:pt x="2866847" y="96290"/>
                </a:lnTo>
                <a:lnTo>
                  <a:pt x="2919053" y="94119"/>
                </a:lnTo>
                <a:lnTo>
                  <a:pt x="2971495" y="91966"/>
                </a:lnTo>
                <a:lnTo>
                  <a:pt x="3024095" y="89825"/>
                </a:lnTo>
                <a:lnTo>
                  <a:pt x="3076801" y="87692"/>
                </a:lnTo>
                <a:lnTo>
                  <a:pt x="3130283" y="84859"/>
                </a:lnTo>
                <a:lnTo>
                  <a:pt x="3184282" y="81559"/>
                </a:lnTo>
                <a:lnTo>
                  <a:pt x="3238625" y="77948"/>
                </a:lnTo>
                <a:lnTo>
                  <a:pt x="3293905" y="74835"/>
                </a:lnTo>
                <a:lnTo>
                  <a:pt x="3349808" y="72054"/>
                </a:lnTo>
                <a:lnTo>
                  <a:pt x="3406126" y="69495"/>
                </a:lnTo>
                <a:lnTo>
                  <a:pt x="3462722" y="67083"/>
                </a:lnTo>
                <a:lnTo>
                  <a:pt x="3519502" y="64770"/>
                </a:lnTo>
                <a:lnTo>
                  <a:pt x="3576406" y="62522"/>
                </a:lnTo>
                <a:lnTo>
                  <a:pt x="3633391" y="59612"/>
                </a:lnTo>
                <a:lnTo>
                  <a:pt x="3690432" y="56261"/>
                </a:lnTo>
                <a:lnTo>
                  <a:pt x="3747509" y="52616"/>
                </a:lnTo>
                <a:lnTo>
                  <a:pt x="3806021" y="48775"/>
                </a:lnTo>
                <a:lnTo>
                  <a:pt x="3865491" y="44803"/>
                </a:lnTo>
                <a:lnTo>
                  <a:pt x="3925598" y="40744"/>
                </a:lnTo>
                <a:lnTo>
                  <a:pt x="3988248" y="36627"/>
                </a:lnTo>
                <a:lnTo>
                  <a:pt x="4052592" y="32471"/>
                </a:lnTo>
                <a:lnTo>
                  <a:pt x="4118066" y="28289"/>
                </a:lnTo>
                <a:lnTo>
                  <a:pt x="4183587" y="24090"/>
                </a:lnTo>
                <a:lnTo>
                  <a:pt x="4249140" y="19880"/>
                </a:lnTo>
                <a:lnTo>
                  <a:pt x="4314714" y="15662"/>
                </a:lnTo>
                <a:lnTo>
                  <a:pt x="4381008" y="12144"/>
                </a:lnTo>
                <a:lnTo>
                  <a:pt x="4447782" y="9094"/>
                </a:lnTo>
                <a:lnTo>
                  <a:pt x="4514876" y="6355"/>
                </a:lnTo>
                <a:lnTo>
                  <a:pt x="4581477" y="4528"/>
                </a:lnTo>
                <a:lnTo>
                  <a:pt x="4647750" y="3311"/>
                </a:lnTo>
                <a:lnTo>
                  <a:pt x="4713804" y="2499"/>
                </a:lnTo>
                <a:lnTo>
                  <a:pt x="4779713" y="1958"/>
                </a:lnTo>
                <a:lnTo>
                  <a:pt x="4845524" y="1597"/>
                </a:lnTo>
                <a:lnTo>
                  <a:pt x="4911270" y="1357"/>
                </a:lnTo>
                <a:lnTo>
                  <a:pt x="4979796" y="1197"/>
                </a:lnTo>
                <a:lnTo>
                  <a:pt x="5050174" y="1090"/>
                </a:lnTo>
                <a:lnTo>
                  <a:pt x="5121787" y="1019"/>
                </a:lnTo>
                <a:lnTo>
                  <a:pt x="5191401" y="971"/>
                </a:lnTo>
                <a:lnTo>
                  <a:pt x="5259682" y="939"/>
                </a:lnTo>
                <a:lnTo>
                  <a:pt x="5327076" y="918"/>
                </a:lnTo>
                <a:lnTo>
                  <a:pt x="5391760" y="904"/>
                </a:lnTo>
                <a:lnTo>
                  <a:pt x="5454639" y="895"/>
                </a:lnTo>
                <a:lnTo>
                  <a:pt x="5516314" y="889"/>
                </a:lnTo>
                <a:lnTo>
                  <a:pt x="5578597" y="1590"/>
                </a:lnTo>
                <a:lnTo>
                  <a:pt x="5641285" y="2763"/>
                </a:lnTo>
                <a:lnTo>
                  <a:pt x="5704245" y="4251"/>
                </a:lnTo>
                <a:lnTo>
                  <a:pt x="5765973" y="5242"/>
                </a:lnTo>
                <a:lnTo>
                  <a:pt x="5826881" y="5904"/>
                </a:lnTo>
                <a:lnTo>
                  <a:pt x="5887241" y="6344"/>
                </a:lnTo>
                <a:lnTo>
                  <a:pt x="5945826" y="7344"/>
                </a:lnTo>
                <a:lnTo>
                  <a:pt x="6003227" y="8716"/>
                </a:lnTo>
                <a:lnTo>
                  <a:pt x="6059839" y="10336"/>
                </a:lnTo>
                <a:lnTo>
                  <a:pt x="6118042" y="12121"/>
                </a:lnTo>
                <a:lnTo>
                  <a:pt x="6177304" y="14017"/>
                </a:lnTo>
                <a:lnTo>
                  <a:pt x="6237274" y="15987"/>
                </a:lnTo>
                <a:lnTo>
                  <a:pt x="6297009" y="18006"/>
                </a:lnTo>
                <a:lnTo>
                  <a:pt x="6356588" y="20057"/>
                </a:lnTo>
                <a:lnTo>
                  <a:pt x="6416064" y="22130"/>
                </a:lnTo>
                <a:lnTo>
                  <a:pt x="6474763" y="24217"/>
                </a:lnTo>
                <a:lnTo>
                  <a:pt x="6532946" y="26315"/>
                </a:lnTo>
                <a:lnTo>
                  <a:pt x="6590785" y="28418"/>
                </a:lnTo>
                <a:lnTo>
                  <a:pt x="6646983" y="30527"/>
                </a:lnTo>
                <a:lnTo>
                  <a:pt x="6702087" y="32637"/>
                </a:lnTo>
                <a:lnTo>
                  <a:pt x="6756461" y="34750"/>
                </a:lnTo>
                <a:lnTo>
                  <a:pt x="6811763" y="36864"/>
                </a:lnTo>
                <a:lnTo>
                  <a:pt x="6867680" y="38979"/>
                </a:lnTo>
                <a:lnTo>
                  <a:pt x="6924007" y="41095"/>
                </a:lnTo>
                <a:lnTo>
                  <a:pt x="6979198" y="43211"/>
                </a:lnTo>
                <a:lnTo>
                  <a:pt x="7033631" y="45327"/>
                </a:lnTo>
                <a:lnTo>
                  <a:pt x="7087558" y="47443"/>
                </a:lnTo>
                <a:lnTo>
                  <a:pt x="7141854" y="48854"/>
                </a:lnTo>
                <a:lnTo>
                  <a:pt x="7196395" y="49795"/>
                </a:lnTo>
                <a:lnTo>
                  <a:pt x="7251101" y="50422"/>
                </a:lnTo>
                <a:lnTo>
                  <a:pt x="7308032" y="50134"/>
                </a:lnTo>
                <a:lnTo>
                  <a:pt x="7366449" y="49237"/>
                </a:lnTo>
                <a:lnTo>
                  <a:pt x="7425853" y="47933"/>
                </a:lnTo>
                <a:lnTo>
                  <a:pt x="7485918" y="47064"/>
                </a:lnTo>
                <a:lnTo>
                  <a:pt x="7546422" y="46485"/>
                </a:lnTo>
                <a:lnTo>
                  <a:pt x="7607219" y="46099"/>
                </a:lnTo>
                <a:lnTo>
                  <a:pt x="7666800" y="45135"/>
                </a:lnTo>
                <a:lnTo>
                  <a:pt x="7725571" y="43788"/>
                </a:lnTo>
                <a:lnTo>
                  <a:pt x="7783802" y="42184"/>
                </a:lnTo>
                <a:lnTo>
                  <a:pt x="7841672" y="41115"/>
                </a:lnTo>
                <a:lnTo>
                  <a:pt x="7899303" y="40402"/>
                </a:lnTo>
                <a:lnTo>
                  <a:pt x="7956773" y="39926"/>
                </a:lnTo>
                <a:lnTo>
                  <a:pt x="8016253" y="39610"/>
                </a:lnTo>
                <a:lnTo>
                  <a:pt x="8077073" y="39398"/>
                </a:lnTo>
                <a:lnTo>
                  <a:pt x="8138786" y="39258"/>
                </a:lnTo>
                <a:lnTo>
                  <a:pt x="8199683" y="39164"/>
                </a:lnTo>
                <a:lnTo>
                  <a:pt x="8260037" y="39101"/>
                </a:lnTo>
                <a:lnTo>
                  <a:pt x="8320030" y="39059"/>
                </a:lnTo>
                <a:lnTo>
                  <a:pt x="8378369" y="39737"/>
                </a:lnTo>
                <a:lnTo>
                  <a:pt x="8435606" y="40895"/>
                </a:lnTo>
                <a:lnTo>
                  <a:pt x="8492108" y="42372"/>
                </a:lnTo>
                <a:lnTo>
                  <a:pt x="8548120" y="43356"/>
                </a:lnTo>
                <a:lnTo>
                  <a:pt x="8603807" y="44013"/>
                </a:lnTo>
                <a:lnTo>
                  <a:pt x="8659276" y="44451"/>
                </a:lnTo>
                <a:lnTo>
                  <a:pt x="8713893" y="44742"/>
                </a:lnTo>
                <a:lnTo>
                  <a:pt x="8767944" y="44937"/>
                </a:lnTo>
                <a:lnTo>
                  <a:pt x="8821617" y="45067"/>
                </a:lnTo>
                <a:lnTo>
                  <a:pt x="8875037" y="45153"/>
                </a:lnTo>
                <a:lnTo>
                  <a:pt x="8928289" y="45211"/>
                </a:lnTo>
                <a:lnTo>
                  <a:pt x="8981430" y="45249"/>
                </a:lnTo>
                <a:lnTo>
                  <a:pt x="9032380" y="45275"/>
                </a:lnTo>
                <a:lnTo>
                  <a:pt x="9081868" y="45292"/>
                </a:lnTo>
                <a:lnTo>
                  <a:pt x="9130383" y="45303"/>
                </a:lnTo>
                <a:lnTo>
                  <a:pt x="9180365" y="45311"/>
                </a:lnTo>
                <a:lnTo>
                  <a:pt x="9231324" y="45316"/>
                </a:lnTo>
                <a:lnTo>
                  <a:pt x="9282938" y="45319"/>
                </a:lnTo>
                <a:lnTo>
                  <a:pt x="9334279" y="46027"/>
                </a:lnTo>
                <a:lnTo>
                  <a:pt x="9385441" y="47204"/>
                </a:lnTo>
                <a:lnTo>
                  <a:pt x="9436482" y="48695"/>
                </a:lnTo>
                <a:lnTo>
                  <a:pt x="9487441" y="51100"/>
                </a:lnTo>
                <a:lnTo>
                  <a:pt x="9538349" y="54114"/>
                </a:lnTo>
                <a:lnTo>
                  <a:pt x="9589220" y="57535"/>
                </a:lnTo>
                <a:lnTo>
                  <a:pt x="9638656" y="60521"/>
                </a:lnTo>
                <a:lnTo>
                  <a:pt x="9687136" y="63217"/>
                </a:lnTo>
                <a:lnTo>
                  <a:pt x="9734978" y="65720"/>
                </a:lnTo>
                <a:lnTo>
                  <a:pt x="9783100" y="68800"/>
                </a:lnTo>
                <a:lnTo>
                  <a:pt x="9831409" y="72264"/>
                </a:lnTo>
                <a:lnTo>
                  <a:pt x="9879844" y="75985"/>
                </a:lnTo>
                <a:lnTo>
                  <a:pt x="9927656" y="80582"/>
                </a:lnTo>
                <a:lnTo>
                  <a:pt x="9975053" y="85763"/>
                </a:lnTo>
                <a:lnTo>
                  <a:pt x="10022172" y="91334"/>
                </a:lnTo>
                <a:lnTo>
                  <a:pt x="10070520" y="97165"/>
                </a:lnTo>
                <a:lnTo>
                  <a:pt x="10119684" y="103168"/>
                </a:lnTo>
                <a:lnTo>
                  <a:pt x="10169393" y="109288"/>
                </a:lnTo>
                <a:lnTo>
                  <a:pt x="10218055" y="115484"/>
                </a:lnTo>
                <a:lnTo>
                  <a:pt x="10266019" y="121731"/>
                </a:lnTo>
                <a:lnTo>
                  <a:pt x="10313517" y="128013"/>
                </a:lnTo>
                <a:lnTo>
                  <a:pt x="10361410" y="134317"/>
                </a:lnTo>
                <a:lnTo>
                  <a:pt x="10409566" y="140637"/>
                </a:lnTo>
                <a:lnTo>
                  <a:pt x="10457898" y="146967"/>
                </a:lnTo>
                <a:lnTo>
                  <a:pt x="10504937" y="153303"/>
                </a:lnTo>
                <a:lnTo>
                  <a:pt x="10551112" y="159644"/>
                </a:lnTo>
                <a:lnTo>
                  <a:pt x="10596712" y="165988"/>
                </a:lnTo>
                <a:lnTo>
                  <a:pt x="10641223" y="172334"/>
                </a:lnTo>
                <a:lnTo>
                  <a:pt x="10685009" y="178681"/>
                </a:lnTo>
                <a:lnTo>
                  <a:pt x="10728310" y="185030"/>
                </a:lnTo>
                <a:lnTo>
                  <a:pt x="10771289" y="190673"/>
                </a:lnTo>
                <a:lnTo>
                  <a:pt x="10814053" y="195846"/>
                </a:lnTo>
                <a:lnTo>
                  <a:pt x="10856672" y="200706"/>
                </a:lnTo>
                <a:lnTo>
                  <a:pt x="10898492" y="206063"/>
                </a:lnTo>
                <a:lnTo>
                  <a:pt x="10939777" y="211750"/>
                </a:lnTo>
                <a:lnTo>
                  <a:pt x="10980706" y="217659"/>
                </a:lnTo>
                <a:lnTo>
                  <a:pt x="11019985" y="223715"/>
                </a:lnTo>
                <a:lnTo>
                  <a:pt x="11058166" y="229868"/>
                </a:lnTo>
                <a:lnTo>
                  <a:pt x="11095615" y="236088"/>
                </a:lnTo>
                <a:lnTo>
                  <a:pt x="11132576" y="241645"/>
                </a:lnTo>
                <a:lnTo>
                  <a:pt x="11169209" y="246761"/>
                </a:lnTo>
                <a:lnTo>
                  <a:pt x="11205627" y="251583"/>
                </a:lnTo>
                <a:lnTo>
                  <a:pt x="11241196" y="256208"/>
                </a:lnTo>
                <a:lnTo>
                  <a:pt x="11276195" y="260703"/>
                </a:lnTo>
                <a:lnTo>
                  <a:pt x="11310818" y="265111"/>
                </a:lnTo>
                <a:lnTo>
                  <a:pt x="11343777" y="269460"/>
                </a:lnTo>
                <a:lnTo>
                  <a:pt x="11375629" y="273771"/>
                </a:lnTo>
                <a:lnTo>
                  <a:pt x="11406740" y="278056"/>
                </a:lnTo>
                <a:lnTo>
                  <a:pt x="11436653" y="282324"/>
                </a:lnTo>
                <a:lnTo>
                  <a:pt x="11465768" y="286580"/>
                </a:lnTo>
                <a:lnTo>
                  <a:pt x="11494349" y="290829"/>
                </a:lnTo>
                <a:lnTo>
                  <a:pt x="11521870" y="296483"/>
                </a:lnTo>
                <a:lnTo>
                  <a:pt x="11548684" y="303075"/>
                </a:lnTo>
                <a:lnTo>
                  <a:pt x="11575028" y="310292"/>
                </a:lnTo>
                <a:lnTo>
                  <a:pt x="11599645" y="318631"/>
                </a:lnTo>
                <a:lnTo>
                  <a:pt x="11645812" y="337304"/>
                </a:lnTo>
                <a:lnTo>
                  <a:pt x="11687967" y="361126"/>
                </a:lnTo>
                <a:lnTo>
                  <a:pt x="11726459" y="388881"/>
                </a:lnTo>
                <a:lnTo>
                  <a:pt x="11760030" y="420032"/>
                </a:lnTo>
                <a:lnTo>
                  <a:pt x="11789530" y="454573"/>
                </a:lnTo>
                <a:lnTo>
                  <a:pt x="11815344" y="490386"/>
                </a:lnTo>
                <a:lnTo>
                  <a:pt x="11836223" y="525117"/>
                </a:lnTo>
                <a:lnTo>
                  <a:pt x="11851145" y="561250"/>
                </a:lnTo>
                <a:lnTo>
                  <a:pt x="11861072" y="598475"/>
                </a:lnTo>
                <a:lnTo>
                  <a:pt x="11865482" y="636187"/>
                </a:lnTo>
                <a:lnTo>
                  <a:pt x="11863683" y="674114"/>
                </a:lnTo>
                <a:lnTo>
                  <a:pt x="11856766" y="713549"/>
                </a:lnTo>
                <a:lnTo>
                  <a:pt x="11844284" y="756945"/>
                </a:lnTo>
                <a:lnTo>
                  <a:pt x="11827449" y="800222"/>
                </a:lnTo>
                <a:lnTo>
                  <a:pt x="11807500" y="842974"/>
                </a:lnTo>
                <a:lnTo>
                  <a:pt x="11784524" y="885494"/>
                </a:lnTo>
                <a:lnTo>
                  <a:pt x="11756438" y="927910"/>
                </a:lnTo>
                <a:lnTo>
                  <a:pt x="11723729" y="970985"/>
                </a:lnTo>
                <a:lnTo>
                  <a:pt x="11685673" y="1016001"/>
                </a:lnTo>
                <a:lnTo>
                  <a:pt x="11643361" y="1059996"/>
                </a:lnTo>
                <a:lnTo>
                  <a:pt x="11595861" y="1103774"/>
                </a:lnTo>
                <a:lnTo>
                  <a:pt x="11568379" y="1126313"/>
                </a:lnTo>
                <a:lnTo>
                  <a:pt x="11539474" y="1149101"/>
                </a:lnTo>
                <a:lnTo>
                  <a:pt x="11510326" y="1172054"/>
                </a:lnTo>
                <a:lnTo>
                  <a:pt x="11481015" y="1195117"/>
                </a:lnTo>
                <a:lnTo>
                  <a:pt x="11451598" y="1218253"/>
                </a:lnTo>
                <a:lnTo>
                  <a:pt x="11420698" y="1241439"/>
                </a:lnTo>
                <a:lnTo>
                  <a:pt x="11388809" y="1264657"/>
                </a:lnTo>
                <a:lnTo>
                  <a:pt x="11356260" y="1287896"/>
                </a:lnTo>
                <a:lnTo>
                  <a:pt x="11322567" y="1311151"/>
                </a:lnTo>
                <a:lnTo>
                  <a:pt x="11288110" y="1334415"/>
                </a:lnTo>
                <a:lnTo>
                  <a:pt x="11253145" y="1357685"/>
                </a:lnTo>
                <a:lnTo>
                  <a:pt x="11217134" y="1380960"/>
                </a:lnTo>
                <a:lnTo>
                  <a:pt x="11180427" y="1404237"/>
                </a:lnTo>
                <a:lnTo>
                  <a:pt x="11143257" y="1427517"/>
                </a:lnTo>
                <a:lnTo>
                  <a:pt x="11105775" y="1450092"/>
                </a:lnTo>
                <a:lnTo>
                  <a:pt x="11068087" y="1472198"/>
                </a:lnTo>
                <a:lnTo>
                  <a:pt x="11030262" y="1493991"/>
                </a:lnTo>
                <a:lnTo>
                  <a:pt x="10989522" y="1515575"/>
                </a:lnTo>
                <a:lnTo>
                  <a:pt x="10946841" y="1537020"/>
                </a:lnTo>
                <a:lnTo>
                  <a:pt x="10902865" y="1558372"/>
                </a:lnTo>
                <a:lnTo>
                  <a:pt x="10858730" y="1578956"/>
                </a:lnTo>
                <a:lnTo>
                  <a:pt x="10814491" y="1599030"/>
                </a:lnTo>
                <a:lnTo>
                  <a:pt x="10770182" y="1618762"/>
                </a:lnTo>
                <a:lnTo>
                  <a:pt x="10724415" y="1637561"/>
                </a:lnTo>
                <a:lnTo>
                  <a:pt x="10677674" y="1655738"/>
                </a:lnTo>
                <a:lnTo>
                  <a:pt x="10630288" y="1673501"/>
                </a:lnTo>
                <a:lnTo>
                  <a:pt x="10581763" y="1690987"/>
                </a:lnTo>
                <a:lnTo>
                  <a:pt x="10532480" y="1708289"/>
                </a:lnTo>
                <a:lnTo>
                  <a:pt x="10482691" y="1725468"/>
                </a:lnTo>
                <a:lnTo>
                  <a:pt x="10431859" y="1742565"/>
                </a:lnTo>
                <a:lnTo>
                  <a:pt x="10380333" y="1759608"/>
                </a:lnTo>
                <a:lnTo>
                  <a:pt x="10328342" y="1776614"/>
                </a:lnTo>
                <a:lnTo>
                  <a:pt x="10274633" y="1792890"/>
                </a:lnTo>
                <a:lnTo>
                  <a:pt x="10219776" y="1808680"/>
                </a:lnTo>
                <a:lnTo>
                  <a:pt x="10164156" y="1824145"/>
                </a:lnTo>
                <a:lnTo>
                  <a:pt x="10108025" y="1839394"/>
                </a:lnTo>
                <a:lnTo>
                  <a:pt x="10051554" y="1854499"/>
                </a:lnTo>
                <a:lnTo>
                  <a:pt x="9994858" y="1869508"/>
                </a:lnTo>
                <a:lnTo>
                  <a:pt x="9938009" y="1884453"/>
                </a:lnTo>
                <a:lnTo>
                  <a:pt x="9881061" y="1899355"/>
                </a:lnTo>
                <a:lnTo>
                  <a:pt x="9824045" y="1914229"/>
                </a:lnTo>
                <a:lnTo>
                  <a:pt x="9766985" y="1927672"/>
                </a:lnTo>
                <a:lnTo>
                  <a:pt x="9709894" y="1940162"/>
                </a:lnTo>
                <a:lnTo>
                  <a:pt x="9652783" y="1952017"/>
                </a:lnTo>
                <a:lnTo>
                  <a:pt x="9594953" y="1964859"/>
                </a:lnTo>
                <a:lnTo>
                  <a:pt x="9536645" y="1978359"/>
                </a:lnTo>
                <a:lnTo>
                  <a:pt x="9478018" y="1992298"/>
                </a:lnTo>
                <a:lnTo>
                  <a:pt x="9419883" y="2005824"/>
                </a:lnTo>
                <a:lnTo>
                  <a:pt x="9362077" y="2019075"/>
                </a:lnTo>
                <a:lnTo>
                  <a:pt x="9304488" y="2032142"/>
                </a:lnTo>
                <a:lnTo>
                  <a:pt x="9248458" y="2044381"/>
                </a:lnTo>
                <a:lnTo>
                  <a:pt x="9193465" y="2056068"/>
                </a:lnTo>
                <a:lnTo>
                  <a:pt x="9139165" y="2067387"/>
                </a:lnTo>
                <a:lnTo>
                  <a:pt x="9083914" y="2079167"/>
                </a:lnTo>
                <a:lnTo>
                  <a:pt x="9028031" y="2091253"/>
                </a:lnTo>
                <a:lnTo>
                  <a:pt x="8971725" y="2103544"/>
                </a:lnTo>
                <a:lnTo>
                  <a:pt x="8915843" y="2114560"/>
                </a:lnTo>
                <a:lnTo>
                  <a:pt x="8860245" y="2124727"/>
                </a:lnTo>
                <a:lnTo>
                  <a:pt x="8804834" y="2134326"/>
                </a:lnTo>
                <a:lnTo>
                  <a:pt x="8750255" y="2143549"/>
                </a:lnTo>
                <a:lnTo>
                  <a:pt x="8696229" y="2152519"/>
                </a:lnTo>
                <a:lnTo>
                  <a:pt x="8642574" y="2161321"/>
                </a:lnTo>
                <a:lnTo>
                  <a:pt x="8588459" y="2168600"/>
                </a:lnTo>
                <a:lnTo>
                  <a:pt x="8534038" y="2174864"/>
                </a:lnTo>
                <a:lnTo>
                  <a:pt x="8479413" y="2180452"/>
                </a:lnTo>
                <a:lnTo>
                  <a:pt x="8423947" y="2185587"/>
                </a:lnTo>
                <a:lnTo>
                  <a:pt x="8367919" y="2190422"/>
                </a:lnTo>
                <a:lnTo>
                  <a:pt x="8311516" y="2195057"/>
                </a:lnTo>
                <a:lnTo>
                  <a:pt x="8256276" y="2198852"/>
                </a:lnTo>
                <a:lnTo>
                  <a:pt x="8201810" y="2202088"/>
                </a:lnTo>
                <a:lnTo>
                  <a:pt x="8147862" y="2204950"/>
                </a:lnTo>
                <a:lnTo>
                  <a:pt x="8095668" y="2207565"/>
                </a:lnTo>
                <a:lnTo>
                  <a:pt x="8044643" y="2210013"/>
                </a:lnTo>
                <a:lnTo>
                  <a:pt x="7994400" y="2212351"/>
                </a:lnTo>
                <a:lnTo>
                  <a:pt x="7943265" y="2214614"/>
                </a:lnTo>
                <a:lnTo>
                  <a:pt x="7891536" y="2216829"/>
                </a:lnTo>
                <a:lnTo>
                  <a:pt x="7839412" y="2219012"/>
                </a:lnTo>
                <a:lnTo>
                  <a:pt x="7789140" y="2221172"/>
                </a:lnTo>
                <a:lnTo>
                  <a:pt x="7740103" y="2223318"/>
                </a:lnTo>
                <a:lnTo>
                  <a:pt x="7691890" y="2225454"/>
                </a:lnTo>
                <a:lnTo>
                  <a:pt x="7644931" y="2226878"/>
                </a:lnTo>
                <a:lnTo>
                  <a:pt x="7598808" y="2227827"/>
                </a:lnTo>
                <a:lnTo>
                  <a:pt x="7553242" y="2228460"/>
                </a:lnTo>
                <a:lnTo>
                  <a:pt x="7506638" y="2228882"/>
                </a:lnTo>
                <a:lnTo>
                  <a:pt x="7459341" y="2229163"/>
                </a:lnTo>
                <a:lnTo>
                  <a:pt x="7411582" y="2229351"/>
                </a:lnTo>
                <a:lnTo>
                  <a:pt x="7364220" y="2228770"/>
                </a:lnTo>
                <a:lnTo>
                  <a:pt x="7317123" y="2227678"/>
                </a:lnTo>
                <a:lnTo>
                  <a:pt x="7270203" y="2226244"/>
                </a:lnTo>
                <a:lnTo>
                  <a:pt x="7223400" y="2225288"/>
                </a:lnTo>
                <a:lnTo>
                  <a:pt x="7176677" y="2224651"/>
                </a:lnTo>
                <a:lnTo>
                  <a:pt x="7130005" y="2224226"/>
                </a:lnTo>
                <a:lnTo>
                  <a:pt x="7083369" y="2223942"/>
                </a:lnTo>
                <a:lnTo>
                  <a:pt x="7036756" y="2223753"/>
                </a:lnTo>
                <a:lnTo>
                  <a:pt x="6990158" y="2223628"/>
                </a:lnTo>
                <a:lnTo>
                  <a:pt x="6943571" y="2223544"/>
                </a:lnTo>
                <a:lnTo>
                  <a:pt x="6896990" y="2223488"/>
                </a:lnTo>
                <a:lnTo>
                  <a:pt x="6850414" y="2223450"/>
                </a:lnTo>
                <a:lnTo>
                  <a:pt x="6803842" y="2223425"/>
                </a:lnTo>
                <a:lnTo>
                  <a:pt x="6757271" y="2223409"/>
                </a:lnTo>
                <a:lnTo>
                  <a:pt x="6710702" y="2223398"/>
                </a:lnTo>
                <a:lnTo>
                  <a:pt x="6665544" y="2223391"/>
                </a:lnTo>
                <a:lnTo>
                  <a:pt x="6621328" y="2223386"/>
                </a:lnTo>
                <a:lnTo>
                  <a:pt x="6577740" y="2223382"/>
                </a:lnTo>
                <a:lnTo>
                  <a:pt x="6534570" y="2223380"/>
                </a:lnTo>
                <a:lnTo>
                  <a:pt x="6491678" y="2223379"/>
                </a:lnTo>
                <a:lnTo>
                  <a:pt x="6448973" y="2223378"/>
                </a:lnTo>
                <a:lnTo>
                  <a:pt x="6406393" y="2222672"/>
                </a:lnTo>
                <a:lnTo>
                  <a:pt x="6363894" y="2221495"/>
                </a:lnTo>
                <a:lnTo>
                  <a:pt x="6321450" y="2220006"/>
                </a:lnTo>
                <a:lnTo>
                  <a:pt x="6279043" y="2218307"/>
                </a:lnTo>
                <a:lnTo>
                  <a:pt x="6236661" y="2216469"/>
                </a:lnTo>
                <a:lnTo>
                  <a:pt x="6194295" y="2214538"/>
                </a:lnTo>
                <a:lnTo>
                  <a:pt x="6150529" y="2213250"/>
                </a:lnTo>
                <a:lnTo>
                  <a:pt x="6105829" y="2212392"/>
                </a:lnTo>
                <a:lnTo>
                  <a:pt x="6060507" y="2211820"/>
                </a:lnTo>
                <a:lnTo>
                  <a:pt x="6016181" y="2210733"/>
                </a:lnTo>
                <a:lnTo>
                  <a:pt x="5972520" y="2209303"/>
                </a:lnTo>
                <a:lnTo>
                  <a:pt x="5929300" y="2207644"/>
                </a:lnTo>
                <a:lnTo>
                  <a:pt x="5887082" y="2206538"/>
                </a:lnTo>
                <a:lnTo>
                  <a:pt x="5845531" y="2205801"/>
                </a:lnTo>
                <a:lnTo>
                  <a:pt x="5804425" y="2205309"/>
                </a:lnTo>
                <a:lnTo>
                  <a:pt x="5763616" y="2204276"/>
                </a:lnTo>
                <a:lnTo>
                  <a:pt x="5723004" y="2202881"/>
                </a:lnTo>
                <a:lnTo>
                  <a:pt x="5682524" y="2201246"/>
                </a:lnTo>
                <a:lnTo>
                  <a:pt x="5643542" y="2199451"/>
                </a:lnTo>
                <a:lnTo>
                  <a:pt x="5605560" y="2197548"/>
                </a:lnTo>
                <a:lnTo>
                  <a:pt x="5568244" y="2195574"/>
                </a:lnTo>
                <a:lnTo>
                  <a:pt x="5531373" y="2193552"/>
                </a:lnTo>
                <a:lnTo>
                  <a:pt x="5494797" y="2191499"/>
                </a:lnTo>
                <a:lnTo>
                  <a:pt x="5458419" y="2189425"/>
                </a:lnTo>
                <a:lnTo>
                  <a:pt x="5421467" y="2186631"/>
                </a:lnTo>
                <a:lnTo>
                  <a:pt x="5384132" y="2183357"/>
                </a:lnTo>
                <a:lnTo>
                  <a:pt x="5346542" y="2179763"/>
                </a:lnTo>
                <a:lnTo>
                  <a:pt x="5308782" y="2175956"/>
                </a:lnTo>
                <a:lnTo>
                  <a:pt x="5270910" y="2172007"/>
                </a:lnTo>
                <a:lnTo>
                  <a:pt x="5232961" y="2167963"/>
                </a:lnTo>
                <a:lnTo>
                  <a:pt x="5195667" y="2164562"/>
                </a:lnTo>
                <a:lnTo>
                  <a:pt x="5158810" y="2161589"/>
                </a:lnTo>
                <a:lnTo>
                  <a:pt x="5122244" y="2158901"/>
                </a:lnTo>
                <a:lnTo>
                  <a:pt x="5085167" y="2156404"/>
                </a:lnTo>
                <a:lnTo>
                  <a:pt x="5047750" y="2154034"/>
                </a:lnTo>
                <a:lnTo>
                  <a:pt x="5010103" y="2151748"/>
                </a:lnTo>
                <a:lnTo>
                  <a:pt x="4973012" y="2150224"/>
                </a:lnTo>
                <a:lnTo>
                  <a:pt x="4936290" y="2149208"/>
                </a:lnTo>
                <a:lnTo>
                  <a:pt x="4899814" y="2148531"/>
                </a:lnTo>
                <a:lnTo>
                  <a:pt x="4863503" y="2146668"/>
                </a:lnTo>
                <a:lnTo>
                  <a:pt x="4827301" y="2144015"/>
                </a:lnTo>
                <a:lnTo>
                  <a:pt x="4791171" y="2140835"/>
                </a:lnTo>
                <a:lnTo>
                  <a:pt x="4755091" y="2137304"/>
                </a:lnTo>
                <a:lnTo>
                  <a:pt x="4719043" y="2133539"/>
                </a:lnTo>
                <a:lnTo>
                  <a:pt x="4683016" y="2129618"/>
                </a:lnTo>
                <a:lnTo>
                  <a:pt x="4647710" y="2125593"/>
                </a:lnTo>
                <a:lnTo>
                  <a:pt x="4612883" y="2121498"/>
                </a:lnTo>
                <a:lnTo>
                  <a:pt x="4578376" y="2117357"/>
                </a:lnTo>
                <a:lnTo>
                  <a:pt x="4544788" y="2112480"/>
                </a:lnTo>
                <a:lnTo>
                  <a:pt x="4511814" y="2107112"/>
                </a:lnTo>
                <a:lnTo>
                  <a:pt x="4479247" y="2101417"/>
                </a:lnTo>
                <a:lnTo>
                  <a:pt x="4446247" y="2095503"/>
                </a:lnTo>
                <a:lnTo>
                  <a:pt x="4412957" y="2089444"/>
                </a:lnTo>
                <a:lnTo>
                  <a:pt x="4379476" y="2083288"/>
                </a:lnTo>
                <a:lnTo>
                  <a:pt x="4346571" y="2077773"/>
                </a:lnTo>
                <a:lnTo>
                  <a:pt x="4314052" y="2072685"/>
                </a:lnTo>
                <a:lnTo>
                  <a:pt x="4281789" y="2067882"/>
                </a:lnTo>
                <a:lnTo>
                  <a:pt x="4249697" y="2063269"/>
                </a:lnTo>
                <a:lnTo>
                  <a:pt x="4217719" y="2058782"/>
                </a:lnTo>
                <a:lnTo>
                  <a:pt x="4185817" y="2054380"/>
                </a:lnTo>
                <a:lnTo>
                  <a:pt x="4153966" y="2050034"/>
                </a:lnTo>
                <a:lnTo>
                  <a:pt x="4122148" y="2045726"/>
                </a:lnTo>
                <a:lnTo>
                  <a:pt x="4090353" y="2041443"/>
                </a:lnTo>
                <a:lnTo>
                  <a:pt x="4058573" y="2037176"/>
                </a:lnTo>
                <a:lnTo>
                  <a:pt x="4026803" y="2032920"/>
                </a:lnTo>
                <a:lnTo>
                  <a:pt x="3995040" y="2028672"/>
                </a:lnTo>
                <a:lnTo>
                  <a:pt x="3963987" y="2024429"/>
                </a:lnTo>
                <a:lnTo>
                  <a:pt x="3933406" y="2020189"/>
                </a:lnTo>
                <a:lnTo>
                  <a:pt x="3903142" y="2015951"/>
                </a:lnTo>
                <a:lnTo>
                  <a:pt x="3872382" y="2012421"/>
                </a:lnTo>
                <a:lnTo>
                  <a:pt x="3841292" y="2009361"/>
                </a:lnTo>
                <a:lnTo>
                  <a:pt x="3809982" y="2006616"/>
                </a:lnTo>
                <a:lnTo>
                  <a:pt x="3778526" y="2004080"/>
                </a:lnTo>
                <a:lnTo>
                  <a:pt x="3746972" y="2001684"/>
                </a:lnTo>
                <a:lnTo>
                  <a:pt x="3715352" y="1999382"/>
                </a:lnTo>
                <a:lnTo>
                  <a:pt x="3683689" y="1997846"/>
                </a:lnTo>
                <a:lnTo>
                  <a:pt x="3651997" y="1996823"/>
                </a:lnTo>
                <a:lnTo>
                  <a:pt x="3620285" y="1996140"/>
                </a:lnTo>
                <a:lnTo>
                  <a:pt x="3588561" y="1996391"/>
                </a:lnTo>
                <a:lnTo>
                  <a:pt x="3556829" y="1997264"/>
                </a:lnTo>
                <a:lnTo>
                  <a:pt x="3525090" y="1998551"/>
                </a:lnTo>
                <a:lnTo>
                  <a:pt x="3492642" y="2000115"/>
                </a:lnTo>
                <a:lnTo>
                  <a:pt x="3459721" y="2001863"/>
                </a:lnTo>
                <a:lnTo>
                  <a:pt x="3426485" y="2003734"/>
                </a:lnTo>
                <a:lnTo>
                  <a:pt x="3393745" y="2005687"/>
                </a:lnTo>
                <a:lnTo>
                  <a:pt x="3361334" y="2007694"/>
                </a:lnTo>
                <a:lnTo>
                  <a:pt x="3329144" y="2009738"/>
                </a:lnTo>
                <a:lnTo>
                  <a:pt x="3297805" y="2011101"/>
                </a:lnTo>
                <a:lnTo>
                  <a:pt x="3267036" y="2012009"/>
                </a:lnTo>
                <a:lnTo>
                  <a:pt x="3236645" y="2012615"/>
                </a:lnTo>
                <a:lnTo>
                  <a:pt x="3205095" y="2013018"/>
                </a:lnTo>
                <a:lnTo>
                  <a:pt x="3172773" y="2013288"/>
                </a:lnTo>
                <a:lnTo>
                  <a:pt x="3139937" y="2013467"/>
                </a:lnTo>
                <a:lnTo>
                  <a:pt x="3106756" y="2013586"/>
                </a:lnTo>
                <a:lnTo>
                  <a:pt x="3073348" y="2013666"/>
                </a:lnTo>
                <a:lnTo>
                  <a:pt x="3039785" y="2013720"/>
                </a:lnTo>
                <a:lnTo>
                  <a:pt x="3006828" y="2014460"/>
                </a:lnTo>
                <a:lnTo>
                  <a:pt x="2974273" y="2015660"/>
                </a:lnTo>
                <a:lnTo>
                  <a:pt x="2941987" y="2017165"/>
                </a:lnTo>
                <a:lnTo>
                  <a:pt x="2908467" y="2018874"/>
                </a:lnTo>
                <a:lnTo>
                  <a:pt x="2874127" y="2020719"/>
                </a:lnTo>
                <a:lnTo>
                  <a:pt x="2839239" y="2022655"/>
                </a:lnTo>
                <a:lnTo>
                  <a:pt x="2805397" y="2024651"/>
                </a:lnTo>
                <a:lnTo>
                  <a:pt x="2772252" y="2026687"/>
                </a:lnTo>
                <a:lnTo>
                  <a:pt x="2739573" y="2028750"/>
                </a:lnTo>
                <a:lnTo>
                  <a:pt x="2706497" y="2030831"/>
                </a:lnTo>
                <a:lnTo>
                  <a:pt x="2673158" y="2032924"/>
                </a:lnTo>
                <a:lnTo>
                  <a:pt x="2639643" y="2035025"/>
                </a:lnTo>
                <a:lnTo>
                  <a:pt x="2605305" y="2037130"/>
                </a:lnTo>
                <a:lnTo>
                  <a:pt x="2570419" y="2039240"/>
                </a:lnTo>
                <a:lnTo>
                  <a:pt x="2535167" y="2041352"/>
                </a:lnTo>
                <a:lnTo>
                  <a:pt x="2500377" y="2044171"/>
                </a:lnTo>
                <a:lnTo>
                  <a:pt x="2465894" y="2047462"/>
                </a:lnTo>
                <a:lnTo>
                  <a:pt x="2431617" y="2051066"/>
                </a:lnTo>
                <a:lnTo>
                  <a:pt x="2397477" y="2054175"/>
                </a:lnTo>
                <a:lnTo>
                  <a:pt x="2363428" y="2056953"/>
                </a:lnTo>
                <a:lnTo>
                  <a:pt x="2329439" y="2059511"/>
                </a:lnTo>
                <a:lnTo>
                  <a:pt x="2294081" y="2061921"/>
                </a:lnTo>
                <a:lnTo>
                  <a:pt x="2257808" y="2064234"/>
                </a:lnTo>
                <a:lnTo>
                  <a:pt x="2220926" y="2066481"/>
                </a:lnTo>
                <a:lnTo>
                  <a:pt x="2185050" y="2069391"/>
                </a:lnTo>
                <a:lnTo>
                  <a:pt x="2149843" y="2072741"/>
                </a:lnTo>
                <a:lnTo>
                  <a:pt x="2115083" y="2076386"/>
                </a:lnTo>
                <a:lnTo>
                  <a:pt x="2081326" y="2079522"/>
                </a:lnTo>
                <a:lnTo>
                  <a:pt x="2048238" y="2082318"/>
                </a:lnTo>
                <a:lnTo>
                  <a:pt x="2015597" y="2084887"/>
                </a:lnTo>
                <a:lnTo>
                  <a:pt x="1981841" y="2087305"/>
                </a:lnTo>
                <a:lnTo>
                  <a:pt x="1947343" y="2089623"/>
                </a:lnTo>
                <a:lnTo>
                  <a:pt x="1912350" y="2091874"/>
                </a:lnTo>
                <a:lnTo>
                  <a:pt x="1878437" y="2094080"/>
                </a:lnTo>
                <a:lnTo>
                  <a:pt x="1845246" y="2096257"/>
                </a:lnTo>
                <a:lnTo>
                  <a:pt x="1812535" y="2098413"/>
                </a:lnTo>
                <a:lnTo>
                  <a:pt x="1780850" y="2100556"/>
                </a:lnTo>
                <a:lnTo>
                  <a:pt x="1749849" y="2102691"/>
                </a:lnTo>
                <a:lnTo>
                  <a:pt x="1719303" y="2104819"/>
                </a:lnTo>
                <a:lnTo>
                  <a:pt x="1689062" y="2105533"/>
                </a:lnTo>
                <a:lnTo>
                  <a:pt x="1659023" y="2105302"/>
                </a:lnTo>
                <a:lnTo>
                  <a:pt x="1629120" y="2104444"/>
                </a:lnTo>
                <a:lnTo>
                  <a:pt x="1600012" y="2103166"/>
                </a:lnTo>
                <a:lnTo>
                  <a:pt x="1571434" y="2101608"/>
                </a:lnTo>
                <a:lnTo>
                  <a:pt x="1543211" y="2099864"/>
                </a:lnTo>
                <a:lnTo>
                  <a:pt x="1515223" y="2097996"/>
                </a:lnTo>
                <a:lnTo>
                  <a:pt x="1487392" y="2096045"/>
                </a:lnTo>
                <a:lnTo>
                  <a:pt x="1459665" y="2094039"/>
                </a:lnTo>
                <a:lnTo>
                  <a:pt x="1432715" y="2091995"/>
                </a:lnTo>
                <a:lnTo>
                  <a:pt x="1406281" y="2089928"/>
                </a:lnTo>
                <a:lnTo>
                  <a:pt x="1380191" y="2087844"/>
                </a:lnTo>
                <a:lnTo>
                  <a:pt x="1353626" y="2085043"/>
                </a:lnTo>
                <a:lnTo>
                  <a:pt x="1326744" y="2081765"/>
                </a:lnTo>
                <a:lnTo>
                  <a:pt x="1299650" y="2078169"/>
                </a:lnTo>
                <a:lnTo>
                  <a:pt x="1273121" y="2074360"/>
                </a:lnTo>
                <a:lnTo>
                  <a:pt x="1246968" y="2070410"/>
                </a:lnTo>
                <a:lnTo>
                  <a:pt x="1221067" y="2066365"/>
                </a:lnTo>
                <a:lnTo>
                  <a:pt x="1196038" y="2062963"/>
                </a:lnTo>
                <a:lnTo>
                  <a:pt x="1171590" y="2059990"/>
                </a:lnTo>
                <a:lnTo>
                  <a:pt x="1147531" y="2057302"/>
                </a:lnTo>
                <a:lnTo>
                  <a:pt x="1123025" y="2053393"/>
                </a:lnTo>
                <a:lnTo>
                  <a:pt x="1098221" y="2048671"/>
                </a:lnTo>
                <a:lnTo>
                  <a:pt x="1073218" y="2043406"/>
                </a:lnTo>
                <a:lnTo>
                  <a:pt x="1048083" y="2038485"/>
                </a:lnTo>
                <a:lnTo>
                  <a:pt x="1022860" y="2033793"/>
                </a:lnTo>
                <a:lnTo>
                  <a:pt x="997578" y="2029254"/>
                </a:lnTo>
                <a:lnTo>
                  <a:pt x="972962" y="2024111"/>
                </a:lnTo>
                <a:lnTo>
                  <a:pt x="948790" y="2018566"/>
                </a:lnTo>
                <a:lnTo>
                  <a:pt x="901236" y="2006761"/>
                </a:lnTo>
                <a:lnTo>
                  <a:pt x="854231" y="1994458"/>
                </a:lnTo>
                <a:lnTo>
                  <a:pt x="809350" y="1980053"/>
                </a:lnTo>
                <a:lnTo>
                  <a:pt x="765180" y="1964244"/>
                </a:lnTo>
                <a:lnTo>
                  <a:pt x="719678" y="1947810"/>
                </a:lnTo>
                <a:lnTo>
                  <a:pt x="695973" y="1939476"/>
                </a:lnTo>
                <a:lnTo>
                  <a:pt x="671703" y="1931098"/>
                </a:lnTo>
                <a:lnTo>
                  <a:pt x="647056" y="1922691"/>
                </a:lnTo>
                <a:lnTo>
                  <a:pt x="622864" y="1913558"/>
                </a:lnTo>
                <a:lnTo>
                  <a:pt x="575288" y="1894003"/>
                </a:lnTo>
                <a:lnTo>
                  <a:pt x="528272" y="1873553"/>
                </a:lnTo>
                <a:lnTo>
                  <a:pt x="482211" y="1851293"/>
                </a:lnTo>
                <a:lnTo>
                  <a:pt x="438222" y="1824938"/>
                </a:lnTo>
                <a:lnTo>
                  <a:pt x="397034" y="1796761"/>
                </a:lnTo>
                <a:lnTo>
                  <a:pt x="358267" y="1767069"/>
                </a:lnTo>
                <a:lnTo>
                  <a:pt x="322222" y="1735058"/>
                </a:lnTo>
                <a:lnTo>
                  <a:pt x="285506" y="1700135"/>
                </a:lnTo>
                <a:lnTo>
                  <a:pt x="248021" y="1662741"/>
                </a:lnTo>
                <a:lnTo>
                  <a:pt x="210194" y="1622603"/>
                </a:lnTo>
                <a:lnTo>
                  <a:pt x="175979" y="1583127"/>
                </a:lnTo>
                <a:lnTo>
                  <a:pt x="145014" y="1543710"/>
                </a:lnTo>
                <a:lnTo>
                  <a:pt x="117141" y="1502672"/>
                </a:lnTo>
                <a:lnTo>
                  <a:pt x="92524" y="1457152"/>
                </a:lnTo>
                <a:lnTo>
                  <a:pt x="81020" y="1433160"/>
                </a:lnTo>
                <a:lnTo>
                  <a:pt x="70529" y="1407993"/>
                </a:lnTo>
                <a:lnTo>
                  <a:pt x="60712" y="1382043"/>
                </a:lnTo>
                <a:lnTo>
                  <a:pt x="51346" y="1355571"/>
                </a:lnTo>
                <a:lnTo>
                  <a:pt x="42985" y="1328045"/>
                </a:lnTo>
                <a:lnTo>
                  <a:pt x="35294" y="1299816"/>
                </a:lnTo>
                <a:lnTo>
                  <a:pt x="28051" y="1271119"/>
                </a:lnTo>
                <a:lnTo>
                  <a:pt x="22516" y="1242111"/>
                </a:lnTo>
                <a:lnTo>
                  <a:pt x="18120" y="1212893"/>
                </a:lnTo>
                <a:lnTo>
                  <a:pt x="14485" y="1183538"/>
                </a:lnTo>
                <a:lnTo>
                  <a:pt x="10650" y="1152678"/>
                </a:lnTo>
                <a:lnTo>
                  <a:pt x="6682" y="1120816"/>
                </a:lnTo>
                <a:lnTo>
                  <a:pt x="2626" y="1088286"/>
                </a:lnTo>
                <a:lnTo>
                  <a:pt x="627" y="1056722"/>
                </a:lnTo>
                <a:lnTo>
                  <a:pt x="0" y="1025801"/>
                </a:lnTo>
                <a:lnTo>
                  <a:pt x="288" y="995309"/>
                </a:lnTo>
                <a:lnTo>
                  <a:pt x="1891" y="965809"/>
                </a:lnTo>
                <a:lnTo>
                  <a:pt x="4370" y="936971"/>
                </a:lnTo>
                <a:lnTo>
                  <a:pt x="7435" y="908572"/>
                </a:lnTo>
                <a:lnTo>
                  <a:pt x="12300" y="879762"/>
                </a:lnTo>
                <a:lnTo>
                  <a:pt x="18365" y="850678"/>
                </a:lnTo>
                <a:lnTo>
                  <a:pt x="25231" y="821411"/>
                </a:lnTo>
                <a:lnTo>
                  <a:pt x="34042" y="792021"/>
                </a:lnTo>
                <a:lnTo>
                  <a:pt x="44149" y="762551"/>
                </a:lnTo>
                <a:lnTo>
                  <a:pt x="55120" y="733026"/>
                </a:lnTo>
                <a:lnTo>
                  <a:pt x="68079" y="703465"/>
                </a:lnTo>
                <a:lnTo>
                  <a:pt x="82363" y="673880"/>
                </a:lnTo>
                <a:lnTo>
                  <a:pt x="97529" y="644278"/>
                </a:lnTo>
                <a:lnTo>
                  <a:pt x="113991" y="614666"/>
                </a:lnTo>
                <a:lnTo>
                  <a:pt x="131315" y="585047"/>
                </a:lnTo>
                <a:lnTo>
                  <a:pt x="149214" y="555424"/>
                </a:lnTo>
                <a:lnTo>
                  <a:pt x="168203" y="525797"/>
                </a:lnTo>
                <a:lnTo>
                  <a:pt x="187917" y="496168"/>
                </a:lnTo>
                <a:lnTo>
                  <a:pt x="208116" y="466537"/>
                </a:lnTo>
                <a:lnTo>
                  <a:pt x="229343" y="437611"/>
                </a:lnTo>
                <a:lnTo>
                  <a:pt x="251255" y="409155"/>
                </a:lnTo>
                <a:lnTo>
                  <a:pt x="273624" y="381012"/>
                </a:lnTo>
                <a:lnTo>
                  <a:pt x="297709" y="354489"/>
                </a:lnTo>
                <a:lnTo>
                  <a:pt x="322938" y="329046"/>
                </a:lnTo>
                <a:lnTo>
                  <a:pt x="348930" y="304322"/>
                </a:lnTo>
                <a:lnTo>
                  <a:pt x="375430" y="280079"/>
                </a:lnTo>
                <a:lnTo>
                  <a:pt x="402269" y="256156"/>
                </a:lnTo>
                <a:lnTo>
                  <a:pt x="429333" y="232446"/>
                </a:lnTo>
                <a:lnTo>
                  <a:pt x="456549" y="210995"/>
                </a:lnTo>
                <a:lnTo>
                  <a:pt x="483865" y="191050"/>
                </a:lnTo>
                <a:lnTo>
                  <a:pt x="511247" y="172108"/>
                </a:lnTo>
                <a:lnTo>
                  <a:pt x="539380" y="154542"/>
                </a:lnTo>
                <a:lnTo>
                  <a:pt x="568014" y="137892"/>
                </a:lnTo>
                <a:lnTo>
                  <a:pt x="596980" y="121854"/>
                </a:lnTo>
                <a:lnTo>
                  <a:pt x="626874" y="106222"/>
                </a:lnTo>
                <a:lnTo>
                  <a:pt x="657387" y="90862"/>
                </a:lnTo>
                <a:lnTo>
                  <a:pt x="688312" y="75684"/>
                </a:lnTo>
                <a:lnTo>
                  <a:pt x="718807" y="63448"/>
                </a:lnTo>
                <a:lnTo>
                  <a:pt x="749015" y="53174"/>
                </a:lnTo>
                <a:lnTo>
                  <a:pt x="779031" y="44208"/>
                </a:lnTo>
                <a:lnTo>
                  <a:pt x="811742" y="35408"/>
                </a:lnTo>
                <a:lnTo>
                  <a:pt x="846249" y="26720"/>
                </a:lnTo>
                <a:lnTo>
                  <a:pt x="881953" y="18105"/>
                </a:lnTo>
                <a:lnTo>
                  <a:pt x="917045" y="11657"/>
                </a:lnTo>
                <a:lnTo>
                  <a:pt x="951729" y="6652"/>
                </a:lnTo>
                <a:lnTo>
                  <a:pt x="986140" y="2610"/>
                </a:lnTo>
                <a:lnTo>
                  <a:pt x="1021781" y="621"/>
                </a:lnTo>
                <a:lnTo>
                  <a:pt x="1058242" y="0"/>
                </a:lnTo>
                <a:lnTo>
                  <a:pt x="1095249" y="292"/>
                </a:lnTo>
                <a:lnTo>
                  <a:pt x="1131209" y="4720"/>
                </a:lnTo>
                <a:lnTo>
                  <a:pt x="1166472" y="11905"/>
                </a:lnTo>
                <a:lnTo>
                  <a:pt x="1201269" y="20929"/>
                </a:lnTo>
                <a:lnTo>
                  <a:pt x="1237167" y="34706"/>
                </a:lnTo>
                <a:lnTo>
                  <a:pt x="1273799" y="51651"/>
                </a:lnTo>
                <a:lnTo>
                  <a:pt x="1310920" y="70710"/>
                </a:lnTo>
                <a:lnTo>
                  <a:pt x="1348368" y="94704"/>
                </a:lnTo>
                <a:lnTo>
                  <a:pt x="1386033" y="121989"/>
                </a:lnTo>
                <a:lnTo>
                  <a:pt x="1423843" y="151468"/>
                </a:lnTo>
                <a:lnTo>
                  <a:pt x="1499463" y="21042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SMARTInkShape-Group135"/>
          <p:cNvGrpSpPr/>
          <p:nvPr/>
        </p:nvGrpSpPr>
        <p:grpSpPr>
          <a:xfrm>
            <a:off x="1880782" y="4932226"/>
            <a:ext cx="8419846" cy="890725"/>
            <a:chOff x="1880782" y="4932226"/>
            <a:chExt cx="8419846" cy="890725"/>
          </a:xfrm>
        </p:grpSpPr>
        <p:sp>
          <p:nvSpPr>
            <p:cNvPr id="194" name="SMARTInkShape-685"/>
            <p:cNvSpPr/>
            <p:nvPr>
              <p:custDataLst>
                <p:tags r:id="rId5"/>
              </p:custDataLst>
            </p:nvPr>
          </p:nvSpPr>
          <p:spPr>
            <a:xfrm>
              <a:off x="1963915" y="4932226"/>
              <a:ext cx="8291336" cy="370025"/>
            </a:xfrm>
            <a:custGeom>
              <a:avLst/>
              <a:gdLst/>
              <a:ahLst/>
              <a:cxnLst/>
              <a:rect l="0" t="0" r="0" b="0"/>
              <a:pathLst>
                <a:path w="8291336" h="370025">
                  <a:moveTo>
                    <a:pt x="10935" y="243024"/>
                  </a:moveTo>
                  <a:lnTo>
                    <a:pt x="10935" y="243024"/>
                  </a:lnTo>
                  <a:lnTo>
                    <a:pt x="0" y="226622"/>
                  </a:lnTo>
                  <a:lnTo>
                    <a:pt x="117" y="225034"/>
                  </a:lnTo>
                  <a:lnTo>
                    <a:pt x="2129" y="221388"/>
                  </a:lnTo>
                  <a:lnTo>
                    <a:pt x="30859" y="208228"/>
                  </a:lnTo>
                  <a:lnTo>
                    <a:pt x="72969" y="196888"/>
                  </a:lnTo>
                  <a:lnTo>
                    <a:pt x="117058" y="191239"/>
                  </a:lnTo>
                  <a:lnTo>
                    <a:pt x="145183" y="188040"/>
                  </a:lnTo>
                  <a:lnTo>
                    <a:pt x="176634" y="184496"/>
                  </a:lnTo>
                  <a:lnTo>
                    <a:pt x="210301" y="180722"/>
                  </a:lnTo>
                  <a:lnTo>
                    <a:pt x="250385" y="176795"/>
                  </a:lnTo>
                  <a:lnTo>
                    <a:pt x="294746" y="172765"/>
                  </a:lnTo>
                  <a:lnTo>
                    <a:pt x="341959" y="168668"/>
                  </a:lnTo>
                  <a:lnTo>
                    <a:pt x="397423" y="163820"/>
                  </a:lnTo>
                  <a:lnTo>
                    <a:pt x="458388" y="158471"/>
                  </a:lnTo>
                  <a:lnTo>
                    <a:pt x="523020" y="152788"/>
                  </a:lnTo>
                  <a:lnTo>
                    <a:pt x="595742" y="146178"/>
                  </a:lnTo>
                  <a:lnTo>
                    <a:pt x="673857" y="138949"/>
                  </a:lnTo>
                  <a:lnTo>
                    <a:pt x="755566" y="131307"/>
                  </a:lnTo>
                  <a:lnTo>
                    <a:pt x="847433" y="123391"/>
                  </a:lnTo>
                  <a:lnTo>
                    <a:pt x="946073" y="115291"/>
                  </a:lnTo>
                  <a:lnTo>
                    <a:pt x="1049227" y="107069"/>
                  </a:lnTo>
                  <a:lnTo>
                    <a:pt x="1158213" y="98059"/>
                  </a:lnTo>
                  <a:lnTo>
                    <a:pt x="1271087" y="88525"/>
                  </a:lnTo>
                  <a:lnTo>
                    <a:pt x="1386553" y="78641"/>
                  </a:lnTo>
                  <a:lnTo>
                    <a:pt x="1507980" y="69935"/>
                  </a:lnTo>
                  <a:lnTo>
                    <a:pt x="1633382" y="62015"/>
                  </a:lnTo>
                  <a:lnTo>
                    <a:pt x="1761433" y="54618"/>
                  </a:lnTo>
                  <a:lnTo>
                    <a:pt x="1899011" y="46864"/>
                  </a:lnTo>
                  <a:lnTo>
                    <a:pt x="2042942" y="38873"/>
                  </a:lnTo>
                  <a:lnTo>
                    <a:pt x="2191106" y="30723"/>
                  </a:lnTo>
                  <a:lnTo>
                    <a:pt x="2345621" y="23879"/>
                  </a:lnTo>
                  <a:lnTo>
                    <a:pt x="2504370" y="17906"/>
                  </a:lnTo>
                  <a:lnTo>
                    <a:pt x="2665942" y="12512"/>
                  </a:lnTo>
                  <a:lnTo>
                    <a:pt x="2831512" y="8210"/>
                  </a:lnTo>
                  <a:lnTo>
                    <a:pt x="2999747" y="4637"/>
                  </a:lnTo>
                  <a:lnTo>
                    <a:pt x="3169760" y="1550"/>
                  </a:lnTo>
                  <a:lnTo>
                    <a:pt x="3348718" y="196"/>
                  </a:lnTo>
                  <a:lnTo>
                    <a:pt x="3533640" y="0"/>
                  </a:lnTo>
                  <a:lnTo>
                    <a:pt x="3722538" y="574"/>
                  </a:lnTo>
                  <a:lnTo>
                    <a:pt x="3913382" y="1664"/>
                  </a:lnTo>
                  <a:lnTo>
                    <a:pt x="4105521" y="3094"/>
                  </a:lnTo>
                  <a:lnTo>
                    <a:pt x="4298526" y="4754"/>
                  </a:lnTo>
                  <a:lnTo>
                    <a:pt x="4492812" y="7977"/>
                  </a:lnTo>
                  <a:lnTo>
                    <a:pt x="4687953" y="12243"/>
                  </a:lnTo>
                  <a:lnTo>
                    <a:pt x="4883664" y="17203"/>
                  </a:lnTo>
                  <a:lnTo>
                    <a:pt x="5082577" y="24038"/>
                  </a:lnTo>
                  <a:lnTo>
                    <a:pt x="5283624" y="32122"/>
                  </a:lnTo>
                  <a:lnTo>
                    <a:pt x="5486094" y="41039"/>
                  </a:lnTo>
                  <a:lnTo>
                    <a:pt x="5682458" y="52628"/>
                  </a:lnTo>
                  <a:lnTo>
                    <a:pt x="5874750" y="65999"/>
                  </a:lnTo>
                  <a:lnTo>
                    <a:pt x="6064328" y="80558"/>
                  </a:lnTo>
                  <a:lnTo>
                    <a:pt x="6246453" y="95907"/>
                  </a:lnTo>
                  <a:lnTo>
                    <a:pt x="6423608" y="111785"/>
                  </a:lnTo>
                  <a:lnTo>
                    <a:pt x="6597450" y="128014"/>
                  </a:lnTo>
                  <a:lnTo>
                    <a:pt x="6766968" y="145890"/>
                  </a:lnTo>
                  <a:lnTo>
                    <a:pt x="6933600" y="164862"/>
                  </a:lnTo>
                  <a:lnTo>
                    <a:pt x="7098312" y="184566"/>
                  </a:lnTo>
                  <a:lnTo>
                    <a:pt x="7251158" y="203347"/>
                  </a:lnTo>
                  <a:lnTo>
                    <a:pt x="7396095" y="221511"/>
                  </a:lnTo>
                  <a:lnTo>
                    <a:pt x="7535759" y="239265"/>
                  </a:lnTo>
                  <a:lnTo>
                    <a:pt x="7660618" y="256746"/>
                  </a:lnTo>
                  <a:lnTo>
                    <a:pt x="7775607" y="274044"/>
                  </a:lnTo>
                  <a:lnTo>
                    <a:pt x="7884016" y="291220"/>
                  </a:lnTo>
                  <a:lnTo>
                    <a:pt x="7977456" y="307610"/>
                  </a:lnTo>
                  <a:lnTo>
                    <a:pt x="8060916" y="323476"/>
                  </a:lnTo>
                  <a:lnTo>
                    <a:pt x="8137722" y="338992"/>
                  </a:lnTo>
                  <a:lnTo>
                    <a:pt x="8188927" y="349336"/>
                  </a:lnTo>
                  <a:lnTo>
                    <a:pt x="8291335" y="370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86"/>
            <p:cNvSpPr/>
            <p:nvPr>
              <p:custDataLst>
                <p:tags r:id="rId6"/>
              </p:custDataLst>
            </p:nvPr>
          </p:nvSpPr>
          <p:spPr>
            <a:xfrm>
              <a:off x="1880782" y="5342330"/>
              <a:ext cx="283550" cy="337874"/>
            </a:xfrm>
            <a:custGeom>
              <a:avLst/>
              <a:gdLst/>
              <a:ahLst/>
              <a:cxnLst/>
              <a:rect l="0" t="0" r="0" b="0"/>
              <a:pathLst>
                <a:path w="283550" h="337874">
                  <a:moveTo>
                    <a:pt x="87718" y="23420"/>
                  </a:moveTo>
                  <a:lnTo>
                    <a:pt x="87718" y="23420"/>
                  </a:lnTo>
                  <a:lnTo>
                    <a:pt x="96507" y="37235"/>
                  </a:lnTo>
                  <a:lnTo>
                    <a:pt x="111483" y="53273"/>
                  </a:lnTo>
                  <a:lnTo>
                    <a:pt x="133957" y="65819"/>
                  </a:lnTo>
                  <a:lnTo>
                    <a:pt x="159587" y="71731"/>
                  </a:lnTo>
                  <a:lnTo>
                    <a:pt x="191798" y="66740"/>
                  </a:lnTo>
                  <a:lnTo>
                    <a:pt x="231524" y="52954"/>
                  </a:lnTo>
                  <a:lnTo>
                    <a:pt x="264461" y="35463"/>
                  </a:lnTo>
                  <a:lnTo>
                    <a:pt x="277513" y="23129"/>
                  </a:lnTo>
                  <a:lnTo>
                    <a:pt x="281981" y="16875"/>
                  </a:lnTo>
                  <a:lnTo>
                    <a:pt x="283549" y="12001"/>
                  </a:lnTo>
                  <a:lnTo>
                    <a:pt x="283183" y="8047"/>
                  </a:lnTo>
                  <a:lnTo>
                    <a:pt x="281528" y="4704"/>
                  </a:lnTo>
                  <a:lnTo>
                    <a:pt x="277603" y="2476"/>
                  </a:lnTo>
                  <a:lnTo>
                    <a:pt x="265715" y="0"/>
                  </a:lnTo>
                  <a:lnTo>
                    <a:pt x="236413" y="8719"/>
                  </a:lnTo>
                  <a:lnTo>
                    <a:pt x="205545" y="24647"/>
                  </a:lnTo>
                  <a:lnTo>
                    <a:pt x="169719" y="45838"/>
                  </a:lnTo>
                  <a:lnTo>
                    <a:pt x="134981" y="69367"/>
                  </a:lnTo>
                  <a:lnTo>
                    <a:pt x="89084" y="107415"/>
                  </a:lnTo>
                  <a:lnTo>
                    <a:pt x="78212" y="119782"/>
                  </a:lnTo>
                  <a:lnTo>
                    <a:pt x="76442" y="125056"/>
                  </a:lnTo>
                  <a:lnTo>
                    <a:pt x="76673" y="129984"/>
                  </a:lnTo>
                  <a:lnTo>
                    <a:pt x="78238" y="134679"/>
                  </a:lnTo>
                  <a:lnTo>
                    <a:pt x="83740" y="141778"/>
                  </a:lnTo>
                  <a:lnTo>
                    <a:pt x="90183" y="146579"/>
                  </a:lnTo>
                  <a:lnTo>
                    <a:pt x="95399" y="148713"/>
                  </a:lnTo>
                  <a:lnTo>
                    <a:pt x="95661" y="150693"/>
                  </a:lnTo>
                  <a:lnTo>
                    <a:pt x="71981" y="187896"/>
                  </a:lnTo>
                  <a:lnTo>
                    <a:pt x="37363" y="232220"/>
                  </a:lnTo>
                  <a:lnTo>
                    <a:pt x="13531" y="270142"/>
                  </a:lnTo>
                  <a:lnTo>
                    <a:pt x="2535" y="297469"/>
                  </a:lnTo>
                  <a:lnTo>
                    <a:pt x="0" y="316669"/>
                  </a:lnTo>
                  <a:lnTo>
                    <a:pt x="2428" y="323342"/>
                  </a:lnTo>
                  <a:lnTo>
                    <a:pt x="6869" y="328495"/>
                  </a:lnTo>
                  <a:lnTo>
                    <a:pt x="12652" y="332637"/>
                  </a:lnTo>
                  <a:lnTo>
                    <a:pt x="41655" y="337238"/>
                  </a:lnTo>
                  <a:lnTo>
                    <a:pt x="77829" y="337873"/>
                  </a:lnTo>
                  <a:lnTo>
                    <a:pt x="132168" y="328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87"/>
            <p:cNvSpPr/>
            <p:nvPr>
              <p:custDataLst>
                <p:tags r:id="rId7"/>
              </p:custDataLst>
            </p:nvPr>
          </p:nvSpPr>
          <p:spPr>
            <a:xfrm>
              <a:off x="2076450" y="5524685"/>
              <a:ext cx="190501" cy="122481"/>
            </a:xfrm>
            <a:custGeom>
              <a:avLst/>
              <a:gdLst/>
              <a:ahLst/>
              <a:cxnLst/>
              <a:rect l="0" t="0" r="0" b="0"/>
              <a:pathLst>
                <a:path w="190501" h="122481">
                  <a:moveTo>
                    <a:pt x="0" y="50615"/>
                  </a:moveTo>
                  <a:lnTo>
                    <a:pt x="0" y="50615"/>
                  </a:lnTo>
                  <a:lnTo>
                    <a:pt x="0" y="43873"/>
                  </a:lnTo>
                  <a:lnTo>
                    <a:pt x="1881" y="38682"/>
                  </a:lnTo>
                  <a:lnTo>
                    <a:pt x="12209" y="26229"/>
                  </a:lnTo>
                  <a:lnTo>
                    <a:pt x="30507" y="17676"/>
                  </a:lnTo>
                  <a:lnTo>
                    <a:pt x="50432" y="14044"/>
                  </a:lnTo>
                  <a:lnTo>
                    <a:pt x="59573" y="15076"/>
                  </a:lnTo>
                  <a:lnTo>
                    <a:pt x="62999" y="16339"/>
                  </a:lnTo>
                  <a:lnTo>
                    <a:pt x="68687" y="27150"/>
                  </a:lnTo>
                  <a:lnTo>
                    <a:pt x="71191" y="34971"/>
                  </a:lnTo>
                  <a:lnTo>
                    <a:pt x="70039" y="43008"/>
                  </a:lnTo>
                  <a:lnTo>
                    <a:pt x="47910" y="78066"/>
                  </a:lnTo>
                  <a:lnTo>
                    <a:pt x="14567" y="116946"/>
                  </a:lnTo>
                  <a:lnTo>
                    <a:pt x="6945" y="122429"/>
                  </a:lnTo>
                  <a:lnTo>
                    <a:pt x="5335" y="122480"/>
                  </a:lnTo>
                  <a:lnTo>
                    <a:pt x="4968" y="121103"/>
                  </a:lnTo>
                  <a:lnTo>
                    <a:pt x="5429" y="118773"/>
                  </a:lnTo>
                  <a:lnTo>
                    <a:pt x="37622" y="85217"/>
                  </a:lnTo>
                  <a:lnTo>
                    <a:pt x="83710" y="42320"/>
                  </a:lnTo>
                  <a:lnTo>
                    <a:pt x="125595" y="1151"/>
                  </a:lnTo>
                  <a:lnTo>
                    <a:pt x="126063" y="0"/>
                  </a:lnTo>
                  <a:lnTo>
                    <a:pt x="120939" y="2485"/>
                  </a:lnTo>
                  <a:lnTo>
                    <a:pt x="101108" y="25716"/>
                  </a:lnTo>
                  <a:lnTo>
                    <a:pt x="91739" y="41195"/>
                  </a:lnTo>
                  <a:lnTo>
                    <a:pt x="90087" y="49274"/>
                  </a:lnTo>
                  <a:lnTo>
                    <a:pt x="92015" y="65776"/>
                  </a:lnTo>
                  <a:lnTo>
                    <a:pt x="101338" y="78756"/>
                  </a:lnTo>
                  <a:lnTo>
                    <a:pt x="115594" y="88522"/>
                  </a:lnTo>
                  <a:lnTo>
                    <a:pt x="144160" y="97281"/>
                  </a:lnTo>
                  <a:lnTo>
                    <a:pt x="190500" y="10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88"/>
            <p:cNvSpPr/>
            <p:nvPr>
              <p:custDataLst>
                <p:tags r:id="rId8"/>
              </p:custDataLst>
            </p:nvPr>
          </p:nvSpPr>
          <p:spPr>
            <a:xfrm>
              <a:off x="1885950" y="5719547"/>
              <a:ext cx="254001" cy="52604"/>
            </a:xfrm>
            <a:custGeom>
              <a:avLst/>
              <a:gdLst/>
              <a:ahLst/>
              <a:cxnLst/>
              <a:rect l="0" t="0" r="0" b="0"/>
              <a:pathLst>
                <a:path w="254001" h="52604">
                  <a:moveTo>
                    <a:pt x="0" y="52603"/>
                  </a:moveTo>
                  <a:lnTo>
                    <a:pt x="0" y="52603"/>
                  </a:lnTo>
                  <a:lnTo>
                    <a:pt x="33710" y="42490"/>
                  </a:lnTo>
                  <a:lnTo>
                    <a:pt x="76601" y="31880"/>
                  </a:lnTo>
                  <a:lnTo>
                    <a:pt x="101867" y="26088"/>
                  </a:lnTo>
                  <a:lnTo>
                    <a:pt x="148756" y="15889"/>
                  </a:lnTo>
                  <a:lnTo>
                    <a:pt x="190291" y="7358"/>
                  </a:lnTo>
                  <a:lnTo>
                    <a:pt x="233242" y="0"/>
                  </a:lnTo>
                  <a:lnTo>
                    <a:pt x="254000" y="1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89"/>
            <p:cNvSpPr/>
            <p:nvPr>
              <p:custDataLst>
                <p:tags r:id="rId9"/>
              </p:custDataLst>
            </p:nvPr>
          </p:nvSpPr>
          <p:spPr>
            <a:xfrm>
              <a:off x="1905000" y="5721350"/>
              <a:ext cx="298451" cy="101601"/>
            </a:xfrm>
            <a:custGeom>
              <a:avLst/>
              <a:gdLst/>
              <a:ahLst/>
              <a:cxnLst/>
              <a:rect l="0" t="0" r="0" b="0"/>
              <a:pathLst>
                <a:path w="298451" h="101601">
                  <a:moveTo>
                    <a:pt x="0" y="101600"/>
                  </a:moveTo>
                  <a:lnTo>
                    <a:pt x="0" y="101600"/>
                  </a:lnTo>
                  <a:lnTo>
                    <a:pt x="34532" y="89391"/>
                  </a:lnTo>
                  <a:lnTo>
                    <a:pt x="69675" y="78065"/>
                  </a:lnTo>
                  <a:lnTo>
                    <a:pt x="114928" y="62212"/>
                  </a:lnTo>
                  <a:lnTo>
                    <a:pt x="140824" y="52058"/>
                  </a:lnTo>
                  <a:lnTo>
                    <a:pt x="167966" y="41055"/>
                  </a:lnTo>
                  <a:lnTo>
                    <a:pt x="194527" y="31603"/>
                  </a:lnTo>
                  <a:lnTo>
                    <a:pt x="220702" y="23185"/>
                  </a:lnTo>
                  <a:lnTo>
                    <a:pt x="263895" y="10305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90"/>
            <p:cNvSpPr/>
            <p:nvPr>
              <p:custDataLst>
                <p:tags r:id="rId10"/>
              </p:custDataLst>
            </p:nvPr>
          </p:nvSpPr>
          <p:spPr>
            <a:xfrm>
              <a:off x="2311400" y="55308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91"/>
            <p:cNvSpPr/>
            <p:nvPr>
              <p:custDataLst>
                <p:tags r:id="rId11"/>
              </p:custDataLst>
            </p:nvPr>
          </p:nvSpPr>
          <p:spPr>
            <a:xfrm>
              <a:off x="2292350" y="5715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92"/>
            <p:cNvSpPr/>
            <p:nvPr>
              <p:custDataLst>
                <p:tags r:id="rId12"/>
              </p:custDataLst>
            </p:nvPr>
          </p:nvSpPr>
          <p:spPr>
            <a:xfrm>
              <a:off x="2774950" y="5384800"/>
              <a:ext cx="215901" cy="300493"/>
            </a:xfrm>
            <a:custGeom>
              <a:avLst/>
              <a:gdLst/>
              <a:ahLst/>
              <a:cxnLst/>
              <a:rect l="0" t="0" r="0" b="0"/>
              <a:pathLst>
                <a:path w="215901" h="300493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18841" y="10670"/>
                  </a:lnTo>
                  <a:lnTo>
                    <a:pt x="46055" y="46087"/>
                  </a:lnTo>
                  <a:lnTo>
                    <a:pt x="67036" y="78104"/>
                  </a:lnTo>
                  <a:lnTo>
                    <a:pt x="90471" y="115851"/>
                  </a:lnTo>
                  <a:lnTo>
                    <a:pt x="114999" y="156147"/>
                  </a:lnTo>
                  <a:lnTo>
                    <a:pt x="136247" y="195693"/>
                  </a:lnTo>
                  <a:lnTo>
                    <a:pt x="154393" y="232319"/>
                  </a:lnTo>
                  <a:lnTo>
                    <a:pt x="175804" y="273917"/>
                  </a:lnTo>
                  <a:lnTo>
                    <a:pt x="190693" y="295022"/>
                  </a:lnTo>
                  <a:lnTo>
                    <a:pt x="197170" y="300454"/>
                  </a:lnTo>
                  <a:lnTo>
                    <a:pt x="200592" y="300492"/>
                  </a:lnTo>
                  <a:lnTo>
                    <a:pt x="2159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93"/>
            <p:cNvSpPr/>
            <p:nvPr>
              <p:custDataLst>
                <p:tags r:id="rId13"/>
              </p:custDataLst>
            </p:nvPr>
          </p:nvSpPr>
          <p:spPr>
            <a:xfrm>
              <a:off x="2781300" y="5379333"/>
              <a:ext cx="222251" cy="342018"/>
            </a:xfrm>
            <a:custGeom>
              <a:avLst/>
              <a:gdLst/>
              <a:ahLst/>
              <a:cxnLst/>
              <a:rect l="0" t="0" r="0" b="0"/>
              <a:pathLst>
                <a:path w="222251" h="342018">
                  <a:moveTo>
                    <a:pt x="222250" y="5467"/>
                  </a:moveTo>
                  <a:lnTo>
                    <a:pt x="222250" y="5467"/>
                  </a:lnTo>
                  <a:lnTo>
                    <a:pt x="218879" y="2096"/>
                  </a:lnTo>
                  <a:lnTo>
                    <a:pt x="215343" y="441"/>
                  </a:lnTo>
                  <a:lnTo>
                    <a:pt x="213412" y="0"/>
                  </a:lnTo>
                  <a:lnTo>
                    <a:pt x="207503" y="5153"/>
                  </a:lnTo>
                  <a:lnTo>
                    <a:pt x="177269" y="45329"/>
                  </a:lnTo>
                  <a:lnTo>
                    <a:pt x="158749" y="78452"/>
                  </a:lnTo>
                  <a:lnTo>
                    <a:pt x="133115" y="120455"/>
                  </a:lnTo>
                  <a:lnTo>
                    <a:pt x="102907" y="167345"/>
                  </a:lnTo>
                  <a:lnTo>
                    <a:pt x="86949" y="191703"/>
                  </a:lnTo>
                  <a:lnTo>
                    <a:pt x="56283" y="237816"/>
                  </a:lnTo>
                  <a:lnTo>
                    <a:pt x="30894" y="274773"/>
                  </a:lnTo>
                  <a:lnTo>
                    <a:pt x="10251" y="316605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94"/>
            <p:cNvSpPr/>
            <p:nvPr>
              <p:custDataLst>
                <p:tags r:id="rId14"/>
              </p:custDataLst>
            </p:nvPr>
          </p:nvSpPr>
          <p:spPr>
            <a:xfrm>
              <a:off x="3125422" y="5530850"/>
              <a:ext cx="278179" cy="101732"/>
            </a:xfrm>
            <a:custGeom>
              <a:avLst/>
              <a:gdLst/>
              <a:ahLst/>
              <a:cxnLst/>
              <a:rect l="0" t="0" r="0" b="0"/>
              <a:pathLst>
                <a:path w="278179" h="101732">
                  <a:moveTo>
                    <a:pt x="17828" y="82550"/>
                  </a:moveTo>
                  <a:lnTo>
                    <a:pt x="17828" y="82550"/>
                  </a:lnTo>
                  <a:lnTo>
                    <a:pt x="14457" y="85921"/>
                  </a:lnTo>
                  <a:lnTo>
                    <a:pt x="10921" y="87576"/>
                  </a:lnTo>
                  <a:lnTo>
                    <a:pt x="8990" y="88017"/>
                  </a:lnTo>
                  <a:lnTo>
                    <a:pt x="6997" y="87606"/>
                  </a:lnTo>
                  <a:lnTo>
                    <a:pt x="2901" y="85268"/>
                  </a:lnTo>
                  <a:lnTo>
                    <a:pt x="610" y="78113"/>
                  </a:lnTo>
                  <a:lnTo>
                    <a:pt x="0" y="73242"/>
                  </a:lnTo>
                  <a:lnTo>
                    <a:pt x="3084" y="62186"/>
                  </a:lnTo>
                  <a:lnTo>
                    <a:pt x="16562" y="37840"/>
                  </a:lnTo>
                  <a:lnTo>
                    <a:pt x="32034" y="22344"/>
                  </a:lnTo>
                  <a:lnTo>
                    <a:pt x="37882" y="19835"/>
                  </a:lnTo>
                  <a:lnTo>
                    <a:pt x="50024" y="18928"/>
                  </a:lnTo>
                  <a:lnTo>
                    <a:pt x="68760" y="25755"/>
                  </a:lnTo>
                  <a:lnTo>
                    <a:pt x="87717" y="40087"/>
                  </a:lnTo>
                  <a:lnTo>
                    <a:pt x="125781" y="87309"/>
                  </a:lnTo>
                  <a:lnTo>
                    <a:pt x="144829" y="100737"/>
                  </a:lnTo>
                  <a:lnTo>
                    <a:pt x="151178" y="101731"/>
                  </a:lnTo>
                  <a:lnTo>
                    <a:pt x="163878" y="99071"/>
                  </a:lnTo>
                  <a:lnTo>
                    <a:pt x="198712" y="66292"/>
                  </a:lnTo>
                  <a:lnTo>
                    <a:pt x="244785" y="19315"/>
                  </a:lnTo>
                  <a:lnTo>
                    <a:pt x="260131" y="6350"/>
                  </a:lnTo>
                  <a:lnTo>
                    <a:pt x="278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95"/>
            <p:cNvSpPr/>
            <p:nvPr>
              <p:custDataLst>
                <p:tags r:id="rId15"/>
              </p:custDataLst>
            </p:nvPr>
          </p:nvSpPr>
          <p:spPr>
            <a:xfrm>
              <a:off x="3607782" y="5309894"/>
              <a:ext cx="221269" cy="320239"/>
            </a:xfrm>
            <a:custGeom>
              <a:avLst/>
              <a:gdLst/>
              <a:ahLst/>
              <a:cxnLst/>
              <a:rect l="0" t="0" r="0" b="0"/>
              <a:pathLst>
                <a:path w="221269" h="320239">
                  <a:moveTo>
                    <a:pt x="221268" y="5056"/>
                  </a:moveTo>
                  <a:lnTo>
                    <a:pt x="221268" y="5056"/>
                  </a:lnTo>
                  <a:lnTo>
                    <a:pt x="217897" y="1685"/>
                  </a:lnTo>
                  <a:lnTo>
                    <a:pt x="212479" y="30"/>
                  </a:lnTo>
                  <a:lnTo>
                    <a:pt x="202545" y="0"/>
                  </a:lnTo>
                  <a:lnTo>
                    <a:pt x="159792" y="7612"/>
                  </a:lnTo>
                  <a:lnTo>
                    <a:pt x="118386" y="20395"/>
                  </a:lnTo>
                  <a:lnTo>
                    <a:pt x="74838" y="35706"/>
                  </a:lnTo>
                  <a:lnTo>
                    <a:pt x="29360" y="53522"/>
                  </a:lnTo>
                  <a:lnTo>
                    <a:pt x="10203" y="69745"/>
                  </a:lnTo>
                  <a:lnTo>
                    <a:pt x="3989" y="85548"/>
                  </a:lnTo>
                  <a:lnTo>
                    <a:pt x="0" y="131179"/>
                  </a:lnTo>
                  <a:lnTo>
                    <a:pt x="3217" y="162711"/>
                  </a:lnTo>
                  <a:lnTo>
                    <a:pt x="7940" y="197185"/>
                  </a:lnTo>
                  <a:lnTo>
                    <a:pt x="10039" y="231323"/>
                  </a:lnTo>
                  <a:lnTo>
                    <a:pt x="11220" y="272162"/>
                  </a:lnTo>
                  <a:lnTo>
                    <a:pt x="11674" y="314735"/>
                  </a:lnTo>
                  <a:lnTo>
                    <a:pt x="13805" y="317342"/>
                  </a:lnTo>
                  <a:lnTo>
                    <a:pt x="21817" y="320238"/>
                  </a:lnTo>
                  <a:lnTo>
                    <a:pt x="41600" y="318498"/>
                  </a:lnTo>
                  <a:lnTo>
                    <a:pt x="84413" y="307225"/>
                  </a:lnTo>
                  <a:lnTo>
                    <a:pt x="123255" y="299748"/>
                  </a:lnTo>
                  <a:lnTo>
                    <a:pt x="150756" y="293063"/>
                  </a:lnTo>
                  <a:lnTo>
                    <a:pt x="164118" y="284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96"/>
            <p:cNvSpPr/>
            <p:nvPr>
              <p:custDataLst>
                <p:tags r:id="rId16"/>
              </p:custDataLst>
            </p:nvPr>
          </p:nvSpPr>
          <p:spPr>
            <a:xfrm>
              <a:off x="3571679" y="5486400"/>
              <a:ext cx="181172" cy="57151"/>
            </a:xfrm>
            <a:custGeom>
              <a:avLst/>
              <a:gdLst/>
              <a:ahLst/>
              <a:cxnLst/>
              <a:rect l="0" t="0" r="0" b="0"/>
              <a:pathLst>
                <a:path w="1811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0408"/>
                  </a:lnTo>
                  <a:lnTo>
                    <a:pt x="1123" y="47716"/>
                  </a:lnTo>
                  <a:lnTo>
                    <a:pt x="8016" y="42844"/>
                  </a:lnTo>
                  <a:lnTo>
                    <a:pt x="51378" y="32557"/>
                  </a:lnTo>
                  <a:lnTo>
                    <a:pt x="83974" y="22936"/>
                  </a:lnTo>
                  <a:lnTo>
                    <a:pt x="121509" y="13486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97"/>
            <p:cNvSpPr/>
            <p:nvPr>
              <p:custDataLst>
                <p:tags r:id="rId17"/>
              </p:custDataLst>
            </p:nvPr>
          </p:nvSpPr>
          <p:spPr>
            <a:xfrm>
              <a:off x="3867150" y="5437006"/>
              <a:ext cx="165101" cy="140088"/>
            </a:xfrm>
            <a:custGeom>
              <a:avLst/>
              <a:gdLst/>
              <a:ahLst/>
              <a:cxnLst/>
              <a:rect l="0" t="0" r="0" b="0"/>
              <a:pathLst>
                <a:path w="165101" h="140088">
                  <a:moveTo>
                    <a:pt x="0" y="17644"/>
                  </a:moveTo>
                  <a:lnTo>
                    <a:pt x="0" y="17644"/>
                  </a:lnTo>
                  <a:lnTo>
                    <a:pt x="0" y="3339"/>
                  </a:lnTo>
                  <a:lnTo>
                    <a:pt x="2117" y="1757"/>
                  </a:lnTo>
                  <a:lnTo>
                    <a:pt x="10113" y="0"/>
                  </a:lnTo>
                  <a:lnTo>
                    <a:pt x="26515" y="2382"/>
                  </a:lnTo>
                  <a:lnTo>
                    <a:pt x="44780" y="14297"/>
                  </a:lnTo>
                  <a:lnTo>
                    <a:pt x="60227" y="37976"/>
                  </a:lnTo>
                  <a:lnTo>
                    <a:pt x="61810" y="59136"/>
                  </a:lnTo>
                  <a:lnTo>
                    <a:pt x="57105" y="81946"/>
                  </a:lnTo>
                  <a:lnTo>
                    <a:pt x="47958" y="103843"/>
                  </a:lnTo>
                  <a:lnTo>
                    <a:pt x="33074" y="121571"/>
                  </a:lnTo>
                  <a:lnTo>
                    <a:pt x="10505" y="137808"/>
                  </a:lnTo>
                  <a:lnTo>
                    <a:pt x="4887" y="140087"/>
                  </a:lnTo>
                  <a:lnTo>
                    <a:pt x="1846" y="139489"/>
                  </a:lnTo>
                  <a:lnTo>
                    <a:pt x="526" y="136974"/>
                  </a:lnTo>
                  <a:lnTo>
                    <a:pt x="350" y="133181"/>
                  </a:lnTo>
                  <a:lnTo>
                    <a:pt x="10217" y="107616"/>
                  </a:lnTo>
                  <a:lnTo>
                    <a:pt x="42653" y="66827"/>
                  </a:lnTo>
                  <a:lnTo>
                    <a:pt x="79268" y="36505"/>
                  </a:lnTo>
                  <a:lnTo>
                    <a:pt x="100559" y="26466"/>
                  </a:lnTo>
                  <a:lnTo>
                    <a:pt x="103023" y="26347"/>
                  </a:lnTo>
                  <a:lnTo>
                    <a:pt x="104665" y="26974"/>
                  </a:lnTo>
                  <a:lnTo>
                    <a:pt x="105760" y="28098"/>
                  </a:lnTo>
                  <a:lnTo>
                    <a:pt x="103471" y="68467"/>
                  </a:lnTo>
                  <a:lnTo>
                    <a:pt x="108546" y="81155"/>
                  </a:lnTo>
                  <a:lnTo>
                    <a:pt x="122708" y="96826"/>
                  </a:lnTo>
                  <a:lnTo>
                    <a:pt x="165100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98"/>
            <p:cNvSpPr/>
            <p:nvPr>
              <p:custDataLst>
                <p:tags r:id="rId18"/>
              </p:custDataLst>
            </p:nvPr>
          </p:nvSpPr>
          <p:spPr>
            <a:xfrm>
              <a:off x="4064000" y="5400682"/>
              <a:ext cx="171342" cy="322821"/>
            </a:xfrm>
            <a:custGeom>
              <a:avLst/>
              <a:gdLst/>
              <a:ahLst/>
              <a:cxnLst/>
              <a:rect l="0" t="0" r="0" b="0"/>
              <a:pathLst>
                <a:path w="171342" h="322821">
                  <a:moveTo>
                    <a:pt x="57150" y="79368"/>
                  </a:moveTo>
                  <a:lnTo>
                    <a:pt x="57150" y="79368"/>
                  </a:lnTo>
                  <a:lnTo>
                    <a:pt x="53779" y="82739"/>
                  </a:lnTo>
                  <a:lnTo>
                    <a:pt x="52124" y="88157"/>
                  </a:lnTo>
                  <a:lnTo>
                    <a:pt x="45905" y="123825"/>
                  </a:lnTo>
                  <a:lnTo>
                    <a:pt x="40020" y="163018"/>
                  </a:lnTo>
                  <a:lnTo>
                    <a:pt x="33809" y="210065"/>
                  </a:lnTo>
                  <a:lnTo>
                    <a:pt x="29608" y="243054"/>
                  </a:lnTo>
                  <a:lnTo>
                    <a:pt x="26647" y="286618"/>
                  </a:lnTo>
                  <a:lnTo>
                    <a:pt x="25510" y="322820"/>
                  </a:lnTo>
                  <a:lnTo>
                    <a:pt x="25410" y="281183"/>
                  </a:lnTo>
                  <a:lnTo>
                    <a:pt x="31049" y="239619"/>
                  </a:lnTo>
                  <a:lnTo>
                    <a:pt x="35516" y="213719"/>
                  </a:lnTo>
                  <a:lnTo>
                    <a:pt x="40611" y="186574"/>
                  </a:lnTo>
                  <a:lnTo>
                    <a:pt x="46124" y="158600"/>
                  </a:lnTo>
                  <a:lnTo>
                    <a:pt x="51916" y="130073"/>
                  </a:lnTo>
                  <a:lnTo>
                    <a:pt x="63996" y="83324"/>
                  </a:lnTo>
                  <a:lnTo>
                    <a:pt x="76421" y="47260"/>
                  </a:lnTo>
                  <a:lnTo>
                    <a:pt x="88998" y="24175"/>
                  </a:lnTo>
                  <a:lnTo>
                    <a:pt x="111350" y="2650"/>
                  </a:lnTo>
                  <a:lnTo>
                    <a:pt x="120094" y="0"/>
                  </a:lnTo>
                  <a:lnTo>
                    <a:pt x="139217" y="820"/>
                  </a:lnTo>
                  <a:lnTo>
                    <a:pt x="147139" y="5130"/>
                  </a:lnTo>
                  <a:lnTo>
                    <a:pt x="159705" y="19327"/>
                  </a:lnTo>
                  <a:lnTo>
                    <a:pt x="171341" y="57266"/>
                  </a:lnTo>
                  <a:lnTo>
                    <a:pt x="169144" y="97514"/>
                  </a:lnTo>
                  <a:lnTo>
                    <a:pt x="155609" y="119653"/>
                  </a:lnTo>
                  <a:lnTo>
                    <a:pt x="132659" y="138900"/>
                  </a:lnTo>
                  <a:lnTo>
                    <a:pt x="98941" y="156862"/>
                  </a:lnTo>
                  <a:lnTo>
                    <a:pt x="60437" y="168608"/>
                  </a:lnTo>
                  <a:lnTo>
                    <a:pt x="0" y="180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99"/>
            <p:cNvSpPr/>
            <p:nvPr>
              <p:custDataLst>
                <p:tags r:id="rId19"/>
              </p:custDataLst>
            </p:nvPr>
          </p:nvSpPr>
          <p:spPr>
            <a:xfrm>
              <a:off x="4368525" y="5274214"/>
              <a:ext cx="105534" cy="301087"/>
            </a:xfrm>
            <a:custGeom>
              <a:avLst/>
              <a:gdLst/>
              <a:ahLst/>
              <a:cxnLst/>
              <a:rect l="0" t="0" r="0" b="0"/>
              <a:pathLst>
                <a:path w="105534" h="301087">
                  <a:moveTo>
                    <a:pt x="101875" y="15336"/>
                  </a:moveTo>
                  <a:lnTo>
                    <a:pt x="101875" y="15336"/>
                  </a:lnTo>
                  <a:lnTo>
                    <a:pt x="105246" y="11965"/>
                  </a:lnTo>
                  <a:lnTo>
                    <a:pt x="105533" y="10267"/>
                  </a:lnTo>
                  <a:lnTo>
                    <a:pt x="105019" y="8429"/>
                  </a:lnTo>
                  <a:lnTo>
                    <a:pt x="103971" y="6497"/>
                  </a:lnTo>
                  <a:lnTo>
                    <a:pt x="92383" y="409"/>
                  </a:lnTo>
                  <a:lnTo>
                    <a:pt x="81429" y="0"/>
                  </a:lnTo>
                  <a:lnTo>
                    <a:pt x="75544" y="878"/>
                  </a:lnTo>
                  <a:lnTo>
                    <a:pt x="63361" y="9381"/>
                  </a:lnTo>
                  <a:lnTo>
                    <a:pt x="50186" y="26095"/>
                  </a:lnTo>
                  <a:lnTo>
                    <a:pt x="27607" y="73322"/>
                  </a:lnTo>
                  <a:lnTo>
                    <a:pt x="13833" y="116602"/>
                  </a:lnTo>
                  <a:lnTo>
                    <a:pt x="4419" y="162179"/>
                  </a:lnTo>
                  <a:lnTo>
                    <a:pt x="0" y="206188"/>
                  </a:lnTo>
                  <a:lnTo>
                    <a:pt x="2740" y="244563"/>
                  </a:lnTo>
                  <a:lnTo>
                    <a:pt x="12425" y="271026"/>
                  </a:lnTo>
                  <a:lnTo>
                    <a:pt x="18958" y="281046"/>
                  </a:lnTo>
                  <a:lnTo>
                    <a:pt x="26842" y="287726"/>
                  </a:lnTo>
                  <a:lnTo>
                    <a:pt x="63775" y="301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00"/>
            <p:cNvSpPr/>
            <p:nvPr>
              <p:custDataLst>
                <p:tags r:id="rId20"/>
              </p:custDataLst>
            </p:nvPr>
          </p:nvSpPr>
          <p:spPr>
            <a:xfrm>
              <a:off x="4572024" y="5294019"/>
              <a:ext cx="184127" cy="236832"/>
            </a:xfrm>
            <a:custGeom>
              <a:avLst/>
              <a:gdLst/>
              <a:ahLst/>
              <a:cxnLst/>
              <a:rect l="0" t="0" r="0" b="0"/>
              <a:pathLst>
                <a:path w="184127" h="236832">
                  <a:moveTo>
                    <a:pt x="12676" y="97131"/>
                  </a:moveTo>
                  <a:lnTo>
                    <a:pt x="12676" y="97131"/>
                  </a:lnTo>
                  <a:lnTo>
                    <a:pt x="9305" y="97131"/>
                  </a:lnTo>
                  <a:lnTo>
                    <a:pt x="8312" y="96425"/>
                  </a:lnTo>
                  <a:lnTo>
                    <a:pt x="7650" y="95250"/>
                  </a:lnTo>
                  <a:lnTo>
                    <a:pt x="7209" y="93760"/>
                  </a:lnTo>
                  <a:lnTo>
                    <a:pt x="1416" y="84266"/>
                  </a:lnTo>
                  <a:lnTo>
                    <a:pt x="32" y="55954"/>
                  </a:lnTo>
                  <a:lnTo>
                    <a:pt x="0" y="44964"/>
                  </a:lnTo>
                  <a:lnTo>
                    <a:pt x="6725" y="26876"/>
                  </a:lnTo>
                  <a:lnTo>
                    <a:pt x="17655" y="11482"/>
                  </a:lnTo>
                  <a:lnTo>
                    <a:pt x="33201" y="1355"/>
                  </a:lnTo>
                  <a:lnTo>
                    <a:pt x="45081" y="0"/>
                  </a:lnTo>
                  <a:lnTo>
                    <a:pt x="51213" y="628"/>
                  </a:lnTo>
                  <a:lnTo>
                    <a:pt x="73326" y="11622"/>
                  </a:lnTo>
                  <a:lnTo>
                    <a:pt x="110447" y="55285"/>
                  </a:lnTo>
                  <a:lnTo>
                    <a:pt x="136347" y="101979"/>
                  </a:lnTo>
                  <a:lnTo>
                    <a:pt x="150896" y="137386"/>
                  </a:lnTo>
                  <a:lnTo>
                    <a:pt x="167616" y="179536"/>
                  </a:lnTo>
                  <a:lnTo>
                    <a:pt x="178320" y="223702"/>
                  </a:lnTo>
                  <a:lnTo>
                    <a:pt x="184126" y="236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01"/>
            <p:cNvSpPr/>
            <p:nvPr>
              <p:custDataLst>
                <p:tags r:id="rId21"/>
              </p:custDataLst>
            </p:nvPr>
          </p:nvSpPr>
          <p:spPr>
            <a:xfrm>
              <a:off x="4603750" y="5430133"/>
              <a:ext cx="88901" cy="145168"/>
            </a:xfrm>
            <a:custGeom>
              <a:avLst/>
              <a:gdLst/>
              <a:ahLst/>
              <a:cxnLst/>
              <a:rect l="0" t="0" r="0" b="0"/>
              <a:pathLst>
                <a:path w="88901" h="145168">
                  <a:moveTo>
                    <a:pt x="88900" y="5467"/>
                  </a:moveTo>
                  <a:lnTo>
                    <a:pt x="88900" y="5467"/>
                  </a:lnTo>
                  <a:lnTo>
                    <a:pt x="83433" y="0"/>
                  </a:lnTo>
                  <a:lnTo>
                    <a:pt x="72698" y="9491"/>
                  </a:lnTo>
                  <a:lnTo>
                    <a:pt x="42107" y="55325"/>
                  </a:lnTo>
                  <a:lnTo>
                    <a:pt x="16863" y="100139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02"/>
            <p:cNvSpPr/>
            <p:nvPr>
              <p:custDataLst>
                <p:tags r:id="rId22"/>
              </p:custDataLst>
            </p:nvPr>
          </p:nvSpPr>
          <p:spPr>
            <a:xfrm>
              <a:off x="4775200" y="5245100"/>
              <a:ext cx="125275" cy="336551"/>
            </a:xfrm>
            <a:custGeom>
              <a:avLst/>
              <a:gdLst/>
              <a:ahLst/>
              <a:cxnLst/>
              <a:rect l="0" t="0" r="0" b="0"/>
              <a:pathLst>
                <a:path w="125275" h="336551">
                  <a:moveTo>
                    <a:pt x="0" y="0"/>
                  </a:moveTo>
                  <a:lnTo>
                    <a:pt x="0" y="0"/>
                  </a:lnTo>
                  <a:lnTo>
                    <a:pt x="39345" y="35974"/>
                  </a:lnTo>
                  <a:lnTo>
                    <a:pt x="75471" y="70004"/>
                  </a:lnTo>
                  <a:lnTo>
                    <a:pt x="107342" y="114738"/>
                  </a:lnTo>
                  <a:lnTo>
                    <a:pt x="118263" y="149066"/>
                  </a:lnTo>
                  <a:lnTo>
                    <a:pt x="123117" y="185491"/>
                  </a:lnTo>
                  <a:lnTo>
                    <a:pt x="125274" y="222846"/>
                  </a:lnTo>
                  <a:lnTo>
                    <a:pt x="120588" y="256851"/>
                  </a:lnTo>
                  <a:lnTo>
                    <a:pt x="106050" y="300001"/>
                  </a:lnTo>
                  <a:lnTo>
                    <a:pt x="8890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03"/>
            <p:cNvSpPr/>
            <p:nvPr>
              <p:custDataLst>
                <p:tags r:id="rId23"/>
              </p:custDataLst>
            </p:nvPr>
          </p:nvSpPr>
          <p:spPr>
            <a:xfrm>
              <a:off x="4972050" y="55626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04"/>
            <p:cNvSpPr/>
            <p:nvPr>
              <p:custDataLst>
                <p:tags r:id="rId24"/>
              </p:custDataLst>
            </p:nvPr>
          </p:nvSpPr>
          <p:spPr>
            <a:xfrm>
              <a:off x="5956300" y="5272265"/>
              <a:ext cx="146051" cy="169686"/>
            </a:xfrm>
            <a:custGeom>
              <a:avLst/>
              <a:gdLst/>
              <a:ahLst/>
              <a:cxnLst/>
              <a:rect l="0" t="0" r="0" b="0"/>
              <a:pathLst>
                <a:path w="146051" h="169686">
                  <a:moveTo>
                    <a:pt x="0" y="10935"/>
                  </a:moveTo>
                  <a:lnTo>
                    <a:pt x="0" y="10935"/>
                  </a:lnTo>
                  <a:lnTo>
                    <a:pt x="6742" y="4193"/>
                  </a:lnTo>
                  <a:lnTo>
                    <a:pt x="15696" y="883"/>
                  </a:lnTo>
                  <a:lnTo>
                    <a:pt x="21048" y="0"/>
                  </a:lnTo>
                  <a:lnTo>
                    <a:pt x="26732" y="1529"/>
                  </a:lnTo>
                  <a:lnTo>
                    <a:pt x="38693" y="8871"/>
                  </a:lnTo>
                  <a:lnTo>
                    <a:pt x="71639" y="50404"/>
                  </a:lnTo>
                  <a:lnTo>
                    <a:pt x="90450" y="87540"/>
                  </a:lnTo>
                  <a:lnTo>
                    <a:pt x="117611" y="134252"/>
                  </a:lnTo>
                  <a:lnTo>
                    <a:pt x="132449" y="156599"/>
                  </a:lnTo>
                  <a:lnTo>
                    <a:pt x="14605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05"/>
            <p:cNvSpPr/>
            <p:nvPr>
              <p:custDataLst>
                <p:tags r:id="rId25"/>
              </p:custDataLst>
            </p:nvPr>
          </p:nvSpPr>
          <p:spPr>
            <a:xfrm>
              <a:off x="6121400" y="5284499"/>
              <a:ext cx="107951" cy="290802"/>
            </a:xfrm>
            <a:custGeom>
              <a:avLst/>
              <a:gdLst/>
              <a:ahLst/>
              <a:cxnLst/>
              <a:rect l="0" t="0" r="0" b="0"/>
              <a:pathLst>
                <a:path w="107951" h="290802">
                  <a:moveTo>
                    <a:pt x="107950" y="24101"/>
                  </a:moveTo>
                  <a:lnTo>
                    <a:pt x="107950" y="24101"/>
                  </a:lnTo>
                  <a:lnTo>
                    <a:pt x="99221" y="14667"/>
                  </a:lnTo>
                  <a:lnTo>
                    <a:pt x="97015" y="9796"/>
                  </a:lnTo>
                  <a:lnTo>
                    <a:pt x="95773" y="3086"/>
                  </a:lnTo>
                  <a:lnTo>
                    <a:pt x="94893" y="1624"/>
                  </a:lnTo>
                  <a:lnTo>
                    <a:pt x="93601" y="650"/>
                  </a:lnTo>
                  <a:lnTo>
                    <a:pt x="92034" y="0"/>
                  </a:lnTo>
                  <a:lnTo>
                    <a:pt x="79715" y="2457"/>
                  </a:lnTo>
                  <a:lnTo>
                    <a:pt x="70472" y="9543"/>
                  </a:lnTo>
                  <a:lnTo>
                    <a:pt x="62366" y="19747"/>
                  </a:lnTo>
                  <a:lnTo>
                    <a:pt x="41769" y="66165"/>
                  </a:lnTo>
                  <a:lnTo>
                    <a:pt x="29051" y="107016"/>
                  </a:lnTo>
                  <a:lnTo>
                    <a:pt x="24599" y="142271"/>
                  </a:lnTo>
                  <a:lnTo>
                    <a:pt x="20694" y="182116"/>
                  </a:lnTo>
                  <a:lnTo>
                    <a:pt x="17656" y="218851"/>
                  </a:lnTo>
                  <a:lnTo>
                    <a:pt x="10308" y="259499"/>
                  </a:lnTo>
                  <a:lnTo>
                    <a:pt x="0" y="290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06"/>
            <p:cNvSpPr/>
            <p:nvPr>
              <p:custDataLst>
                <p:tags r:id="rId26"/>
              </p:custDataLst>
            </p:nvPr>
          </p:nvSpPr>
          <p:spPr>
            <a:xfrm>
              <a:off x="6313665" y="5429250"/>
              <a:ext cx="131586" cy="25401"/>
            </a:xfrm>
            <a:custGeom>
              <a:avLst/>
              <a:gdLst/>
              <a:ahLst/>
              <a:cxnLst/>
              <a:rect l="0" t="0" r="0" b="0"/>
              <a:pathLst>
                <a:path w="1315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5500" y="22029"/>
                  </a:lnTo>
                  <a:lnTo>
                    <a:pt x="37326" y="10910"/>
                  </a:lnTo>
                  <a:lnTo>
                    <a:pt x="78570" y="6996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07"/>
            <p:cNvSpPr/>
            <p:nvPr>
              <p:custDataLst>
                <p:tags r:id="rId27"/>
              </p:custDataLst>
            </p:nvPr>
          </p:nvSpPr>
          <p:spPr>
            <a:xfrm>
              <a:off x="6282841" y="5511800"/>
              <a:ext cx="156060" cy="38101"/>
            </a:xfrm>
            <a:custGeom>
              <a:avLst/>
              <a:gdLst/>
              <a:ahLst/>
              <a:cxnLst/>
              <a:rect l="0" t="0" r="0" b="0"/>
              <a:pathLst>
                <a:path w="156060" h="38101">
                  <a:moveTo>
                    <a:pt x="3659" y="38100"/>
                  </a:moveTo>
                  <a:lnTo>
                    <a:pt x="3659" y="38100"/>
                  </a:lnTo>
                  <a:lnTo>
                    <a:pt x="0" y="38100"/>
                  </a:lnTo>
                  <a:lnTo>
                    <a:pt x="1563" y="38100"/>
                  </a:lnTo>
                  <a:lnTo>
                    <a:pt x="36748" y="27987"/>
                  </a:lnTo>
                  <a:lnTo>
                    <a:pt x="79984" y="17377"/>
                  </a:lnTo>
                  <a:lnTo>
                    <a:pt x="122247" y="7724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08"/>
            <p:cNvSpPr/>
            <p:nvPr>
              <p:custDataLst>
                <p:tags r:id="rId28"/>
              </p:custDataLst>
            </p:nvPr>
          </p:nvSpPr>
          <p:spPr>
            <a:xfrm>
              <a:off x="6775449" y="5273191"/>
              <a:ext cx="234952" cy="281693"/>
            </a:xfrm>
            <a:custGeom>
              <a:avLst/>
              <a:gdLst/>
              <a:ahLst/>
              <a:cxnLst/>
              <a:rect l="0" t="0" r="0" b="0"/>
              <a:pathLst>
                <a:path w="234952" h="281693">
                  <a:moveTo>
                    <a:pt x="1" y="3659"/>
                  </a:moveTo>
                  <a:lnTo>
                    <a:pt x="1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22605" y="17817"/>
                  </a:lnTo>
                  <a:lnTo>
                    <a:pt x="60362" y="60626"/>
                  </a:lnTo>
                  <a:lnTo>
                    <a:pt x="85859" y="91772"/>
                  </a:lnTo>
                  <a:lnTo>
                    <a:pt x="112949" y="128192"/>
                  </a:lnTo>
                  <a:lnTo>
                    <a:pt x="139100" y="170250"/>
                  </a:lnTo>
                  <a:lnTo>
                    <a:pt x="162952" y="207286"/>
                  </a:lnTo>
                  <a:lnTo>
                    <a:pt x="194333" y="250260"/>
                  </a:lnTo>
                  <a:lnTo>
                    <a:pt x="216736" y="279951"/>
                  </a:lnTo>
                  <a:lnTo>
                    <a:pt x="219985" y="281692"/>
                  </a:lnTo>
                  <a:lnTo>
                    <a:pt x="223563" y="281442"/>
                  </a:lnTo>
                  <a:lnTo>
                    <a:pt x="234951" y="27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709"/>
            <p:cNvSpPr/>
            <p:nvPr>
              <p:custDataLst>
                <p:tags r:id="rId29"/>
              </p:custDataLst>
            </p:nvPr>
          </p:nvSpPr>
          <p:spPr>
            <a:xfrm>
              <a:off x="6781800" y="5247792"/>
              <a:ext cx="228601" cy="359259"/>
            </a:xfrm>
            <a:custGeom>
              <a:avLst/>
              <a:gdLst/>
              <a:ahLst/>
              <a:cxnLst/>
              <a:rect l="0" t="0" r="0" b="0"/>
              <a:pathLst>
                <a:path w="228601" h="359259">
                  <a:moveTo>
                    <a:pt x="228600" y="3658"/>
                  </a:moveTo>
                  <a:lnTo>
                    <a:pt x="228600" y="3658"/>
                  </a:lnTo>
                  <a:lnTo>
                    <a:pt x="221858" y="287"/>
                  </a:lnTo>
                  <a:lnTo>
                    <a:pt x="219872" y="0"/>
                  </a:lnTo>
                  <a:lnTo>
                    <a:pt x="218548" y="513"/>
                  </a:lnTo>
                  <a:lnTo>
                    <a:pt x="198554" y="36656"/>
                  </a:lnTo>
                  <a:lnTo>
                    <a:pt x="176423" y="81404"/>
                  </a:lnTo>
                  <a:lnTo>
                    <a:pt x="158844" y="119351"/>
                  </a:lnTo>
                  <a:lnTo>
                    <a:pt x="136919" y="159734"/>
                  </a:lnTo>
                  <a:lnTo>
                    <a:pt x="109301" y="203083"/>
                  </a:lnTo>
                  <a:lnTo>
                    <a:pt x="78917" y="246808"/>
                  </a:lnTo>
                  <a:lnTo>
                    <a:pt x="48951" y="287408"/>
                  </a:lnTo>
                  <a:lnTo>
                    <a:pt x="17796" y="329111"/>
                  </a:lnTo>
                  <a:lnTo>
                    <a:pt x="0" y="35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10"/>
            <p:cNvSpPr/>
            <p:nvPr>
              <p:custDataLst>
                <p:tags r:id="rId30"/>
              </p:custDataLst>
            </p:nvPr>
          </p:nvSpPr>
          <p:spPr>
            <a:xfrm>
              <a:off x="7144632" y="5461000"/>
              <a:ext cx="183269" cy="6351"/>
            </a:xfrm>
            <a:custGeom>
              <a:avLst/>
              <a:gdLst/>
              <a:ahLst/>
              <a:cxnLst/>
              <a:rect l="0" t="0" r="0" b="0"/>
              <a:pathLst>
                <a:path w="1832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39416" y="4469"/>
                  </a:lnTo>
                  <a:lnTo>
                    <a:pt x="84201" y="1324"/>
                  </a:lnTo>
                  <a:lnTo>
                    <a:pt x="116660" y="588"/>
                  </a:lnTo>
                  <a:lnTo>
                    <a:pt x="161024" y="175"/>
                  </a:lnTo>
                  <a:lnTo>
                    <a:pt x="183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11"/>
            <p:cNvSpPr/>
            <p:nvPr>
              <p:custDataLst>
                <p:tags r:id="rId31"/>
              </p:custDataLst>
            </p:nvPr>
          </p:nvSpPr>
          <p:spPr>
            <a:xfrm>
              <a:off x="7486650" y="5258162"/>
              <a:ext cx="156777" cy="225594"/>
            </a:xfrm>
            <a:custGeom>
              <a:avLst/>
              <a:gdLst/>
              <a:ahLst/>
              <a:cxnLst/>
              <a:rect l="0" t="0" r="0" b="0"/>
              <a:pathLst>
                <a:path w="156777" h="225594">
                  <a:moveTo>
                    <a:pt x="44450" y="18688"/>
                  </a:moveTo>
                  <a:lnTo>
                    <a:pt x="44450" y="18688"/>
                  </a:lnTo>
                  <a:lnTo>
                    <a:pt x="41079" y="15317"/>
                  </a:lnTo>
                  <a:lnTo>
                    <a:pt x="41497" y="13619"/>
                  </a:lnTo>
                  <a:lnTo>
                    <a:pt x="45724" y="9849"/>
                  </a:lnTo>
                  <a:lnTo>
                    <a:pt x="59409" y="3761"/>
                  </a:lnTo>
                  <a:lnTo>
                    <a:pt x="104287" y="0"/>
                  </a:lnTo>
                  <a:lnTo>
                    <a:pt x="119022" y="3561"/>
                  </a:lnTo>
                  <a:lnTo>
                    <a:pt x="142356" y="13975"/>
                  </a:lnTo>
                  <a:lnTo>
                    <a:pt x="149817" y="20356"/>
                  </a:lnTo>
                  <a:lnTo>
                    <a:pt x="152795" y="24033"/>
                  </a:lnTo>
                  <a:lnTo>
                    <a:pt x="153369" y="29307"/>
                  </a:lnTo>
                  <a:lnTo>
                    <a:pt x="150243" y="42693"/>
                  </a:lnTo>
                  <a:lnTo>
                    <a:pt x="138505" y="56168"/>
                  </a:lnTo>
                  <a:lnTo>
                    <a:pt x="108968" y="75323"/>
                  </a:lnTo>
                  <a:lnTo>
                    <a:pt x="90987" y="81585"/>
                  </a:lnTo>
                  <a:lnTo>
                    <a:pt x="90997" y="82492"/>
                  </a:lnTo>
                  <a:lnTo>
                    <a:pt x="92890" y="85380"/>
                  </a:lnTo>
                  <a:lnTo>
                    <a:pt x="139968" y="115592"/>
                  </a:lnTo>
                  <a:lnTo>
                    <a:pt x="148756" y="129255"/>
                  </a:lnTo>
                  <a:lnTo>
                    <a:pt x="154308" y="144734"/>
                  </a:lnTo>
                  <a:lnTo>
                    <a:pt x="156776" y="161021"/>
                  </a:lnTo>
                  <a:lnTo>
                    <a:pt x="152228" y="175787"/>
                  </a:lnTo>
                  <a:lnTo>
                    <a:pt x="141740" y="189404"/>
                  </a:lnTo>
                  <a:lnTo>
                    <a:pt x="106263" y="213511"/>
                  </a:lnTo>
                  <a:lnTo>
                    <a:pt x="86034" y="221693"/>
                  </a:lnTo>
                  <a:lnTo>
                    <a:pt x="55516" y="225593"/>
                  </a:lnTo>
                  <a:lnTo>
                    <a:pt x="28992" y="221888"/>
                  </a:lnTo>
                  <a:lnTo>
                    <a:pt x="0" y="20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12"/>
            <p:cNvSpPr/>
            <p:nvPr>
              <p:custDataLst>
                <p:tags r:id="rId32"/>
              </p:custDataLst>
            </p:nvPr>
          </p:nvSpPr>
          <p:spPr>
            <a:xfrm>
              <a:off x="7759700" y="5518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13"/>
            <p:cNvSpPr/>
            <p:nvPr>
              <p:custDataLst>
                <p:tags r:id="rId33"/>
              </p:custDataLst>
            </p:nvPr>
          </p:nvSpPr>
          <p:spPr>
            <a:xfrm>
              <a:off x="8547099" y="5414730"/>
              <a:ext cx="146052" cy="128821"/>
            </a:xfrm>
            <a:custGeom>
              <a:avLst/>
              <a:gdLst/>
              <a:ahLst/>
              <a:cxnLst/>
              <a:rect l="0" t="0" r="0" b="0"/>
              <a:pathLst>
                <a:path w="146052" h="128821">
                  <a:moveTo>
                    <a:pt x="1" y="8170"/>
                  </a:moveTo>
                  <a:lnTo>
                    <a:pt x="1" y="8170"/>
                  </a:lnTo>
                  <a:lnTo>
                    <a:pt x="0" y="1428"/>
                  </a:lnTo>
                  <a:lnTo>
                    <a:pt x="706" y="148"/>
                  </a:lnTo>
                  <a:lnTo>
                    <a:pt x="1882" y="0"/>
                  </a:lnTo>
                  <a:lnTo>
                    <a:pt x="15581" y="8203"/>
                  </a:lnTo>
                  <a:lnTo>
                    <a:pt x="58645" y="45081"/>
                  </a:lnTo>
                  <a:lnTo>
                    <a:pt x="99779" y="88369"/>
                  </a:lnTo>
                  <a:lnTo>
                    <a:pt x="146051" y="12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14"/>
            <p:cNvSpPr/>
            <p:nvPr>
              <p:custDataLst>
                <p:tags r:id="rId34"/>
              </p:custDataLst>
            </p:nvPr>
          </p:nvSpPr>
          <p:spPr>
            <a:xfrm>
              <a:off x="8710409" y="5380477"/>
              <a:ext cx="71642" cy="302774"/>
            </a:xfrm>
            <a:custGeom>
              <a:avLst/>
              <a:gdLst/>
              <a:ahLst/>
              <a:cxnLst/>
              <a:rect l="0" t="0" r="0" b="0"/>
              <a:pathLst>
                <a:path w="71642" h="302774">
                  <a:moveTo>
                    <a:pt x="71641" y="17023"/>
                  </a:moveTo>
                  <a:lnTo>
                    <a:pt x="71641" y="17023"/>
                  </a:lnTo>
                  <a:lnTo>
                    <a:pt x="64899" y="13652"/>
                  </a:lnTo>
                  <a:lnTo>
                    <a:pt x="64324" y="11248"/>
                  </a:lnTo>
                  <a:lnTo>
                    <a:pt x="70398" y="0"/>
                  </a:lnTo>
                  <a:lnTo>
                    <a:pt x="70812" y="30"/>
                  </a:lnTo>
                  <a:lnTo>
                    <a:pt x="71272" y="1944"/>
                  </a:lnTo>
                  <a:lnTo>
                    <a:pt x="62803" y="26614"/>
                  </a:lnTo>
                  <a:lnTo>
                    <a:pt x="53735" y="55378"/>
                  </a:lnTo>
                  <a:lnTo>
                    <a:pt x="44698" y="98942"/>
                  </a:lnTo>
                  <a:lnTo>
                    <a:pt x="37794" y="133865"/>
                  </a:lnTo>
                  <a:lnTo>
                    <a:pt x="32374" y="170553"/>
                  </a:lnTo>
                  <a:lnTo>
                    <a:pt x="27613" y="206144"/>
                  </a:lnTo>
                  <a:lnTo>
                    <a:pt x="17202" y="252270"/>
                  </a:lnTo>
                  <a:lnTo>
                    <a:pt x="162" y="293823"/>
                  </a:lnTo>
                  <a:lnTo>
                    <a:pt x="0" y="296807"/>
                  </a:lnTo>
                  <a:lnTo>
                    <a:pt x="1791" y="30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15"/>
            <p:cNvSpPr/>
            <p:nvPr>
              <p:custDataLst>
                <p:tags r:id="rId35"/>
              </p:custDataLst>
            </p:nvPr>
          </p:nvSpPr>
          <p:spPr>
            <a:xfrm>
              <a:off x="8921750" y="5593166"/>
              <a:ext cx="260351" cy="77356"/>
            </a:xfrm>
            <a:custGeom>
              <a:avLst/>
              <a:gdLst/>
              <a:ahLst/>
              <a:cxnLst/>
              <a:rect l="0" t="0" r="0" b="0"/>
              <a:pathLst>
                <a:path w="260351" h="77356">
                  <a:moveTo>
                    <a:pt x="0" y="71034"/>
                  </a:moveTo>
                  <a:lnTo>
                    <a:pt x="0" y="71034"/>
                  </a:lnTo>
                  <a:lnTo>
                    <a:pt x="0" y="64292"/>
                  </a:lnTo>
                  <a:lnTo>
                    <a:pt x="6742" y="49986"/>
                  </a:lnTo>
                  <a:lnTo>
                    <a:pt x="44139" y="8828"/>
                  </a:lnTo>
                  <a:lnTo>
                    <a:pt x="53954" y="1524"/>
                  </a:lnTo>
                  <a:lnTo>
                    <a:pt x="58547" y="0"/>
                  </a:lnTo>
                  <a:lnTo>
                    <a:pt x="67413" y="187"/>
                  </a:lnTo>
                  <a:lnTo>
                    <a:pt x="76058" y="6385"/>
                  </a:lnTo>
                  <a:lnTo>
                    <a:pt x="84604" y="17607"/>
                  </a:lnTo>
                  <a:lnTo>
                    <a:pt x="109196" y="56873"/>
                  </a:lnTo>
                  <a:lnTo>
                    <a:pt x="127369" y="73580"/>
                  </a:lnTo>
                  <a:lnTo>
                    <a:pt x="132890" y="76259"/>
                  </a:lnTo>
                  <a:lnTo>
                    <a:pt x="142787" y="77355"/>
                  </a:lnTo>
                  <a:lnTo>
                    <a:pt x="163035" y="67262"/>
                  </a:lnTo>
                  <a:lnTo>
                    <a:pt x="203890" y="41231"/>
                  </a:lnTo>
                  <a:lnTo>
                    <a:pt x="250736" y="17898"/>
                  </a:lnTo>
                  <a:lnTo>
                    <a:pt x="260350" y="13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16"/>
            <p:cNvSpPr/>
            <p:nvPr>
              <p:custDataLst>
                <p:tags r:id="rId36"/>
              </p:custDataLst>
            </p:nvPr>
          </p:nvSpPr>
          <p:spPr>
            <a:xfrm>
              <a:off x="9372600" y="5530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17"/>
            <p:cNvSpPr/>
            <p:nvPr>
              <p:custDataLst>
                <p:tags r:id="rId37"/>
              </p:custDataLst>
            </p:nvPr>
          </p:nvSpPr>
          <p:spPr>
            <a:xfrm>
              <a:off x="9365550" y="5512062"/>
              <a:ext cx="305501" cy="200141"/>
            </a:xfrm>
            <a:custGeom>
              <a:avLst/>
              <a:gdLst/>
              <a:ahLst/>
              <a:cxnLst/>
              <a:rect l="0" t="0" r="0" b="0"/>
              <a:pathLst>
                <a:path w="305501" h="200141">
                  <a:moveTo>
                    <a:pt x="19750" y="12438"/>
                  </a:moveTo>
                  <a:lnTo>
                    <a:pt x="19750" y="12438"/>
                  </a:lnTo>
                  <a:lnTo>
                    <a:pt x="19749" y="0"/>
                  </a:lnTo>
                  <a:lnTo>
                    <a:pt x="16379" y="3187"/>
                  </a:lnTo>
                  <a:lnTo>
                    <a:pt x="16091" y="4859"/>
                  </a:lnTo>
                  <a:lnTo>
                    <a:pt x="16605" y="6679"/>
                  </a:lnTo>
                  <a:lnTo>
                    <a:pt x="18352" y="10584"/>
                  </a:lnTo>
                  <a:lnTo>
                    <a:pt x="22937" y="24311"/>
                  </a:lnTo>
                  <a:lnTo>
                    <a:pt x="32221" y="30179"/>
                  </a:lnTo>
                  <a:lnTo>
                    <a:pt x="45753" y="34434"/>
                  </a:lnTo>
                  <a:lnTo>
                    <a:pt x="70651" y="36124"/>
                  </a:lnTo>
                  <a:lnTo>
                    <a:pt x="114392" y="28849"/>
                  </a:lnTo>
                  <a:lnTo>
                    <a:pt x="160868" y="9620"/>
                  </a:lnTo>
                  <a:lnTo>
                    <a:pt x="164629" y="8442"/>
                  </a:lnTo>
                  <a:lnTo>
                    <a:pt x="165724" y="6952"/>
                  </a:lnTo>
                  <a:lnTo>
                    <a:pt x="165044" y="5252"/>
                  </a:lnTo>
                  <a:lnTo>
                    <a:pt x="163179" y="3414"/>
                  </a:lnTo>
                  <a:lnTo>
                    <a:pt x="151699" y="3254"/>
                  </a:lnTo>
                  <a:lnTo>
                    <a:pt x="112214" y="12270"/>
                  </a:lnTo>
                  <a:lnTo>
                    <a:pt x="66472" y="37073"/>
                  </a:lnTo>
                  <a:lnTo>
                    <a:pt x="52040" y="50198"/>
                  </a:lnTo>
                  <a:lnTo>
                    <a:pt x="44685" y="63087"/>
                  </a:lnTo>
                  <a:lnTo>
                    <a:pt x="42723" y="69487"/>
                  </a:lnTo>
                  <a:lnTo>
                    <a:pt x="42827" y="75166"/>
                  </a:lnTo>
                  <a:lnTo>
                    <a:pt x="46704" y="85237"/>
                  </a:lnTo>
                  <a:lnTo>
                    <a:pt x="62013" y="108437"/>
                  </a:lnTo>
                  <a:lnTo>
                    <a:pt x="61331" y="111010"/>
                  </a:lnTo>
                  <a:lnTo>
                    <a:pt x="56810" y="115750"/>
                  </a:lnTo>
                  <a:lnTo>
                    <a:pt x="10603" y="151904"/>
                  </a:lnTo>
                  <a:lnTo>
                    <a:pt x="2044" y="161677"/>
                  </a:lnTo>
                  <a:lnTo>
                    <a:pt x="185" y="166964"/>
                  </a:lnTo>
                  <a:lnTo>
                    <a:pt x="0" y="178483"/>
                  </a:lnTo>
                  <a:lnTo>
                    <a:pt x="4152" y="188776"/>
                  </a:lnTo>
                  <a:lnTo>
                    <a:pt x="7234" y="193497"/>
                  </a:lnTo>
                  <a:lnTo>
                    <a:pt x="12817" y="196644"/>
                  </a:lnTo>
                  <a:lnTo>
                    <a:pt x="28428" y="200140"/>
                  </a:lnTo>
                  <a:lnTo>
                    <a:pt x="60421" y="195367"/>
                  </a:lnTo>
                  <a:lnTo>
                    <a:pt x="107746" y="175337"/>
                  </a:lnTo>
                  <a:lnTo>
                    <a:pt x="134645" y="153681"/>
                  </a:lnTo>
                  <a:lnTo>
                    <a:pt x="144427" y="140124"/>
                  </a:lnTo>
                  <a:lnTo>
                    <a:pt x="147364" y="127043"/>
                  </a:lnTo>
                  <a:lnTo>
                    <a:pt x="146786" y="94516"/>
                  </a:lnTo>
                  <a:lnTo>
                    <a:pt x="148185" y="92556"/>
                  </a:lnTo>
                  <a:lnTo>
                    <a:pt x="153502" y="90380"/>
                  </a:lnTo>
                  <a:lnTo>
                    <a:pt x="160569" y="91294"/>
                  </a:lnTo>
                  <a:lnTo>
                    <a:pt x="183346" y="101000"/>
                  </a:lnTo>
                  <a:lnTo>
                    <a:pt x="200083" y="115819"/>
                  </a:lnTo>
                  <a:lnTo>
                    <a:pt x="202766" y="121576"/>
                  </a:lnTo>
                  <a:lnTo>
                    <a:pt x="203866" y="133616"/>
                  </a:lnTo>
                  <a:lnTo>
                    <a:pt x="198241" y="146023"/>
                  </a:lnTo>
                  <a:lnTo>
                    <a:pt x="193777" y="152295"/>
                  </a:lnTo>
                  <a:lnTo>
                    <a:pt x="183172" y="159263"/>
                  </a:lnTo>
                  <a:lnTo>
                    <a:pt x="172814" y="161654"/>
                  </a:lnTo>
                  <a:lnTo>
                    <a:pt x="165860" y="160366"/>
                  </a:lnTo>
                  <a:lnTo>
                    <a:pt x="163723" y="157623"/>
                  </a:lnTo>
                  <a:lnTo>
                    <a:pt x="161350" y="148931"/>
                  </a:lnTo>
                  <a:lnTo>
                    <a:pt x="162832" y="143650"/>
                  </a:lnTo>
                  <a:lnTo>
                    <a:pt x="170125" y="132138"/>
                  </a:lnTo>
                  <a:lnTo>
                    <a:pt x="201264" y="104976"/>
                  </a:lnTo>
                  <a:lnTo>
                    <a:pt x="209783" y="100133"/>
                  </a:lnTo>
                  <a:lnTo>
                    <a:pt x="212055" y="99829"/>
                  </a:lnTo>
                  <a:lnTo>
                    <a:pt x="213570" y="100332"/>
                  </a:lnTo>
                  <a:lnTo>
                    <a:pt x="214581" y="101372"/>
                  </a:lnTo>
                  <a:lnTo>
                    <a:pt x="215702" y="104411"/>
                  </a:lnTo>
                  <a:lnTo>
                    <a:pt x="219892" y="139383"/>
                  </a:lnTo>
                  <a:lnTo>
                    <a:pt x="232156" y="158471"/>
                  </a:lnTo>
                  <a:lnTo>
                    <a:pt x="247032" y="167417"/>
                  </a:lnTo>
                  <a:lnTo>
                    <a:pt x="265402" y="172334"/>
                  </a:lnTo>
                  <a:lnTo>
                    <a:pt x="305500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18"/>
            <p:cNvSpPr/>
            <p:nvPr>
              <p:custDataLst>
                <p:tags r:id="rId38"/>
              </p:custDataLst>
            </p:nvPr>
          </p:nvSpPr>
          <p:spPr>
            <a:xfrm>
              <a:off x="9680618" y="5578039"/>
              <a:ext cx="109395" cy="228710"/>
            </a:xfrm>
            <a:custGeom>
              <a:avLst/>
              <a:gdLst/>
              <a:ahLst/>
              <a:cxnLst/>
              <a:rect l="0" t="0" r="0" b="0"/>
              <a:pathLst>
                <a:path w="109395" h="228710">
                  <a:moveTo>
                    <a:pt x="15832" y="73461"/>
                  </a:moveTo>
                  <a:lnTo>
                    <a:pt x="15832" y="73461"/>
                  </a:lnTo>
                  <a:lnTo>
                    <a:pt x="12461" y="73461"/>
                  </a:lnTo>
                  <a:lnTo>
                    <a:pt x="8925" y="79106"/>
                  </a:lnTo>
                  <a:lnTo>
                    <a:pt x="5706" y="89376"/>
                  </a:lnTo>
                  <a:lnTo>
                    <a:pt x="3471" y="130451"/>
                  </a:lnTo>
                  <a:lnTo>
                    <a:pt x="6603" y="167566"/>
                  </a:lnTo>
                  <a:lnTo>
                    <a:pt x="8208" y="207733"/>
                  </a:lnTo>
                  <a:lnTo>
                    <a:pt x="3940" y="228709"/>
                  </a:lnTo>
                  <a:lnTo>
                    <a:pt x="2965" y="227760"/>
                  </a:lnTo>
                  <a:lnTo>
                    <a:pt x="0" y="221061"/>
                  </a:lnTo>
                  <a:lnTo>
                    <a:pt x="3898" y="174296"/>
                  </a:lnTo>
                  <a:lnTo>
                    <a:pt x="12644" y="128389"/>
                  </a:lnTo>
                  <a:lnTo>
                    <a:pt x="23587" y="84468"/>
                  </a:lnTo>
                  <a:lnTo>
                    <a:pt x="34801" y="48014"/>
                  </a:lnTo>
                  <a:lnTo>
                    <a:pt x="49048" y="17002"/>
                  </a:lnTo>
                  <a:lnTo>
                    <a:pt x="57876" y="6505"/>
                  </a:lnTo>
                  <a:lnTo>
                    <a:pt x="68385" y="1369"/>
                  </a:lnTo>
                  <a:lnTo>
                    <a:pt x="74150" y="0"/>
                  </a:lnTo>
                  <a:lnTo>
                    <a:pt x="80110" y="1203"/>
                  </a:lnTo>
                  <a:lnTo>
                    <a:pt x="92378" y="8186"/>
                  </a:lnTo>
                  <a:lnTo>
                    <a:pt x="107813" y="30759"/>
                  </a:lnTo>
                  <a:lnTo>
                    <a:pt x="109394" y="51660"/>
                  </a:lnTo>
                  <a:lnTo>
                    <a:pt x="107840" y="63160"/>
                  </a:lnTo>
                  <a:lnTo>
                    <a:pt x="98587" y="81583"/>
                  </a:lnTo>
                  <a:lnTo>
                    <a:pt x="85774" y="95415"/>
                  </a:lnTo>
                  <a:lnTo>
                    <a:pt x="67365" y="106463"/>
                  </a:lnTo>
                  <a:lnTo>
                    <a:pt x="57315" y="109295"/>
                  </a:lnTo>
                  <a:lnTo>
                    <a:pt x="54071" y="108639"/>
                  </a:lnTo>
                  <a:lnTo>
                    <a:pt x="51907" y="106791"/>
                  </a:lnTo>
                  <a:lnTo>
                    <a:pt x="47582" y="98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19"/>
            <p:cNvSpPr/>
            <p:nvPr>
              <p:custDataLst>
                <p:tags r:id="rId39"/>
              </p:custDataLst>
            </p:nvPr>
          </p:nvSpPr>
          <p:spPr>
            <a:xfrm>
              <a:off x="9926748" y="5503630"/>
              <a:ext cx="80853" cy="224071"/>
            </a:xfrm>
            <a:custGeom>
              <a:avLst/>
              <a:gdLst/>
              <a:ahLst/>
              <a:cxnLst/>
              <a:rect l="0" t="0" r="0" b="0"/>
              <a:pathLst>
                <a:path w="80853" h="224071">
                  <a:moveTo>
                    <a:pt x="80852" y="8170"/>
                  </a:moveTo>
                  <a:lnTo>
                    <a:pt x="80852" y="8170"/>
                  </a:lnTo>
                  <a:lnTo>
                    <a:pt x="77481" y="1428"/>
                  </a:lnTo>
                  <a:lnTo>
                    <a:pt x="75782" y="147"/>
                  </a:lnTo>
                  <a:lnTo>
                    <a:pt x="73945" y="0"/>
                  </a:lnTo>
                  <a:lnTo>
                    <a:pt x="52441" y="11573"/>
                  </a:lnTo>
                  <a:lnTo>
                    <a:pt x="27670" y="38341"/>
                  </a:lnTo>
                  <a:lnTo>
                    <a:pt x="5828" y="79826"/>
                  </a:lnTo>
                  <a:lnTo>
                    <a:pt x="0" y="111513"/>
                  </a:lnTo>
                  <a:lnTo>
                    <a:pt x="1879" y="143706"/>
                  </a:lnTo>
                  <a:lnTo>
                    <a:pt x="12122" y="174476"/>
                  </a:lnTo>
                  <a:lnTo>
                    <a:pt x="29844" y="197089"/>
                  </a:lnTo>
                  <a:lnTo>
                    <a:pt x="61802" y="224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20"/>
            <p:cNvSpPr/>
            <p:nvPr>
              <p:custDataLst>
                <p:tags r:id="rId40"/>
              </p:custDataLst>
            </p:nvPr>
          </p:nvSpPr>
          <p:spPr>
            <a:xfrm>
              <a:off x="10261600" y="5499100"/>
              <a:ext cx="39028" cy="241301"/>
            </a:xfrm>
            <a:custGeom>
              <a:avLst/>
              <a:gdLst/>
              <a:ahLst/>
              <a:cxnLst/>
              <a:rect l="0" t="0" r="0" b="0"/>
              <a:pathLst>
                <a:path w="39028" h="24130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21663" y="38988"/>
                  </a:lnTo>
                  <a:lnTo>
                    <a:pt x="33307" y="83127"/>
                  </a:lnTo>
                  <a:lnTo>
                    <a:pt x="39027" y="120436"/>
                  </a:lnTo>
                  <a:lnTo>
                    <a:pt x="36395" y="156773"/>
                  </a:lnTo>
                  <a:lnTo>
                    <a:pt x="27463" y="18962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721"/>
            <p:cNvSpPr/>
            <p:nvPr>
              <p:custDataLst>
                <p:tags r:id="rId41"/>
              </p:custDataLst>
            </p:nvPr>
          </p:nvSpPr>
          <p:spPr>
            <a:xfrm>
              <a:off x="8986133" y="5208258"/>
              <a:ext cx="102909" cy="182893"/>
            </a:xfrm>
            <a:custGeom>
              <a:avLst/>
              <a:gdLst/>
              <a:ahLst/>
              <a:cxnLst/>
              <a:rect l="0" t="0" r="0" b="0"/>
              <a:pathLst>
                <a:path w="102909" h="182893">
                  <a:moveTo>
                    <a:pt x="5467" y="36842"/>
                  </a:moveTo>
                  <a:lnTo>
                    <a:pt x="5467" y="36842"/>
                  </a:lnTo>
                  <a:lnTo>
                    <a:pt x="441" y="24909"/>
                  </a:lnTo>
                  <a:lnTo>
                    <a:pt x="0" y="22537"/>
                  </a:lnTo>
                  <a:lnTo>
                    <a:pt x="410" y="20250"/>
                  </a:lnTo>
                  <a:lnTo>
                    <a:pt x="2749" y="15827"/>
                  </a:lnTo>
                  <a:lnTo>
                    <a:pt x="8033" y="9370"/>
                  </a:lnTo>
                  <a:lnTo>
                    <a:pt x="20808" y="2988"/>
                  </a:lnTo>
                  <a:lnTo>
                    <a:pt x="44741" y="0"/>
                  </a:lnTo>
                  <a:lnTo>
                    <a:pt x="70805" y="2486"/>
                  </a:lnTo>
                  <a:lnTo>
                    <a:pt x="93030" y="11062"/>
                  </a:lnTo>
                  <a:lnTo>
                    <a:pt x="97709" y="16127"/>
                  </a:lnTo>
                  <a:lnTo>
                    <a:pt x="102908" y="29282"/>
                  </a:lnTo>
                  <a:lnTo>
                    <a:pt x="102463" y="55925"/>
                  </a:lnTo>
                  <a:lnTo>
                    <a:pt x="94493" y="89533"/>
                  </a:lnTo>
                  <a:lnTo>
                    <a:pt x="71135" y="132335"/>
                  </a:lnTo>
                  <a:lnTo>
                    <a:pt x="59574" y="154271"/>
                  </a:lnTo>
                  <a:lnTo>
                    <a:pt x="48937" y="166572"/>
                  </a:lnTo>
                  <a:lnTo>
                    <a:pt x="43567" y="182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722"/>
            <p:cNvSpPr/>
            <p:nvPr>
              <p:custDataLst>
                <p:tags r:id="rId42"/>
              </p:custDataLst>
            </p:nvPr>
          </p:nvSpPr>
          <p:spPr>
            <a:xfrm>
              <a:off x="9023350" y="54610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453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26" name="SMARTInkShape-Group249"/>
          <p:cNvGrpSpPr/>
          <p:nvPr/>
        </p:nvGrpSpPr>
        <p:grpSpPr>
          <a:xfrm>
            <a:off x="819150" y="327130"/>
            <a:ext cx="1689101" cy="472971"/>
            <a:chOff x="819150" y="327130"/>
            <a:chExt cx="1689101" cy="472971"/>
          </a:xfrm>
        </p:grpSpPr>
        <p:sp>
          <p:nvSpPr>
            <p:cNvPr id="519" name="SMARTInkShape-1235"/>
            <p:cNvSpPr/>
            <p:nvPr>
              <p:custDataLst>
                <p:tags r:id="rId218"/>
              </p:custDataLst>
            </p:nvPr>
          </p:nvSpPr>
          <p:spPr>
            <a:xfrm>
              <a:off x="2476500" y="64770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31750" y="0"/>
                  </a:moveTo>
                  <a:lnTo>
                    <a:pt x="31750" y="0"/>
                  </a:lnTo>
                  <a:lnTo>
                    <a:pt x="17003" y="43308"/>
                  </a:lnTo>
                  <a:lnTo>
                    <a:pt x="5083" y="8992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236"/>
            <p:cNvSpPr/>
            <p:nvPr>
              <p:custDataLst>
                <p:tags r:id="rId219"/>
              </p:custDataLst>
            </p:nvPr>
          </p:nvSpPr>
          <p:spPr>
            <a:xfrm>
              <a:off x="2159000" y="475887"/>
              <a:ext cx="234951" cy="203564"/>
            </a:xfrm>
            <a:custGeom>
              <a:avLst/>
              <a:gdLst/>
              <a:ahLst/>
              <a:cxnLst/>
              <a:rect l="0" t="0" r="0" b="0"/>
              <a:pathLst>
                <a:path w="234951" h="203564">
                  <a:moveTo>
                    <a:pt x="0" y="203563"/>
                  </a:moveTo>
                  <a:lnTo>
                    <a:pt x="0" y="203563"/>
                  </a:lnTo>
                  <a:lnTo>
                    <a:pt x="6742" y="203563"/>
                  </a:lnTo>
                  <a:lnTo>
                    <a:pt x="13815" y="199800"/>
                  </a:lnTo>
                  <a:lnTo>
                    <a:pt x="21662" y="192013"/>
                  </a:lnTo>
                  <a:lnTo>
                    <a:pt x="40079" y="154610"/>
                  </a:lnTo>
                  <a:lnTo>
                    <a:pt x="50268" y="120423"/>
                  </a:lnTo>
                  <a:lnTo>
                    <a:pt x="57149" y="77006"/>
                  </a:lnTo>
                  <a:lnTo>
                    <a:pt x="60677" y="40777"/>
                  </a:lnTo>
                  <a:lnTo>
                    <a:pt x="60834" y="14797"/>
                  </a:lnTo>
                  <a:lnTo>
                    <a:pt x="58901" y="7869"/>
                  </a:lnTo>
                  <a:lnTo>
                    <a:pt x="56200" y="3250"/>
                  </a:lnTo>
                  <a:lnTo>
                    <a:pt x="52989" y="877"/>
                  </a:lnTo>
                  <a:lnTo>
                    <a:pt x="49437" y="0"/>
                  </a:lnTo>
                  <a:lnTo>
                    <a:pt x="45658" y="121"/>
                  </a:lnTo>
                  <a:lnTo>
                    <a:pt x="42433" y="3729"/>
                  </a:lnTo>
                  <a:lnTo>
                    <a:pt x="36968" y="17146"/>
                  </a:lnTo>
                  <a:lnTo>
                    <a:pt x="33296" y="51275"/>
                  </a:lnTo>
                  <a:lnTo>
                    <a:pt x="32437" y="84139"/>
                  </a:lnTo>
                  <a:lnTo>
                    <a:pt x="34878" y="118736"/>
                  </a:lnTo>
                  <a:lnTo>
                    <a:pt x="45370" y="145871"/>
                  </a:lnTo>
                  <a:lnTo>
                    <a:pt x="59440" y="164046"/>
                  </a:lnTo>
                  <a:lnTo>
                    <a:pt x="81347" y="180330"/>
                  </a:lnTo>
                  <a:lnTo>
                    <a:pt x="88098" y="183841"/>
                  </a:lnTo>
                  <a:lnTo>
                    <a:pt x="95421" y="182654"/>
                  </a:lnTo>
                  <a:lnTo>
                    <a:pt x="111083" y="171928"/>
                  </a:lnTo>
                  <a:lnTo>
                    <a:pt x="132397" y="132571"/>
                  </a:lnTo>
                  <a:lnTo>
                    <a:pt x="141863" y="92989"/>
                  </a:lnTo>
                  <a:lnTo>
                    <a:pt x="147717" y="52113"/>
                  </a:lnTo>
                  <a:lnTo>
                    <a:pt x="149593" y="6535"/>
                  </a:lnTo>
                  <a:lnTo>
                    <a:pt x="148412" y="2361"/>
                  </a:lnTo>
                  <a:lnTo>
                    <a:pt x="146214" y="1695"/>
                  </a:lnTo>
                  <a:lnTo>
                    <a:pt x="143337" y="3368"/>
                  </a:lnTo>
                  <a:lnTo>
                    <a:pt x="140008" y="6599"/>
                  </a:lnTo>
                  <a:lnTo>
                    <a:pt x="136309" y="17716"/>
                  </a:lnTo>
                  <a:lnTo>
                    <a:pt x="136076" y="34181"/>
                  </a:lnTo>
                  <a:lnTo>
                    <a:pt x="145290" y="70512"/>
                  </a:lnTo>
                  <a:lnTo>
                    <a:pt x="172972" y="117309"/>
                  </a:lnTo>
                  <a:lnTo>
                    <a:pt x="190471" y="135595"/>
                  </a:lnTo>
                  <a:lnTo>
                    <a:pt x="234950" y="165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237"/>
            <p:cNvSpPr/>
            <p:nvPr>
              <p:custDataLst>
                <p:tags r:id="rId220"/>
              </p:custDataLst>
            </p:nvPr>
          </p:nvSpPr>
          <p:spPr>
            <a:xfrm>
              <a:off x="1992745" y="327130"/>
              <a:ext cx="96406" cy="409471"/>
            </a:xfrm>
            <a:custGeom>
              <a:avLst/>
              <a:gdLst/>
              <a:ahLst/>
              <a:cxnLst/>
              <a:rect l="0" t="0" r="0" b="0"/>
              <a:pathLst>
                <a:path w="96406" h="409471">
                  <a:moveTo>
                    <a:pt x="77355" y="9420"/>
                  </a:moveTo>
                  <a:lnTo>
                    <a:pt x="77355" y="9420"/>
                  </a:lnTo>
                  <a:lnTo>
                    <a:pt x="68516" y="582"/>
                  </a:lnTo>
                  <a:lnTo>
                    <a:pt x="65818" y="0"/>
                  </a:lnTo>
                  <a:lnTo>
                    <a:pt x="59057" y="1235"/>
                  </a:lnTo>
                  <a:lnTo>
                    <a:pt x="43946" y="22752"/>
                  </a:lnTo>
                  <a:lnTo>
                    <a:pt x="30286" y="55562"/>
                  </a:lnTo>
                  <a:lnTo>
                    <a:pt x="16925" y="100483"/>
                  </a:lnTo>
                  <a:lnTo>
                    <a:pt x="12374" y="127279"/>
                  </a:lnTo>
                  <a:lnTo>
                    <a:pt x="8634" y="155726"/>
                  </a:lnTo>
                  <a:lnTo>
                    <a:pt x="5435" y="185274"/>
                  </a:lnTo>
                  <a:lnTo>
                    <a:pt x="2598" y="215556"/>
                  </a:lnTo>
                  <a:lnTo>
                    <a:pt x="0" y="246327"/>
                  </a:lnTo>
                  <a:lnTo>
                    <a:pt x="1091" y="273192"/>
                  </a:lnTo>
                  <a:lnTo>
                    <a:pt x="9828" y="319974"/>
                  </a:lnTo>
                  <a:lnTo>
                    <a:pt x="25000" y="354407"/>
                  </a:lnTo>
                  <a:lnTo>
                    <a:pt x="44914" y="379353"/>
                  </a:lnTo>
                  <a:lnTo>
                    <a:pt x="96405" y="40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238"/>
            <p:cNvSpPr/>
            <p:nvPr>
              <p:custDataLst>
                <p:tags r:id="rId221"/>
              </p:custDataLst>
            </p:nvPr>
          </p:nvSpPr>
          <p:spPr>
            <a:xfrm>
              <a:off x="1687091" y="393700"/>
              <a:ext cx="171837" cy="317756"/>
            </a:xfrm>
            <a:custGeom>
              <a:avLst/>
              <a:gdLst/>
              <a:ahLst/>
              <a:cxnLst/>
              <a:rect l="0" t="0" r="0" b="0"/>
              <a:pathLst>
                <a:path w="171837" h="317756">
                  <a:moveTo>
                    <a:pt x="8359" y="107950"/>
                  </a:moveTo>
                  <a:lnTo>
                    <a:pt x="8359" y="107950"/>
                  </a:lnTo>
                  <a:lnTo>
                    <a:pt x="2892" y="107950"/>
                  </a:lnTo>
                  <a:lnTo>
                    <a:pt x="7253" y="115842"/>
                  </a:lnTo>
                  <a:lnTo>
                    <a:pt x="14909" y="154090"/>
                  </a:lnTo>
                  <a:lnTo>
                    <a:pt x="17620" y="184901"/>
                  </a:lnTo>
                  <a:lnTo>
                    <a:pt x="16473" y="222113"/>
                  </a:lnTo>
                  <a:lnTo>
                    <a:pt x="21974" y="269247"/>
                  </a:lnTo>
                  <a:lnTo>
                    <a:pt x="21667" y="314708"/>
                  </a:lnTo>
                  <a:lnTo>
                    <a:pt x="21464" y="317755"/>
                  </a:lnTo>
                  <a:lnTo>
                    <a:pt x="19918" y="316965"/>
                  </a:lnTo>
                  <a:lnTo>
                    <a:pt x="14437" y="308560"/>
                  </a:lnTo>
                  <a:lnTo>
                    <a:pt x="6789" y="271107"/>
                  </a:lnTo>
                  <a:lnTo>
                    <a:pt x="4490" y="248471"/>
                  </a:lnTo>
                  <a:lnTo>
                    <a:pt x="2252" y="220681"/>
                  </a:lnTo>
                  <a:lnTo>
                    <a:pt x="54" y="189454"/>
                  </a:lnTo>
                  <a:lnTo>
                    <a:pt x="0" y="157347"/>
                  </a:lnTo>
                  <a:lnTo>
                    <a:pt x="1375" y="124654"/>
                  </a:lnTo>
                  <a:lnTo>
                    <a:pt x="3703" y="91569"/>
                  </a:lnTo>
                  <a:lnTo>
                    <a:pt x="8171" y="52927"/>
                  </a:lnTo>
                  <a:lnTo>
                    <a:pt x="11803" y="36223"/>
                  </a:lnTo>
                  <a:lnTo>
                    <a:pt x="12772" y="34732"/>
                  </a:lnTo>
                  <a:lnTo>
                    <a:pt x="25298" y="70896"/>
                  </a:lnTo>
                  <a:lnTo>
                    <a:pt x="35643" y="104417"/>
                  </a:lnTo>
                  <a:lnTo>
                    <a:pt x="49178" y="140952"/>
                  </a:lnTo>
                  <a:lnTo>
                    <a:pt x="65306" y="177651"/>
                  </a:lnTo>
                  <a:lnTo>
                    <a:pt x="84234" y="212776"/>
                  </a:lnTo>
                  <a:lnTo>
                    <a:pt x="113579" y="258217"/>
                  </a:lnTo>
                  <a:lnTo>
                    <a:pt x="121681" y="266458"/>
                  </a:lnTo>
                  <a:lnTo>
                    <a:pt x="125535" y="267244"/>
                  </a:lnTo>
                  <a:lnTo>
                    <a:pt x="129515" y="266357"/>
                  </a:lnTo>
                  <a:lnTo>
                    <a:pt x="133579" y="264355"/>
                  </a:lnTo>
                  <a:lnTo>
                    <a:pt x="146042" y="241311"/>
                  </a:lnTo>
                  <a:lnTo>
                    <a:pt x="158672" y="197559"/>
                  </a:lnTo>
                  <a:lnTo>
                    <a:pt x="165241" y="158830"/>
                  </a:lnTo>
                  <a:lnTo>
                    <a:pt x="169806" y="117158"/>
                  </a:lnTo>
                  <a:lnTo>
                    <a:pt x="171836" y="77470"/>
                  </a:lnTo>
                  <a:lnTo>
                    <a:pt x="169607" y="32910"/>
                  </a:lnTo>
                  <a:lnTo>
                    <a:pt x="160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239"/>
            <p:cNvSpPr/>
            <p:nvPr>
              <p:custDataLst>
                <p:tags r:id="rId222"/>
              </p:custDataLst>
            </p:nvPr>
          </p:nvSpPr>
          <p:spPr>
            <a:xfrm>
              <a:off x="1233435" y="567578"/>
              <a:ext cx="239766" cy="85590"/>
            </a:xfrm>
            <a:custGeom>
              <a:avLst/>
              <a:gdLst/>
              <a:ahLst/>
              <a:cxnLst/>
              <a:rect l="0" t="0" r="0" b="0"/>
              <a:pathLst>
                <a:path w="239766" h="85590">
                  <a:moveTo>
                    <a:pt x="23865" y="80122"/>
                  </a:moveTo>
                  <a:lnTo>
                    <a:pt x="23865" y="80122"/>
                  </a:lnTo>
                  <a:lnTo>
                    <a:pt x="20494" y="80122"/>
                  </a:lnTo>
                  <a:lnTo>
                    <a:pt x="16958" y="82003"/>
                  </a:lnTo>
                  <a:lnTo>
                    <a:pt x="13034" y="84486"/>
                  </a:lnTo>
                  <a:lnTo>
                    <a:pt x="8938" y="85589"/>
                  </a:lnTo>
                  <a:lnTo>
                    <a:pt x="6858" y="85178"/>
                  </a:lnTo>
                  <a:lnTo>
                    <a:pt x="2666" y="82839"/>
                  </a:lnTo>
                  <a:lnTo>
                    <a:pt x="332" y="75685"/>
                  </a:lnTo>
                  <a:lnTo>
                    <a:pt x="0" y="64039"/>
                  </a:lnTo>
                  <a:lnTo>
                    <a:pt x="5192" y="38354"/>
                  </a:lnTo>
                  <a:lnTo>
                    <a:pt x="14155" y="21107"/>
                  </a:lnTo>
                  <a:lnTo>
                    <a:pt x="27075" y="7797"/>
                  </a:lnTo>
                  <a:lnTo>
                    <a:pt x="34472" y="2272"/>
                  </a:lnTo>
                  <a:lnTo>
                    <a:pt x="41519" y="0"/>
                  </a:lnTo>
                  <a:lnTo>
                    <a:pt x="54995" y="1238"/>
                  </a:lnTo>
                  <a:lnTo>
                    <a:pt x="81223" y="16611"/>
                  </a:lnTo>
                  <a:lnTo>
                    <a:pt x="120985" y="50748"/>
                  </a:lnTo>
                  <a:lnTo>
                    <a:pt x="148048" y="70478"/>
                  </a:lnTo>
                  <a:lnTo>
                    <a:pt x="165371" y="75836"/>
                  </a:lnTo>
                  <a:lnTo>
                    <a:pt x="180595" y="74454"/>
                  </a:lnTo>
                  <a:lnTo>
                    <a:pt x="187618" y="72110"/>
                  </a:lnTo>
                  <a:lnTo>
                    <a:pt x="210987" y="48585"/>
                  </a:lnTo>
                  <a:lnTo>
                    <a:pt x="235000" y="9873"/>
                  </a:lnTo>
                  <a:lnTo>
                    <a:pt x="237647" y="3745"/>
                  </a:lnTo>
                  <a:lnTo>
                    <a:pt x="238353" y="3098"/>
                  </a:lnTo>
                  <a:lnTo>
                    <a:pt x="239765" y="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240"/>
            <p:cNvSpPr/>
            <p:nvPr>
              <p:custDataLst>
                <p:tags r:id="rId223"/>
              </p:custDataLst>
            </p:nvPr>
          </p:nvSpPr>
          <p:spPr>
            <a:xfrm>
              <a:off x="819150" y="412750"/>
              <a:ext cx="241301" cy="387351"/>
            </a:xfrm>
            <a:custGeom>
              <a:avLst/>
              <a:gdLst/>
              <a:ahLst/>
              <a:cxnLst/>
              <a:rect l="0" t="0" r="0" b="0"/>
              <a:pathLst>
                <a:path w="241301" h="387351">
                  <a:moveTo>
                    <a:pt x="241300" y="0"/>
                  </a:moveTo>
                  <a:lnTo>
                    <a:pt x="241300" y="0"/>
                  </a:lnTo>
                  <a:lnTo>
                    <a:pt x="234558" y="0"/>
                  </a:lnTo>
                  <a:lnTo>
                    <a:pt x="213510" y="16855"/>
                  </a:lnTo>
                  <a:lnTo>
                    <a:pt x="184931" y="54304"/>
                  </a:lnTo>
                  <a:lnTo>
                    <a:pt x="162625" y="92574"/>
                  </a:lnTo>
                  <a:lnTo>
                    <a:pt x="137894" y="137805"/>
                  </a:lnTo>
                  <a:lnTo>
                    <a:pt x="124385" y="161720"/>
                  </a:lnTo>
                  <a:lnTo>
                    <a:pt x="110440" y="186130"/>
                  </a:lnTo>
                  <a:lnTo>
                    <a:pt x="85538" y="232067"/>
                  </a:lnTo>
                  <a:lnTo>
                    <a:pt x="62006" y="275296"/>
                  </a:lnTo>
                  <a:lnTo>
                    <a:pt x="37436" y="315676"/>
                  </a:lnTo>
                  <a:lnTo>
                    <a:pt x="13287" y="360626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241"/>
            <p:cNvSpPr/>
            <p:nvPr>
              <p:custDataLst>
                <p:tags r:id="rId224"/>
              </p:custDataLst>
            </p:nvPr>
          </p:nvSpPr>
          <p:spPr>
            <a:xfrm>
              <a:off x="831850" y="431800"/>
              <a:ext cx="215901" cy="323851"/>
            </a:xfrm>
            <a:custGeom>
              <a:avLst/>
              <a:gdLst/>
              <a:ahLst/>
              <a:cxnLst/>
              <a:rect l="0" t="0" r="0" b="0"/>
              <a:pathLst>
                <a:path w="215901" h="323851">
                  <a:moveTo>
                    <a:pt x="0" y="0"/>
                  </a:moveTo>
                  <a:lnTo>
                    <a:pt x="0" y="0"/>
                  </a:lnTo>
                  <a:lnTo>
                    <a:pt x="33918" y="38987"/>
                  </a:lnTo>
                  <a:lnTo>
                    <a:pt x="72295" y="83832"/>
                  </a:lnTo>
                  <a:lnTo>
                    <a:pt x="105509" y="123807"/>
                  </a:lnTo>
                  <a:lnTo>
                    <a:pt x="135793" y="165562"/>
                  </a:lnTo>
                  <a:lnTo>
                    <a:pt x="161952" y="206933"/>
                  </a:lnTo>
                  <a:lnTo>
                    <a:pt x="182986" y="246487"/>
                  </a:lnTo>
                  <a:lnTo>
                    <a:pt x="203953" y="290971"/>
                  </a:lnTo>
                  <a:lnTo>
                    <a:pt x="2159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250"/>
          <p:cNvGrpSpPr/>
          <p:nvPr/>
        </p:nvGrpSpPr>
        <p:grpSpPr>
          <a:xfrm>
            <a:off x="2745644" y="209550"/>
            <a:ext cx="734157" cy="495301"/>
            <a:chOff x="2745644" y="209550"/>
            <a:chExt cx="734157" cy="495301"/>
          </a:xfrm>
        </p:grpSpPr>
        <p:sp>
          <p:nvSpPr>
            <p:cNvPr id="527" name="SMARTInkShape-1242"/>
            <p:cNvSpPr/>
            <p:nvPr>
              <p:custDataLst>
                <p:tags r:id="rId214"/>
              </p:custDataLst>
            </p:nvPr>
          </p:nvSpPr>
          <p:spPr>
            <a:xfrm>
              <a:off x="3473450" y="6794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243"/>
            <p:cNvSpPr/>
            <p:nvPr>
              <p:custDataLst>
                <p:tags r:id="rId215"/>
              </p:custDataLst>
            </p:nvPr>
          </p:nvSpPr>
          <p:spPr>
            <a:xfrm>
              <a:off x="3168650" y="209550"/>
              <a:ext cx="154999" cy="482601"/>
            </a:xfrm>
            <a:custGeom>
              <a:avLst/>
              <a:gdLst/>
              <a:ahLst/>
              <a:cxnLst/>
              <a:rect l="0" t="0" r="0" b="0"/>
              <a:pathLst>
                <a:path w="154999" h="4826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52097" y="33274"/>
                  </a:lnTo>
                  <a:lnTo>
                    <a:pt x="80304" y="61355"/>
                  </a:lnTo>
                  <a:lnTo>
                    <a:pt x="106952" y="99706"/>
                  </a:lnTo>
                  <a:lnTo>
                    <a:pt x="119279" y="123621"/>
                  </a:lnTo>
                  <a:lnTo>
                    <a:pt x="131025" y="150147"/>
                  </a:lnTo>
                  <a:lnTo>
                    <a:pt x="142383" y="178415"/>
                  </a:lnTo>
                  <a:lnTo>
                    <a:pt x="149251" y="207843"/>
                  </a:lnTo>
                  <a:lnTo>
                    <a:pt x="153122" y="238045"/>
                  </a:lnTo>
                  <a:lnTo>
                    <a:pt x="154998" y="268764"/>
                  </a:lnTo>
                  <a:lnTo>
                    <a:pt x="152721" y="297004"/>
                  </a:lnTo>
                  <a:lnTo>
                    <a:pt x="147675" y="323591"/>
                  </a:lnTo>
                  <a:lnTo>
                    <a:pt x="140783" y="349077"/>
                  </a:lnTo>
                  <a:lnTo>
                    <a:pt x="118074" y="394329"/>
                  </a:lnTo>
                  <a:lnTo>
                    <a:pt x="90577" y="432079"/>
                  </a:lnTo>
                  <a:lnTo>
                    <a:pt x="3810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244"/>
            <p:cNvSpPr/>
            <p:nvPr>
              <p:custDataLst>
                <p:tags r:id="rId216"/>
              </p:custDataLst>
            </p:nvPr>
          </p:nvSpPr>
          <p:spPr>
            <a:xfrm>
              <a:off x="2978150" y="280544"/>
              <a:ext cx="171451" cy="116763"/>
            </a:xfrm>
            <a:custGeom>
              <a:avLst/>
              <a:gdLst/>
              <a:ahLst/>
              <a:cxnLst/>
              <a:rect l="0" t="0" r="0" b="0"/>
              <a:pathLst>
                <a:path w="171451" h="116763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9"/>
                  </a:lnTo>
                  <a:lnTo>
                    <a:pt x="6742" y="2718"/>
                  </a:lnTo>
                  <a:lnTo>
                    <a:pt x="21048" y="0"/>
                  </a:lnTo>
                  <a:lnTo>
                    <a:pt x="58642" y="493"/>
                  </a:lnTo>
                  <a:lnTo>
                    <a:pt x="77098" y="5698"/>
                  </a:lnTo>
                  <a:lnTo>
                    <a:pt x="83149" y="10473"/>
                  </a:lnTo>
                  <a:lnTo>
                    <a:pt x="89871" y="23304"/>
                  </a:lnTo>
                  <a:lnTo>
                    <a:pt x="88842" y="31383"/>
                  </a:lnTo>
                  <a:lnTo>
                    <a:pt x="80172" y="49766"/>
                  </a:lnTo>
                  <a:lnTo>
                    <a:pt x="42145" y="95654"/>
                  </a:lnTo>
                  <a:lnTo>
                    <a:pt x="40091" y="100783"/>
                  </a:lnTo>
                  <a:lnTo>
                    <a:pt x="40133" y="105613"/>
                  </a:lnTo>
                  <a:lnTo>
                    <a:pt x="41572" y="110244"/>
                  </a:lnTo>
                  <a:lnTo>
                    <a:pt x="45353" y="113331"/>
                  </a:lnTo>
                  <a:lnTo>
                    <a:pt x="57081" y="116762"/>
                  </a:lnTo>
                  <a:lnTo>
                    <a:pt x="93034" y="115322"/>
                  </a:lnTo>
                  <a:lnTo>
                    <a:pt x="139435" y="103685"/>
                  </a:lnTo>
                  <a:lnTo>
                    <a:pt x="17145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245"/>
            <p:cNvSpPr/>
            <p:nvPr>
              <p:custDataLst>
                <p:tags r:id="rId217"/>
              </p:custDataLst>
            </p:nvPr>
          </p:nvSpPr>
          <p:spPr>
            <a:xfrm>
              <a:off x="2745644" y="491561"/>
              <a:ext cx="276957" cy="165124"/>
            </a:xfrm>
            <a:custGeom>
              <a:avLst/>
              <a:gdLst/>
              <a:ahLst/>
              <a:cxnLst/>
              <a:rect l="0" t="0" r="0" b="0"/>
              <a:pathLst>
                <a:path w="276957" h="165124">
                  <a:moveTo>
                    <a:pt x="42006" y="41839"/>
                  </a:moveTo>
                  <a:lnTo>
                    <a:pt x="42006" y="41839"/>
                  </a:lnTo>
                  <a:lnTo>
                    <a:pt x="38635" y="45210"/>
                  </a:lnTo>
                  <a:lnTo>
                    <a:pt x="36980" y="48746"/>
                  </a:lnTo>
                  <a:lnTo>
                    <a:pt x="35772" y="87305"/>
                  </a:lnTo>
                  <a:lnTo>
                    <a:pt x="31927" y="122808"/>
                  </a:lnTo>
                  <a:lnTo>
                    <a:pt x="21851" y="150026"/>
                  </a:lnTo>
                  <a:lnTo>
                    <a:pt x="13998" y="160478"/>
                  </a:lnTo>
                  <a:lnTo>
                    <a:pt x="5804" y="165123"/>
                  </a:lnTo>
                  <a:lnTo>
                    <a:pt x="3055" y="163539"/>
                  </a:lnTo>
                  <a:lnTo>
                    <a:pt x="0" y="154254"/>
                  </a:lnTo>
                  <a:lnTo>
                    <a:pt x="1651" y="116305"/>
                  </a:lnTo>
                  <a:lnTo>
                    <a:pt x="6667" y="82696"/>
                  </a:lnTo>
                  <a:lnTo>
                    <a:pt x="19306" y="37482"/>
                  </a:lnTo>
                  <a:lnTo>
                    <a:pt x="24756" y="26234"/>
                  </a:lnTo>
                  <a:lnTo>
                    <a:pt x="33328" y="18030"/>
                  </a:lnTo>
                  <a:lnTo>
                    <a:pt x="56023" y="7033"/>
                  </a:lnTo>
                  <a:lnTo>
                    <a:pt x="90099" y="1675"/>
                  </a:lnTo>
                  <a:lnTo>
                    <a:pt x="130409" y="0"/>
                  </a:lnTo>
                  <a:lnTo>
                    <a:pt x="171842" y="1607"/>
                  </a:lnTo>
                  <a:lnTo>
                    <a:pt x="208131" y="2791"/>
                  </a:lnTo>
                  <a:lnTo>
                    <a:pt x="248802" y="5340"/>
                  </a:lnTo>
                  <a:lnTo>
                    <a:pt x="276956" y="1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SMARTInkShape-Group251"/>
          <p:cNvGrpSpPr/>
          <p:nvPr/>
        </p:nvGrpSpPr>
        <p:grpSpPr>
          <a:xfrm>
            <a:off x="3951461" y="321352"/>
            <a:ext cx="722140" cy="440649"/>
            <a:chOff x="3951461" y="321352"/>
            <a:chExt cx="722140" cy="440649"/>
          </a:xfrm>
        </p:grpSpPr>
        <p:sp>
          <p:nvSpPr>
            <p:cNvPr id="532" name="SMARTInkShape-1246"/>
            <p:cNvSpPr/>
            <p:nvPr>
              <p:custDataLst>
                <p:tags r:id="rId212"/>
              </p:custDataLst>
            </p:nvPr>
          </p:nvSpPr>
          <p:spPr>
            <a:xfrm>
              <a:off x="3951461" y="321352"/>
              <a:ext cx="722140" cy="396199"/>
            </a:xfrm>
            <a:custGeom>
              <a:avLst/>
              <a:gdLst/>
              <a:ahLst/>
              <a:cxnLst/>
              <a:rect l="0" t="0" r="0" b="0"/>
              <a:pathLst>
                <a:path w="722140" h="396199">
                  <a:moveTo>
                    <a:pt x="61739" y="205698"/>
                  </a:moveTo>
                  <a:lnTo>
                    <a:pt x="61739" y="205698"/>
                  </a:lnTo>
                  <a:lnTo>
                    <a:pt x="15886" y="217631"/>
                  </a:lnTo>
                  <a:lnTo>
                    <a:pt x="3260" y="220880"/>
                  </a:lnTo>
                  <a:lnTo>
                    <a:pt x="881" y="220758"/>
                  </a:lnTo>
                  <a:lnTo>
                    <a:pt x="0" y="219971"/>
                  </a:lnTo>
                  <a:lnTo>
                    <a:pt x="32532" y="200678"/>
                  </a:lnTo>
                  <a:lnTo>
                    <a:pt x="68279" y="178537"/>
                  </a:lnTo>
                  <a:lnTo>
                    <a:pt x="113799" y="148471"/>
                  </a:lnTo>
                  <a:lnTo>
                    <a:pt x="138779" y="131563"/>
                  </a:lnTo>
                  <a:lnTo>
                    <a:pt x="163193" y="113942"/>
                  </a:lnTo>
                  <a:lnTo>
                    <a:pt x="187231" y="95844"/>
                  </a:lnTo>
                  <a:lnTo>
                    <a:pt x="231108" y="60918"/>
                  </a:lnTo>
                  <a:lnTo>
                    <a:pt x="276787" y="20278"/>
                  </a:lnTo>
                  <a:lnTo>
                    <a:pt x="298396" y="867"/>
                  </a:lnTo>
                  <a:lnTo>
                    <a:pt x="300649" y="0"/>
                  </a:lnTo>
                  <a:lnTo>
                    <a:pt x="301446" y="833"/>
                  </a:lnTo>
                  <a:lnTo>
                    <a:pt x="303430" y="40478"/>
                  </a:lnTo>
                  <a:lnTo>
                    <a:pt x="306270" y="77704"/>
                  </a:lnTo>
                  <a:lnTo>
                    <a:pt x="311766" y="123882"/>
                  </a:lnTo>
                  <a:lnTo>
                    <a:pt x="315207" y="149037"/>
                  </a:lnTo>
                  <a:lnTo>
                    <a:pt x="318912" y="174980"/>
                  </a:lnTo>
                  <a:lnTo>
                    <a:pt x="322793" y="201447"/>
                  </a:lnTo>
                  <a:lnTo>
                    <a:pt x="326792" y="228264"/>
                  </a:lnTo>
                  <a:lnTo>
                    <a:pt x="328752" y="253198"/>
                  </a:lnTo>
                  <a:lnTo>
                    <a:pt x="329049" y="299716"/>
                  </a:lnTo>
                  <a:lnTo>
                    <a:pt x="328710" y="336384"/>
                  </a:lnTo>
                  <a:lnTo>
                    <a:pt x="326638" y="371420"/>
                  </a:lnTo>
                  <a:lnTo>
                    <a:pt x="324816" y="380952"/>
                  </a:lnTo>
                  <a:lnTo>
                    <a:pt x="325318" y="382506"/>
                  </a:lnTo>
                  <a:lnTo>
                    <a:pt x="326358" y="382837"/>
                  </a:lnTo>
                  <a:lnTo>
                    <a:pt x="333803" y="344222"/>
                  </a:lnTo>
                  <a:lnTo>
                    <a:pt x="346250" y="301892"/>
                  </a:lnTo>
                  <a:lnTo>
                    <a:pt x="351171" y="291490"/>
                  </a:lnTo>
                  <a:lnTo>
                    <a:pt x="353472" y="289703"/>
                  </a:lnTo>
                  <a:lnTo>
                    <a:pt x="355711" y="289218"/>
                  </a:lnTo>
                  <a:lnTo>
                    <a:pt x="357203" y="290306"/>
                  </a:lnTo>
                  <a:lnTo>
                    <a:pt x="377749" y="332432"/>
                  </a:lnTo>
                  <a:lnTo>
                    <a:pt x="393379" y="351669"/>
                  </a:lnTo>
                  <a:lnTo>
                    <a:pt x="407160" y="360650"/>
                  </a:lnTo>
                  <a:lnTo>
                    <a:pt x="421987" y="365582"/>
                  </a:lnTo>
                  <a:lnTo>
                    <a:pt x="435633" y="365423"/>
                  </a:lnTo>
                  <a:lnTo>
                    <a:pt x="461957" y="351253"/>
                  </a:lnTo>
                  <a:lnTo>
                    <a:pt x="488728" y="325809"/>
                  </a:lnTo>
                  <a:lnTo>
                    <a:pt x="498457" y="306118"/>
                  </a:lnTo>
                  <a:lnTo>
                    <a:pt x="502074" y="287723"/>
                  </a:lnTo>
                  <a:lnTo>
                    <a:pt x="501331" y="274844"/>
                  </a:lnTo>
                  <a:lnTo>
                    <a:pt x="498733" y="270140"/>
                  </a:lnTo>
                  <a:lnTo>
                    <a:pt x="490204" y="263032"/>
                  </a:lnTo>
                  <a:lnTo>
                    <a:pt x="479356" y="259402"/>
                  </a:lnTo>
                  <a:lnTo>
                    <a:pt x="473500" y="258434"/>
                  </a:lnTo>
                  <a:lnTo>
                    <a:pt x="468186" y="259200"/>
                  </a:lnTo>
                  <a:lnTo>
                    <a:pt x="458517" y="263813"/>
                  </a:lnTo>
                  <a:lnTo>
                    <a:pt x="455375" y="268431"/>
                  </a:lnTo>
                  <a:lnTo>
                    <a:pt x="451883" y="281087"/>
                  </a:lnTo>
                  <a:lnTo>
                    <a:pt x="453288" y="304079"/>
                  </a:lnTo>
                  <a:lnTo>
                    <a:pt x="460127" y="316686"/>
                  </a:lnTo>
                  <a:lnTo>
                    <a:pt x="470928" y="326287"/>
                  </a:lnTo>
                  <a:lnTo>
                    <a:pt x="485136" y="332906"/>
                  </a:lnTo>
                  <a:lnTo>
                    <a:pt x="515743" y="333857"/>
                  </a:lnTo>
                  <a:lnTo>
                    <a:pt x="537510" y="325687"/>
                  </a:lnTo>
                  <a:lnTo>
                    <a:pt x="556120" y="312649"/>
                  </a:lnTo>
                  <a:lnTo>
                    <a:pt x="566743" y="297446"/>
                  </a:lnTo>
                  <a:lnTo>
                    <a:pt x="574858" y="270749"/>
                  </a:lnTo>
                  <a:lnTo>
                    <a:pt x="575269" y="270232"/>
                  </a:lnTo>
                  <a:lnTo>
                    <a:pt x="562835" y="294750"/>
                  </a:lnTo>
                  <a:lnTo>
                    <a:pt x="559461" y="323414"/>
                  </a:lnTo>
                  <a:lnTo>
                    <a:pt x="566103" y="368460"/>
                  </a:lnTo>
                  <a:lnTo>
                    <a:pt x="568021" y="372767"/>
                  </a:lnTo>
                  <a:lnTo>
                    <a:pt x="570004" y="374933"/>
                  </a:lnTo>
                  <a:lnTo>
                    <a:pt x="572033" y="375671"/>
                  </a:lnTo>
                  <a:lnTo>
                    <a:pt x="574796" y="373341"/>
                  </a:lnTo>
                  <a:lnTo>
                    <a:pt x="596780" y="331552"/>
                  </a:lnTo>
                  <a:lnTo>
                    <a:pt x="608569" y="297381"/>
                  </a:lnTo>
                  <a:lnTo>
                    <a:pt x="621570" y="261263"/>
                  </a:lnTo>
                  <a:lnTo>
                    <a:pt x="647266" y="222606"/>
                  </a:lnTo>
                  <a:lnTo>
                    <a:pt x="651057" y="219086"/>
                  </a:lnTo>
                  <a:lnTo>
                    <a:pt x="654995" y="220268"/>
                  </a:lnTo>
                  <a:lnTo>
                    <a:pt x="663134" y="230988"/>
                  </a:lnTo>
                  <a:lnTo>
                    <a:pt x="679021" y="270341"/>
                  </a:lnTo>
                  <a:lnTo>
                    <a:pt x="689100" y="304278"/>
                  </a:lnTo>
                  <a:lnTo>
                    <a:pt x="698988" y="338412"/>
                  </a:lnTo>
                  <a:lnTo>
                    <a:pt x="722139" y="39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247"/>
            <p:cNvSpPr/>
            <p:nvPr>
              <p:custDataLst>
                <p:tags r:id="rId213"/>
              </p:custDataLst>
            </p:nvPr>
          </p:nvSpPr>
          <p:spPr>
            <a:xfrm>
              <a:off x="4180992" y="428142"/>
              <a:ext cx="10009" cy="333859"/>
            </a:xfrm>
            <a:custGeom>
              <a:avLst/>
              <a:gdLst/>
              <a:ahLst/>
              <a:cxnLst/>
              <a:rect l="0" t="0" r="0" b="0"/>
              <a:pathLst>
                <a:path w="10009" h="333859">
                  <a:moveTo>
                    <a:pt x="3658" y="3658"/>
                  </a:moveTo>
                  <a:lnTo>
                    <a:pt x="3658" y="3658"/>
                  </a:lnTo>
                  <a:lnTo>
                    <a:pt x="3658" y="0"/>
                  </a:lnTo>
                  <a:lnTo>
                    <a:pt x="2952" y="47328"/>
                  </a:lnTo>
                  <a:lnTo>
                    <a:pt x="287" y="91035"/>
                  </a:lnTo>
                  <a:lnTo>
                    <a:pt x="0" y="116943"/>
                  </a:lnTo>
                  <a:lnTo>
                    <a:pt x="514" y="144798"/>
                  </a:lnTo>
                  <a:lnTo>
                    <a:pt x="1562" y="173951"/>
                  </a:lnTo>
                  <a:lnTo>
                    <a:pt x="2966" y="200442"/>
                  </a:lnTo>
                  <a:lnTo>
                    <a:pt x="4608" y="225159"/>
                  </a:lnTo>
                  <a:lnTo>
                    <a:pt x="7608" y="267908"/>
                  </a:lnTo>
                  <a:lnTo>
                    <a:pt x="9297" y="308986"/>
                  </a:lnTo>
                  <a:lnTo>
                    <a:pt x="10008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252"/>
          <p:cNvGrpSpPr/>
          <p:nvPr/>
        </p:nvGrpSpPr>
        <p:grpSpPr>
          <a:xfrm>
            <a:off x="5308600" y="409680"/>
            <a:ext cx="546101" cy="333271"/>
            <a:chOff x="5308600" y="409680"/>
            <a:chExt cx="546101" cy="333271"/>
          </a:xfrm>
        </p:grpSpPr>
        <p:sp>
          <p:nvSpPr>
            <p:cNvPr id="535" name="SMARTInkShape-1248"/>
            <p:cNvSpPr/>
            <p:nvPr>
              <p:custDataLst>
                <p:tags r:id="rId208"/>
              </p:custDataLst>
            </p:nvPr>
          </p:nvSpPr>
          <p:spPr>
            <a:xfrm>
              <a:off x="5733658" y="679450"/>
              <a:ext cx="121043" cy="19051"/>
            </a:xfrm>
            <a:custGeom>
              <a:avLst/>
              <a:gdLst/>
              <a:ahLst/>
              <a:cxnLst/>
              <a:rect l="0" t="0" r="0" b="0"/>
              <a:pathLst>
                <a:path w="121043" h="19051">
                  <a:moveTo>
                    <a:pt x="6742" y="19050"/>
                  </a:moveTo>
                  <a:lnTo>
                    <a:pt x="6742" y="19050"/>
                  </a:lnTo>
                  <a:lnTo>
                    <a:pt x="0" y="19050"/>
                  </a:lnTo>
                  <a:lnTo>
                    <a:pt x="41962" y="13275"/>
                  </a:lnTo>
                  <a:lnTo>
                    <a:pt x="80249" y="6841"/>
                  </a:lnTo>
                  <a:lnTo>
                    <a:pt x="121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249"/>
            <p:cNvSpPr/>
            <p:nvPr>
              <p:custDataLst>
                <p:tags r:id="rId209"/>
              </p:custDataLst>
            </p:nvPr>
          </p:nvSpPr>
          <p:spPr>
            <a:xfrm>
              <a:off x="5713180" y="609600"/>
              <a:ext cx="135171" cy="31751"/>
            </a:xfrm>
            <a:custGeom>
              <a:avLst/>
              <a:gdLst/>
              <a:ahLst/>
              <a:cxnLst/>
              <a:rect l="0" t="0" r="0" b="0"/>
              <a:pathLst>
                <a:path w="135171" h="31751">
                  <a:moveTo>
                    <a:pt x="8170" y="31750"/>
                  </a:moveTo>
                  <a:lnTo>
                    <a:pt x="8170" y="31750"/>
                  </a:lnTo>
                  <a:lnTo>
                    <a:pt x="147" y="27386"/>
                  </a:lnTo>
                  <a:lnTo>
                    <a:pt x="0" y="26724"/>
                  </a:lnTo>
                  <a:lnTo>
                    <a:pt x="4539" y="24577"/>
                  </a:lnTo>
                  <a:lnTo>
                    <a:pt x="41842" y="13583"/>
                  </a:lnTo>
                  <a:lnTo>
                    <a:pt x="86821" y="6612"/>
                  </a:lnTo>
                  <a:lnTo>
                    <a:pt x="135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250"/>
            <p:cNvSpPr/>
            <p:nvPr>
              <p:custDataLst>
                <p:tags r:id="rId210"/>
              </p:custDataLst>
            </p:nvPr>
          </p:nvSpPr>
          <p:spPr>
            <a:xfrm>
              <a:off x="5462463" y="409680"/>
              <a:ext cx="74738" cy="333271"/>
            </a:xfrm>
            <a:custGeom>
              <a:avLst/>
              <a:gdLst/>
              <a:ahLst/>
              <a:cxnLst/>
              <a:rect l="0" t="0" r="0" b="0"/>
              <a:pathLst>
                <a:path w="74738" h="333271">
                  <a:moveTo>
                    <a:pt x="74737" y="9420"/>
                  </a:moveTo>
                  <a:lnTo>
                    <a:pt x="74737" y="9420"/>
                  </a:lnTo>
                  <a:lnTo>
                    <a:pt x="74737" y="6049"/>
                  </a:lnTo>
                  <a:lnTo>
                    <a:pt x="70974" y="2512"/>
                  </a:lnTo>
                  <a:lnTo>
                    <a:pt x="67995" y="582"/>
                  </a:lnTo>
                  <a:lnTo>
                    <a:pt x="64598" y="0"/>
                  </a:lnTo>
                  <a:lnTo>
                    <a:pt x="57061" y="1235"/>
                  </a:lnTo>
                  <a:lnTo>
                    <a:pt x="35654" y="17916"/>
                  </a:lnTo>
                  <a:lnTo>
                    <a:pt x="23500" y="29424"/>
                  </a:lnTo>
                  <a:lnTo>
                    <a:pt x="14805" y="45357"/>
                  </a:lnTo>
                  <a:lnTo>
                    <a:pt x="3475" y="91072"/>
                  </a:lnTo>
                  <a:lnTo>
                    <a:pt x="0" y="136546"/>
                  </a:lnTo>
                  <a:lnTo>
                    <a:pt x="1069" y="171048"/>
                  </a:lnTo>
                  <a:lnTo>
                    <a:pt x="3896" y="206138"/>
                  </a:lnTo>
                  <a:lnTo>
                    <a:pt x="10865" y="252954"/>
                  </a:lnTo>
                  <a:lnTo>
                    <a:pt x="25708" y="292539"/>
                  </a:lnTo>
                  <a:lnTo>
                    <a:pt x="49337" y="33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251"/>
            <p:cNvSpPr/>
            <p:nvPr>
              <p:custDataLst>
                <p:tags r:id="rId211"/>
              </p:custDataLst>
            </p:nvPr>
          </p:nvSpPr>
          <p:spPr>
            <a:xfrm>
              <a:off x="5308600" y="419100"/>
              <a:ext cx="139701" cy="196851"/>
            </a:xfrm>
            <a:custGeom>
              <a:avLst/>
              <a:gdLst/>
              <a:ahLst/>
              <a:cxnLst/>
              <a:rect l="0" t="0" r="0" b="0"/>
              <a:pathLst>
                <a:path w="139701" h="1968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1427" y="46140"/>
                  </a:lnTo>
                  <a:lnTo>
                    <a:pt x="70836" y="91282"/>
                  </a:lnTo>
                  <a:lnTo>
                    <a:pt x="98129" y="136643"/>
                  </a:lnTo>
                  <a:lnTo>
                    <a:pt x="126314" y="179783"/>
                  </a:lnTo>
                  <a:lnTo>
                    <a:pt x="1397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253"/>
          <p:cNvGrpSpPr/>
          <p:nvPr/>
        </p:nvGrpSpPr>
        <p:grpSpPr>
          <a:xfrm>
            <a:off x="6153719" y="368300"/>
            <a:ext cx="910890" cy="368301"/>
            <a:chOff x="6153719" y="368300"/>
            <a:chExt cx="910890" cy="368301"/>
          </a:xfrm>
        </p:grpSpPr>
        <p:sp>
          <p:nvSpPr>
            <p:cNvPr id="540" name="SMARTInkShape-1252"/>
            <p:cNvSpPr/>
            <p:nvPr>
              <p:custDataLst>
                <p:tags r:id="rId202"/>
              </p:custDataLst>
            </p:nvPr>
          </p:nvSpPr>
          <p:spPr>
            <a:xfrm>
              <a:off x="6902450" y="368300"/>
              <a:ext cx="162159" cy="364860"/>
            </a:xfrm>
            <a:custGeom>
              <a:avLst/>
              <a:gdLst/>
              <a:ahLst/>
              <a:cxnLst/>
              <a:rect l="0" t="0" r="0" b="0"/>
              <a:pathLst>
                <a:path w="162159" h="364860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46319" y="39707"/>
                  </a:lnTo>
                  <a:lnTo>
                    <a:pt x="42223" y="75973"/>
                  </a:lnTo>
                  <a:lnTo>
                    <a:pt x="39932" y="121725"/>
                  </a:lnTo>
                  <a:lnTo>
                    <a:pt x="39322" y="146767"/>
                  </a:lnTo>
                  <a:lnTo>
                    <a:pt x="39619" y="171928"/>
                  </a:lnTo>
                  <a:lnTo>
                    <a:pt x="40524" y="197169"/>
                  </a:lnTo>
                  <a:lnTo>
                    <a:pt x="41833" y="222462"/>
                  </a:lnTo>
                  <a:lnTo>
                    <a:pt x="41405" y="267500"/>
                  </a:lnTo>
                  <a:lnTo>
                    <a:pt x="39568" y="303744"/>
                  </a:lnTo>
                  <a:lnTo>
                    <a:pt x="38294" y="337465"/>
                  </a:lnTo>
                  <a:lnTo>
                    <a:pt x="50678" y="302002"/>
                  </a:lnTo>
                  <a:lnTo>
                    <a:pt x="71695" y="263284"/>
                  </a:lnTo>
                  <a:lnTo>
                    <a:pt x="92034" y="236995"/>
                  </a:lnTo>
                  <a:lnTo>
                    <a:pt x="97339" y="232080"/>
                  </a:lnTo>
                  <a:lnTo>
                    <a:pt x="103698" y="229509"/>
                  </a:lnTo>
                  <a:lnTo>
                    <a:pt x="118290" y="228534"/>
                  </a:lnTo>
                  <a:lnTo>
                    <a:pt x="132301" y="236096"/>
                  </a:lnTo>
                  <a:lnTo>
                    <a:pt x="144878" y="250276"/>
                  </a:lnTo>
                  <a:lnTo>
                    <a:pt x="158481" y="282060"/>
                  </a:lnTo>
                  <a:lnTo>
                    <a:pt x="162158" y="305982"/>
                  </a:lnTo>
                  <a:lnTo>
                    <a:pt x="158148" y="326962"/>
                  </a:lnTo>
                  <a:lnTo>
                    <a:pt x="154115" y="336508"/>
                  </a:lnTo>
                  <a:lnTo>
                    <a:pt x="138346" y="350878"/>
                  </a:lnTo>
                  <a:lnTo>
                    <a:pt x="128214" y="356685"/>
                  </a:lnTo>
                  <a:lnTo>
                    <a:pt x="83615" y="364859"/>
                  </a:lnTo>
                  <a:lnTo>
                    <a:pt x="50333" y="36112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253"/>
            <p:cNvSpPr/>
            <p:nvPr>
              <p:custDataLst>
                <p:tags r:id="rId203"/>
              </p:custDataLst>
            </p:nvPr>
          </p:nvSpPr>
          <p:spPr>
            <a:xfrm>
              <a:off x="6762827" y="495300"/>
              <a:ext cx="25324" cy="228601"/>
            </a:xfrm>
            <a:custGeom>
              <a:avLst/>
              <a:gdLst/>
              <a:ahLst/>
              <a:cxnLst/>
              <a:rect l="0" t="0" r="0" b="0"/>
              <a:pathLst>
                <a:path w="25324" h="228601">
                  <a:moveTo>
                    <a:pt x="6273" y="0"/>
                  </a:moveTo>
                  <a:lnTo>
                    <a:pt x="6273" y="0"/>
                  </a:lnTo>
                  <a:lnTo>
                    <a:pt x="2902" y="3371"/>
                  </a:lnTo>
                  <a:lnTo>
                    <a:pt x="511" y="37590"/>
                  </a:lnTo>
                  <a:lnTo>
                    <a:pt x="97" y="82007"/>
                  </a:lnTo>
                  <a:lnTo>
                    <a:pt x="0" y="116881"/>
                  </a:lnTo>
                  <a:lnTo>
                    <a:pt x="6688" y="162102"/>
                  </a:lnTo>
                  <a:lnTo>
                    <a:pt x="17606" y="202312"/>
                  </a:lnTo>
                  <a:lnTo>
                    <a:pt x="2532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254"/>
            <p:cNvSpPr/>
            <p:nvPr>
              <p:custDataLst>
                <p:tags r:id="rId204"/>
              </p:custDataLst>
            </p:nvPr>
          </p:nvSpPr>
          <p:spPr>
            <a:xfrm>
              <a:off x="6649332" y="609600"/>
              <a:ext cx="164219" cy="12701"/>
            </a:xfrm>
            <a:custGeom>
              <a:avLst/>
              <a:gdLst/>
              <a:ahLst/>
              <a:cxnLst/>
              <a:rect l="0" t="0" r="0" b="0"/>
              <a:pathLst>
                <a:path w="1642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7233"/>
                  </a:lnTo>
                  <a:lnTo>
                    <a:pt x="35823" y="6427"/>
                  </a:lnTo>
                  <a:lnTo>
                    <a:pt x="80549" y="6373"/>
                  </a:lnTo>
                  <a:lnTo>
                    <a:pt x="113861" y="4479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255"/>
            <p:cNvSpPr/>
            <p:nvPr>
              <p:custDataLst>
                <p:tags r:id="rId205"/>
              </p:custDataLst>
            </p:nvPr>
          </p:nvSpPr>
          <p:spPr>
            <a:xfrm>
              <a:off x="6438900" y="431800"/>
              <a:ext cx="196851" cy="304801"/>
            </a:xfrm>
            <a:custGeom>
              <a:avLst/>
              <a:gdLst/>
              <a:ahLst/>
              <a:cxnLst/>
              <a:rect l="0" t="0" r="0" b="0"/>
              <a:pathLst>
                <a:path w="196851" h="304801">
                  <a:moveTo>
                    <a:pt x="196850" y="0"/>
                  </a:moveTo>
                  <a:lnTo>
                    <a:pt x="196850" y="0"/>
                  </a:lnTo>
                  <a:lnTo>
                    <a:pt x="186737" y="0"/>
                  </a:lnTo>
                  <a:lnTo>
                    <a:pt x="170335" y="6742"/>
                  </a:lnTo>
                  <a:lnTo>
                    <a:pt x="132869" y="50538"/>
                  </a:lnTo>
                  <a:lnTo>
                    <a:pt x="102091" y="90900"/>
                  </a:lnTo>
                  <a:lnTo>
                    <a:pt x="69128" y="137061"/>
                  </a:lnTo>
                  <a:lnTo>
                    <a:pt x="38485" y="183683"/>
                  </a:lnTo>
                  <a:lnTo>
                    <a:pt x="15458" y="225570"/>
                  </a:lnTo>
                  <a:lnTo>
                    <a:pt x="5224" y="25970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256"/>
            <p:cNvSpPr/>
            <p:nvPr>
              <p:custDataLst>
                <p:tags r:id="rId206"/>
              </p:custDataLst>
            </p:nvPr>
          </p:nvSpPr>
          <p:spPr>
            <a:xfrm>
              <a:off x="6364465" y="419983"/>
              <a:ext cx="226836" cy="316618"/>
            </a:xfrm>
            <a:custGeom>
              <a:avLst/>
              <a:gdLst/>
              <a:ahLst/>
              <a:cxnLst/>
              <a:rect l="0" t="0" r="0" b="0"/>
              <a:pathLst>
                <a:path w="226836" h="3166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24835" y="39415"/>
                  </a:lnTo>
                  <a:lnTo>
                    <a:pt x="47451" y="70649"/>
                  </a:lnTo>
                  <a:lnTo>
                    <a:pt x="76318" y="110402"/>
                  </a:lnTo>
                  <a:lnTo>
                    <a:pt x="109844" y="152058"/>
                  </a:lnTo>
                  <a:lnTo>
                    <a:pt x="144500" y="193385"/>
                  </a:lnTo>
                  <a:lnTo>
                    <a:pt x="176366" y="232920"/>
                  </a:lnTo>
                  <a:lnTo>
                    <a:pt x="199465" y="267894"/>
                  </a:lnTo>
                  <a:lnTo>
                    <a:pt x="226835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257"/>
            <p:cNvSpPr/>
            <p:nvPr>
              <p:custDataLst>
                <p:tags r:id="rId207"/>
              </p:custDataLst>
            </p:nvPr>
          </p:nvSpPr>
          <p:spPr>
            <a:xfrm>
              <a:off x="6153719" y="542340"/>
              <a:ext cx="158182" cy="146160"/>
            </a:xfrm>
            <a:custGeom>
              <a:avLst/>
              <a:gdLst/>
              <a:ahLst/>
              <a:cxnLst/>
              <a:rect l="0" t="0" r="0" b="0"/>
              <a:pathLst>
                <a:path w="158182" h="146160">
                  <a:moveTo>
                    <a:pt x="120081" y="60910"/>
                  </a:moveTo>
                  <a:lnTo>
                    <a:pt x="120081" y="60910"/>
                  </a:lnTo>
                  <a:lnTo>
                    <a:pt x="115055" y="40188"/>
                  </a:lnTo>
                  <a:lnTo>
                    <a:pt x="114614" y="34395"/>
                  </a:lnTo>
                  <a:lnTo>
                    <a:pt x="110360" y="24196"/>
                  </a:lnTo>
                  <a:lnTo>
                    <a:pt x="96132" y="6150"/>
                  </a:lnTo>
                  <a:lnTo>
                    <a:pt x="86154" y="1295"/>
                  </a:lnTo>
                  <a:lnTo>
                    <a:pt x="80530" y="0"/>
                  </a:lnTo>
                  <a:lnTo>
                    <a:pt x="64873" y="4205"/>
                  </a:lnTo>
                  <a:lnTo>
                    <a:pt x="55759" y="8290"/>
                  </a:lnTo>
                  <a:lnTo>
                    <a:pt x="26076" y="41007"/>
                  </a:lnTo>
                  <a:lnTo>
                    <a:pt x="5054" y="83078"/>
                  </a:lnTo>
                  <a:lnTo>
                    <a:pt x="0" y="120081"/>
                  </a:lnTo>
                  <a:lnTo>
                    <a:pt x="3339" y="129285"/>
                  </a:lnTo>
                  <a:lnTo>
                    <a:pt x="16454" y="143275"/>
                  </a:lnTo>
                  <a:lnTo>
                    <a:pt x="25596" y="146159"/>
                  </a:lnTo>
                  <a:lnTo>
                    <a:pt x="47044" y="145600"/>
                  </a:lnTo>
                  <a:lnTo>
                    <a:pt x="66923" y="135004"/>
                  </a:lnTo>
                  <a:lnTo>
                    <a:pt x="83755" y="118535"/>
                  </a:lnTo>
                  <a:lnTo>
                    <a:pt x="99754" y="90135"/>
                  </a:lnTo>
                  <a:lnTo>
                    <a:pt x="104415" y="66355"/>
                  </a:lnTo>
                  <a:lnTo>
                    <a:pt x="103993" y="62423"/>
                  </a:lnTo>
                  <a:lnTo>
                    <a:pt x="103005" y="59802"/>
                  </a:lnTo>
                  <a:lnTo>
                    <a:pt x="109024" y="91724"/>
                  </a:lnTo>
                  <a:lnTo>
                    <a:pt x="117283" y="104944"/>
                  </a:lnTo>
                  <a:lnTo>
                    <a:pt x="123861" y="109316"/>
                  </a:lnTo>
                  <a:lnTo>
                    <a:pt x="158181" y="118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7" name="SMARTInkShape-1258"/>
          <p:cNvSpPr/>
          <p:nvPr>
            <p:custDataLst>
              <p:tags r:id="rId1"/>
            </p:custDataLst>
          </p:nvPr>
        </p:nvSpPr>
        <p:spPr>
          <a:xfrm>
            <a:off x="7308951" y="577949"/>
            <a:ext cx="241200" cy="126596"/>
          </a:xfrm>
          <a:custGeom>
            <a:avLst/>
            <a:gdLst/>
            <a:ahLst/>
            <a:cxnLst/>
            <a:rect l="0" t="0" r="0" b="0"/>
            <a:pathLst>
              <a:path w="241200" h="126596">
                <a:moveTo>
                  <a:pt x="12599" y="88801"/>
                </a:moveTo>
                <a:lnTo>
                  <a:pt x="12599" y="88801"/>
                </a:lnTo>
                <a:lnTo>
                  <a:pt x="9228" y="92172"/>
                </a:lnTo>
                <a:lnTo>
                  <a:pt x="5691" y="93827"/>
                </a:lnTo>
                <a:lnTo>
                  <a:pt x="1042" y="94889"/>
                </a:lnTo>
                <a:lnTo>
                  <a:pt x="661" y="94271"/>
                </a:lnTo>
                <a:lnTo>
                  <a:pt x="0" y="79548"/>
                </a:lnTo>
                <a:lnTo>
                  <a:pt x="20197" y="37610"/>
                </a:lnTo>
                <a:lnTo>
                  <a:pt x="42524" y="8174"/>
                </a:lnTo>
                <a:lnTo>
                  <a:pt x="56237" y="50"/>
                </a:lnTo>
                <a:lnTo>
                  <a:pt x="63563" y="0"/>
                </a:lnTo>
                <a:lnTo>
                  <a:pt x="79230" y="5590"/>
                </a:lnTo>
                <a:lnTo>
                  <a:pt x="91836" y="24537"/>
                </a:lnTo>
                <a:lnTo>
                  <a:pt x="108749" y="63175"/>
                </a:lnTo>
                <a:lnTo>
                  <a:pt x="130055" y="110785"/>
                </a:lnTo>
                <a:lnTo>
                  <a:pt x="136059" y="118274"/>
                </a:lnTo>
                <a:lnTo>
                  <a:pt x="150255" y="126595"/>
                </a:lnTo>
                <a:lnTo>
                  <a:pt x="157992" y="125991"/>
                </a:lnTo>
                <a:lnTo>
                  <a:pt x="174115" y="117795"/>
                </a:lnTo>
                <a:lnTo>
                  <a:pt x="186924" y="100982"/>
                </a:lnTo>
                <a:lnTo>
                  <a:pt x="205832" y="65834"/>
                </a:lnTo>
                <a:lnTo>
                  <a:pt x="230763" y="23195"/>
                </a:lnTo>
                <a:lnTo>
                  <a:pt x="241199" y="62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6" name="SMARTInkShape-Group255"/>
          <p:cNvGrpSpPr/>
          <p:nvPr/>
        </p:nvGrpSpPr>
        <p:grpSpPr>
          <a:xfrm>
            <a:off x="7818783" y="336550"/>
            <a:ext cx="1458568" cy="438151"/>
            <a:chOff x="7818783" y="336550"/>
            <a:chExt cx="1458568" cy="438151"/>
          </a:xfrm>
        </p:grpSpPr>
        <p:sp>
          <p:nvSpPr>
            <p:cNvPr id="548" name="SMARTInkShape-1259"/>
            <p:cNvSpPr/>
            <p:nvPr>
              <p:custDataLst>
                <p:tags r:id="rId194"/>
              </p:custDataLst>
            </p:nvPr>
          </p:nvSpPr>
          <p:spPr>
            <a:xfrm>
              <a:off x="9163050" y="71755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114300" y="0"/>
                  </a:moveTo>
                  <a:lnTo>
                    <a:pt x="114300" y="0"/>
                  </a:lnTo>
                  <a:lnTo>
                    <a:pt x="75999" y="20722"/>
                  </a:lnTo>
                  <a:lnTo>
                    <a:pt x="38041" y="385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260"/>
            <p:cNvSpPr/>
            <p:nvPr>
              <p:custDataLst>
                <p:tags r:id="rId195"/>
              </p:custDataLst>
            </p:nvPr>
          </p:nvSpPr>
          <p:spPr>
            <a:xfrm>
              <a:off x="9080500" y="361950"/>
              <a:ext cx="115612" cy="317431"/>
            </a:xfrm>
            <a:custGeom>
              <a:avLst/>
              <a:gdLst/>
              <a:ahLst/>
              <a:cxnLst/>
              <a:rect l="0" t="0" r="0" b="0"/>
              <a:pathLst>
                <a:path w="115612" h="317431">
                  <a:moveTo>
                    <a:pt x="50800" y="0"/>
                  </a:moveTo>
                  <a:lnTo>
                    <a:pt x="50800" y="0"/>
                  </a:lnTo>
                  <a:lnTo>
                    <a:pt x="44057" y="3371"/>
                  </a:lnTo>
                  <a:lnTo>
                    <a:pt x="33123" y="25693"/>
                  </a:lnTo>
                  <a:lnTo>
                    <a:pt x="26950" y="56810"/>
                  </a:lnTo>
                  <a:lnTo>
                    <a:pt x="21855" y="97921"/>
                  </a:lnTo>
                  <a:lnTo>
                    <a:pt x="19509" y="121725"/>
                  </a:lnTo>
                  <a:lnTo>
                    <a:pt x="17239" y="146767"/>
                  </a:lnTo>
                  <a:lnTo>
                    <a:pt x="14315" y="171222"/>
                  </a:lnTo>
                  <a:lnTo>
                    <a:pt x="10954" y="195287"/>
                  </a:lnTo>
                  <a:lnTo>
                    <a:pt x="4869" y="239194"/>
                  </a:lnTo>
                  <a:lnTo>
                    <a:pt x="1442" y="283480"/>
                  </a:lnTo>
                  <a:lnTo>
                    <a:pt x="190" y="301992"/>
                  </a:lnTo>
                  <a:lnTo>
                    <a:pt x="19486" y="264248"/>
                  </a:lnTo>
                  <a:lnTo>
                    <a:pt x="44578" y="221524"/>
                  </a:lnTo>
                  <a:lnTo>
                    <a:pt x="60734" y="196527"/>
                  </a:lnTo>
                  <a:lnTo>
                    <a:pt x="74970" y="183066"/>
                  </a:lnTo>
                  <a:lnTo>
                    <a:pt x="81027" y="179899"/>
                  </a:lnTo>
                  <a:lnTo>
                    <a:pt x="91515" y="178263"/>
                  </a:lnTo>
                  <a:lnTo>
                    <a:pt x="96288" y="180931"/>
                  </a:lnTo>
                  <a:lnTo>
                    <a:pt x="105354" y="191421"/>
                  </a:lnTo>
                  <a:lnTo>
                    <a:pt x="115022" y="219936"/>
                  </a:lnTo>
                  <a:lnTo>
                    <a:pt x="115611" y="255196"/>
                  </a:lnTo>
                  <a:lnTo>
                    <a:pt x="107357" y="276168"/>
                  </a:lnTo>
                  <a:lnTo>
                    <a:pt x="93573" y="293486"/>
                  </a:lnTo>
                  <a:lnTo>
                    <a:pt x="75689" y="305886"/>
                  </a:lnTo>
                  <a:lnTo>
                    <a:pt x="42418" y="317430"/>
                  </a:lnTo>
                  <a:lnTo>
                    <a:pt x="23791" y="317234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261"/>
            <p:cNvSpPr/>
            <p:nvPr>
              <p:custDataLst>
                <p:tags r:id="rId196"/>
              </p:custDataLst>
            </p:nvPr>
          </p:nvSpPr>
          <p:spPr>
            <a:xfrm>
              <a:off x="8954383" y="527050"/>
              <a:ext cx="37218" cy="133351"/>
            </a:xfrm>
            <a:custGeom>
              <a:avLst/>
              <a:gdLst/>
              <a:ahLst/>
              <a:cxnLst/>
              <a:rect l="0" t="0" r="0" b="0"/>
              <a:pathLst>
                <a:path w="37218" h="1333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8951"/>
                  </a:lnTo>
                  <a:lnTo>
                    <a:pt x="9430" y="58934"/>
                  </a:lnTo>
                  <a:lnTo>
                    <a:pt x="24881" y="101534"/>
                  </a:lnTo>
                  <a:lnTo>
                    <a:pt x="3721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262"/>
            <p:cNvSpPr/>
            <p:nvPr>
              <p:custDataLst>
                <p:tags r:id="rId197"/>
              </p:custDataLst>
            </p:nvPr>
          </p:nvSpPr>
          <p:spPr>
            <a:xfrm>
              <a:off x="8879991" y="596900"/>
              <a:ext cx="117960" cy="25401"/>
            </a:xfrm>
            <a:custGeom>
              <a:avLst/>
              <a:gdLst/>
              <a:ahLst/>
              <a:cxnLst/>
              <a:rect l="0" t="0" r="0" b="0"/>
              <a:pathLst>
                <a:path w="1179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5400"/>
                  </a:lnTo>
                  <a:lnTo>
                    <a:pt x="0" y="24694"/>
                  </a:lnTo>
                  <a:lnTo>
                    <a:pt x="1561" y="22029"/>
                  </a:lnTo>
                  <a:lnTo>
                    <a:pt x="39802" y="12535"/>
                  </a:lnTo>
                  <a:lnTo>
                    <a:pt x="76693" y="6301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263"/>
            <p:cNvSpPr/>
            <p:nvPr>
              <p:custDataLst>
                <p:tags r:id="rId198"/>
              </p:custDataLst>
            </p:nvPr>
          </p:nvSpPr>
          <p:spPr>
            <a:xfrm>
              <a:off x="8650465" y="536659"/>
              <a:ext cx="182386" cy="238042"/>
            </a:xfrm>
            <a:custGeom>
              <a:avLst/>
              <a:gdLst/>
              <a:ahLst/>
              <a:cxnLst/>
              <a:rect l="0" t="0" r="0" b="0"/>
              <a:pathLst>
                <a:path w="182386" h="238042">
                  <a:moveTo>
                    <a:pt x="10935" y="238041"/>
                  </a:moveTo>
                  <a:lnTo>
                    <a:pt x="10935" y="238041"/>
                  </a:lnTo>
                  <a:lnTo>
                    <a:pt x="4193" y="238041"/>
                  </a:lnTo>
                  <a:lnTo>
                    <a:pt x="2207" y="237335"/>
                  </a:lnTo>
                  <a:lnTo>
                    <a:pt x="884" y="236160"/>
                  </a:lnTo>
                  <a:lnTo>
                    <a:pt x="0" y="234670"/>
                  </a:lnTo>
                  <a:lnTo>
                    <a:pt x="2782" y="227371"/>
                  </a:lnTo>
                  <a:lnTo>
                    <a:pt x="8017" y="214954"/>
                  </a:lnTo>
                  <a:lnTo>
                    <a:pt x="16341" y="182047"/>
                  </a:lnTo>
                  <a:lnTo>
                    <a:pt x="26038" y="150360"/>
                  </a:lnTo>
                  <a:lnTo>
                    <a:pt x="37404" y="109466"/>
                  </a:lnTo>
                  <a:lnTo>
                    <a:pt x="46687" y="66597"/>
                  </a:lnTo>
                  <a:lnTo>
                    <a:pt x="48461" y="31081"/>
                  </a:lnTo>
                  <a:lnTo>
                    <a:pt x="48864" y="3545"/>
                  </a:lnTo>
                  <a:lnTo>
                    <a:pt x="47512" y="571"/>
                  </a:lnTo>
                  <a:lnTo>
                    <a:pt x="45196" y="0"/>
                  </a:lnTo>
                  <a:lnTo>
                    <a:pt x="42242" y="1030"/>
                  </a:lnTo>
                  <a:lnTo>
                    <a:pt x="31344" y="19335"/>
                  </a:lnTo>
                  <a:lnTo>
                    <a:pt x="25919" y="53844"/>
                  </a:lnTo>
                  <a:lnTo>
                    <a:pt x="31054" y="95348"/>
                  </a:lnTo>
                  <a:lnTo>
                    <a:pt x="44883" y="132183"/>
                  </a:lnTo>
                  <a:lnTo>
                    <a:pt x="62387" y="158698"/>
                  </a:lnTo>
                  <a:lnTo>
                    <a:pt x="69224" y="163273"/>
                  </a:lnTo>
                  <a:lnTo>
                    <a:pt x="84348" y="166476"/>
                  </a:lnTo>
                  <a:lnTo>
                    <a:pt x="90922" y="163520"/>
                  </a:lnTo>
                  <a:lnTo>
                    <a:pt x="101989" y="150828"/>
                  </a:lnTo>
                  <a:lnTo>
                    <a:pt x="119523" y="117107"/>
                  </a:lnTo>
                  <a:lnTo>
                    <a:pt x="134751" y="72465"/>
                  </a:lnTo>
                  <a:lnTo>
                    <a:pt x="138089" y="43715"/>
                  </a:lnTo>
                  <a:lnTo>
                    <a:pt x="137331" y="39346"/>
                  </a:lnTo>
                  <a:lnTo>
                    <a:pt x="136122" y="37139"/>
                  </a:lnTo>
                  <a:lnTo>
                    <a:pt x="134609" y="36373"/>
                  </a:lnTo>
                  <a:lnTo>
                    <a:pt x="132896" y="38684"/>
                  </a:lnTo>
                  <a:lnTo>
                    <a:pt x="129110" y="48779"/>
                  </a:lnTo>
                  <a:lnTo>
                    <a:pt x="126383" y="77071"/>
                  </a:lnTo>
                  <a:lnTo>
                    <a:pt x="132319" y="108894"/>
                  </a:lnTo>
                  <a:lnTo>
                    <a:pt x="146383" y="133923"/>
                  </a:lnTo>
                  <a:lnTo>
                    <a:pt x="152740" y="138996"/>
                  </a:lnTo>
                  <a:lnTo>
                    <a:pt x="182385" y="149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264"/>
            <p:cNvSpPr/>
            <p:nvPr>
              <p:custDataLst>
                <p:tags r:id="rId199"/>
              </p:custDataLst>
            </p:nvPr>
          </p:nvSpPr>
          <p:spPr>
            <a:xfrm>
              <a:off x="8432210" y="519413"/>
              <a:ext cx="114891" cy="182779"/>
            </a:xfrm>
            <a:custGeom>
              <a:avLst/>
              <a:gdLst/>
              <a:ahLst/>
              <a:cxnLst/>
              <a:rect l="0" t="0" r="0" b="0"/>
              <a:pathLst>
                <a:path w="114891" h="182779">
                  <a:moveTo>
                    <a:pt x="102190" y="45737"/>
                  </a:moveTo>
                  <a:lnTo>
                    <a:pt x="102190" y="45737"/>
                  </a:lnTo>
                  <a:lnTo>
                    <a:pt x="95448" y="38995"/>
                  </a:lnTo>
                  <a:lnTo>
                    <a:pt x="83480" y="16052"/>
                  </a:lnTo>
                  <a:lnTo>
                    <a:pt x="54945" y="0"/>
                  </a:lnTo>
                  <a:lnTo>
                    <a:pt x="50233" y="429"/>
                  </a:lnTo>
                  <a:lnTo>
                    <a:pt x="41231" y="6550"/>
                  </a:lnTo>
                  <a:lnTo>
                    <a:pt x="19593" y="53780"/>
                  </a:lnTo>
                  <a:lnTo>
                    <a:pt x="9976" y="87412"/>
                  </a:lnTo>
                  <a:lnTo>
                    <a:pt x="2881" y="121644"/>
                  </a:lnTo>
                  <a:lnTo>
                    <a:pt x="0" y="138675"/>
                  </a:lnTo>
                  <a:lnTo>
                    <a:pt x="902" y="152146"/>
                  </a:lnTo>
                  <a:lnTo>
                    <a:pt x="9431" y="172758"/>
                  </a:lnTo>
                  <a:lnTo>
                    <a:pt x="15656" y="178395"/>
                  </a:lnTo>
                  <a:lnTo>
                    <a:pt x="22629" y="181448"/>
                  </a:lnTo>
                  <a:lnTo>
                    <a:pt x="30099" y="182778"/>
                  </a:lnTo>
                  <a:lnTo>
                    <a:pt x="37901" y="180136"/>
                  </a:lnTo>
                  <a:lnTo>
                    <a:pt x="54097" y="167794"/>
                  </a:lnTo>
                  <a:lnTo>
                    <a:pt x="72339" y="134270"/>
                  </a:lnTo>
                  <a:lnTo>
                    <a:pt x="86682" y="96428"/>
                  </a:lnTo>
                  <a:lnTo>
                    <a:pt x="94736" y="68110"/>
                  </a:lnTo>
                  <a:lnTo>
                    <a:pt x="96515" y="66297"/>
                  </a:lnTo>
                  <a:lnTo>
                    <a:pt x="98407" y="65794"/>
                  </a:lnTo>
                  <a:lnTo>
                    <a:pt x="99668" y="68986"/>
                  </a:lnTo>
                  <a:lnTo>
                    <a:pt x="101857" y="112438"/>
                  </a:lnTo>
                  <a:lnTo>
                    <a:pt x="110852" y="156436"/>
                  </a:lnTo>
                  <a:lnTo>
                    <a:pt x="114890" y="172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265"/>
            <p:cNvSpPr/>
            <p:nvPr>
              <p:custDataLst>
                <p:tags r:id="rId200"/>
              </p:custDataLst>
            </p:nvPr>
          </p:nvSpPr>
          <p:spPr>
            <a:xfrm>
              <a:off x="8216149" y="336550"/>
              <a:ext cx="134102" cy="425451"/>
            </a:xfrm>
            <a:custGeom>
              <a:avLst/>
              <a:gdLst/>
              <a:ahLst/>
              <a:cxnLst/>
              <a:rect l="0" t="0" r="0" b="0"/>
              <a:pathLst>
                <a:path w="134102" h="425451">
                  <a:moveTo>
                    <a:pt x="134101" y="0"/>
                  </a:moveTo>
                  <a:lnTo>
                    <a:pt x="134101" y="0"/>
                  </a:lnTo>
                  <a:lnTo>
                    <a:pt x="110504" y="0"/>
                  </a:lnTo>
                  <a:lnTo>
                    <a:pt x="89511" y="7526"/>
                  </a:lnTo>
                  <a:lnTo>
                    <a:pt x="78975" y="13484"/>
                  </a:lnTo>
                  <a:lnTo>
                    <a:pt x="47290" y="52208"/>
                  </a:lnTo>
                  <a:lnTo>
                    <a:pt x="28020" y="99168"/>
                  </a:lnTo>
                  <a:lnTo>
                    <a:pt x="18930" y="127496"/>
                  </a:lnTo>
                  <a:lnTo>
                    <a:pt x="12165" y="156964"/>
                  </a:lnTo>
                  <a:lnTo>
                    <a:pt x="6949" y="187192"/>
                  </a:lnTo>
                  <a:lnTo>
                    <a:pt x="2766" y="217928"/>
                  </a:lnTo>
                  <a:lnTo>
                    <a:pt x="683" y="248297"/>
                  </a:lnTo>
                  <a:lnTo>
                    <a:pt x="0" y="278420"/>
                  </a:lnTo>
                  <a:lnTo>
                    <a:pt x="250" y="308380"/>
                  </a:lnTo>
                  <a:lnTo>
                    <a:pt x="3945" y="333998"/>
                  </a:lnTo>
                  <a:lnTo>
                    <a:pt x="17459" y="377514"/>
                  </a:lnTo>
                  <a:lnTo>
                    <a:pt x="30940" y="392081"/>
                  </a:lnTo>
                  <a:lnTo>
                    <a:pt x="68495" y="410149"/>
                  </a:lnTo>
                  <a:lnTo>
                    <a:pt x="108701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266"/>
            <p:cNvSpPr/>
            <p:nvPr>
              <p:custDataLst>
                <p:tags r:id="rId201"/>
              </p:custDataLst>
            </p:nvPr>
          </p:nvSpPr>
          <p:spPr>
            <a:xfrm>
              <a:off x="7818783" y="419100"/>
              <a:ext cx="190828" cy="314332"/>
            </a:xfrm>
            <a:custGeom>
              <a:avLst/>
              <a:gdLst/>
              <a:ahLst/>
              <a:cxnLst/>
              <a:rect l="0" t="0" r="0" b="0"/>
              <a:pathLst>
                <a:path w="190828" h="314332">
                  <a:moveTo>
                    <a:pt x="10767" y="107950"/>
                  </a:moveTo>
                  <a:lnTo>
                    <a:pt x="10767" y="107950"/>
                  </a:lnTo>
                  <a:lnTo>
                    <a:pt x="15130" y="146245"/>
                  </a:lnTo>
                  <a:lnTo>
                    <a:pt x="16529" y="193615"/>
                  </a:lnTo>
                  <a:lnTo>
                    <a:pt x="16855" y="226927"/>
                  </a:lnTo>
                  <a:lnTo>
                    <a:pt x="13668" y="267302"/>
                  </a:lnTo>
                  <a:lnTo>
                    <a:pt x="11627" y="288123"/>
                  </a:lnTo>
                  <a:lnTo>
                    <a:pt x="9929" y="290154"/>
                  </a:lnTo>
                  <a:lnTo>
                    <a:pt x="7386" y="290097"/>
                  </a:lnTo>
                  <a:lnTo>
                    <a:pt x="4279" y="288648"/>
                  </a:lnTo>
                  <a:lnTo>
                    <a:pt x="828" y="271986"/>
                  </a:lnTo>
                  <a:lnTo>
                    <a:pt x="0" y="242944"/>
                  </a:lnTo>
                  <a:lnTo>
                    <a:pt x="1983" y="201814"/>
                  </a:lnTo>
                  <a:lnTo>
                    <a:pt x="4912" y="176876"/>
                  </a:lnTo>
                  <a:lnTo>
                    <a:pt x="8980" y="149667"/>
                  </a:lnTo>
                  <a:lnTo>
                    <a:pt x="13809" y="120945"/>
                  </a:lnTo>
                  <a:lnTo>
                    <a:pt x="24820" y="87150"/>
                  </a:lnTo>
                  <a:lnTo>
                    <a:pt x="30718" y="77150"/>
                  </a:lnTo>
                  <a:lnTo>
                    <a:pt x="35356" y="76128"/>
                  </a:lnTo>
                  <a:lnTo>
                    <a:pt x="39154" y="81091"/>
                  </a:lnTo>
                  <a:lnTo>
                    <a:pt x="51633" y="120688"/>
                  </a:lnTo>
                  <a:lnTo>
                    <a:pt x="63500" y="160178"/>
                  </a:lnTo>
                  <a:lnTo>
                    <a:pt x="78185" y="203599"/>
                  </a:lnTo>
                  <a:lnTo>
                    <a:pt x="94118" y="245005"/>
                  </a:lnTo>
                  <a:lnTo>
                    <a:pt x="109194" y="280341"/>
                  </a:lnTo>
                  <a:lnTo>
                    <a:pt x="120599" y="303102"/>
                  </a:lnTo>
                  <a:lnTo>
                    <a:pt x="126322" y="309312"/>
                  </a:lnTo>
                  <a:lnTo>
                    <a:pt x="132253" y="312747"/>
                  </a:lnTo>
                  <a:lnTo>
                    <a:pt x="138324" y="314331"/>
                  </a:lnTo>
                  <a:lnTo>
                    <a:pt x="144489" y="311860"/>
                  </a:lnTo>
                  <a:lnTo>
                    <a:pt x="156982" y="299706"/>
                  </a:lnTo>
                  <a:lnTo>
                    <a:pt x="175915" y="252804"/>
                  </a:lnTo>
                  <a:lnTo>
                    <a:pt x="180132" y="229214"/>
                  </a:lnTo>
                  <a:lnTo>
                    <a:pt x="182945" y="202198"/>
                  </a:lnTo>
                  <a:lnTo>
                    <a:pt x="184818" y="172899"/>
                  </a:lnTo>
                  <a:lnTo>
                    <a:pt x="186773" y="144899"/>
                  </a:lnTo>
                  <a:lnTo>
                    <a:pt x="188782" y="117766"/>
                  </a:lnTo>
                  <a:lnTo>
                    <a:pt x="190827" y="91211"/>
                  </a:lnTo>
                  <a:lnTo>
                    <a:pt x="189336" y="52297"/>
                  </a:lnTo>
                  <a:lnTo>
                    <a:pt x="175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3" name="SMARTInkShape-Group256"/>
          <p:cNvGrpSpPr/>
          <p:nvPr/>
        </p:nvGrpSpPr>
        <p:grpSpPr>
          <a:xfrm>
            <a:off x="9574046" y="301429"/>
            <a:ext cx="986005" cy="403422"/>
            <a:chOff x="9574046" y="301429"/>
            <a:chExt cx="986005" cy="403422"/>
          </a:xfrm>
        </p:grpSpPr>
        <p:sp>
          <p:nvSpPr>
            <p:cNvPr id="557" name="SMARTInkShape-1267"/>
            <p:cNvSpPr/>
            <p:nvPr>
              <p:custDataLst>
                <p:tags r:id="rId188"/>
              </p:custDataLst>
            </p:nvPr>
          </p:nvSpPr>
          <p:spPr>
            <a:xfrm>
              <a:off x="10560050" y="698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268"/>
            <p:cNvSpPr/>
            <p:nvPr>
              <p:custDataLst>
                <p:tags r:id="rId189"/>
              </p:custDataLst>
            </p:nvPr>
          </p:nvSpPr>
          <p:spPr>
            <a:xfrm>
              <a:off x="10350500" y="301429"/>
              <a:ext cx="143652" cy="397072"/>
            </a:xfrm>
            <a:custGeom>
              <a:avLst/>
              <a:gdLst/>
              <a:ahLst/>
              <a:cxnLst/>
              <a:rect l="0" t="0" r="0" b="0"/>
              <a:pathLst>
                <a:path w="143652" h="397072">
                  <a:moveTo>
                    <a:pt x="57150" y="3371"/>
                  </a:moveTo>
                  <a:lnTo>
                    <a:pt x="57150" y="3371"/>
                  </a:lnTo>
                  <a:lnTo>
                    <a:pt x="57148" y="0"/>
                  </a:lnTo>
                  <a:lnTo>
                    <a:pt x="58561" y="418"/>
                  </a:lnTo>
                  <a:lnTo>
                    <a:pt x="63893" y="4646"/>
                  </a:lnTo>
                  <a:lnTo>
                    <a:pt x="85999" y="45616"/>
                  </a:lnTo>
                  <a:lnTo>
                    <a:pt x="105956" y="77886"/>
                  </a:lnTo>
                  <a:lnTo>
                    <a:pt x="125173" y="117157"/>
                  </a:lnTo>
                  <a:lnTo>
                    <a:pt x="139592" y="161893"/>
                  </a:lnTo>
                  <a:lnTo>
                    <a:pt x="142451" y="186663"/>
                  </a:lnTo>
                  <a:lnTo>
                    <a:pt x="143651" y="212349"/>
                  </a:lnTo>
                  <a:lnTo>
                    <a:pt x="135577" y="257822"/>
                  </a:lnTo>
                  <a:lnTo>
                    <a:pt x="128484" y="278839"/>
                  </a:lnTo>
                  <a:lnTo>
                    <a:pt x="101790" y="315360"/>
                  </a:lnTo>
                  <a:lnTo>
                    <a:pt x="67818" y="346644"/>
                  </a:lnTo>
                  <a:lnTo>
                    <a:pt x="22604" y="380562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269"/>
            <p:cNvSpPr/>
            <p:nvPr>
              <p:custDataLst>
                <p:tags r:id="rId190"/>
              </p:custDataLst>
            </p:nvPr>
          </p:nvSpPr>
          <p:spPr>
            <a:xfrm>
              <a:off x="10204450" y="318822"/>
              <a:ext cx="133351" cy="108520"/>
            </a:xfrm>
            <a:custGeom>
              <a:avLst/>
              <a:gdLst/>
              <a:ahLst/>
              <a:cxnLst/>
              <a:rect l="0" t="0" r="0" b="0"/>
              <a:pathLst>
                <a:path w="133351" h="108520">
                  <a:moveTo>
                    <a:pt x="0" y="30428"/>
                  </a:moveTo>
                  <a:lnTo>
                    <a:pt x="0" y="30428"/>
                  </a:lnTo>
                  <a:lnTo>
                    <a:pt x="5069" y="24653"/>
                  </a:lnTo>
                  <a:lnTo>
                    <a:pt x="11537" y="15233"/>
                  </a:lnTo>
                  <a:lnTo>
                    <a:pt x="30036" y="3140"/>
                  </a:lnTo>
                  <a:lnTo>
                    <a:pt x="45824" y="0"/>
                  </a:lnTo>
                  <a:lnTo>
                    <a:pt x="55881" y="3029"/>
                  </a:lnTo>
                  <a:lnTo>
                    <a:pt x="60536" y="5812"/>
                  </a:lnTo>
                  <a:lnTo>
                    <a:pt x="67593" y="14549"/>
                  </a:lnTo>
                  <a:lnTo>
                    <a:pt x="70462" y="19842"/>
                  </a:lnTo>
                  <a:lnTo>
                    <a:pt x="70963" y="26193"/>
                  </a:lnTo>
                  <a:lnTo>
                    <a:pt x="67758" y="40775"/>
                  </a:lnTo>
                  <a:lnTo>
                    <a:pt x="57866" y="54782"/>
                  </a:lnTo>
                  <a:lnTo>
                    <a:pt x="14017" y="93475"/>
                  </a:lnTo>
                  <a:lnTo>
                    <a:pt x="13578" y="96448"/>
                  </a:lnTo>
                  <a:lnTo>
                    <a:pt x="15401" y="99136"/>
                  </a:lnTo>
                  <a:lnTo>
                    <a:pt x="18736" y="101633"/>
                  </a:lnTo>
                  <a:lnTo>
                    <a:pt x="40280" y="108519"/>
                  </a:lnTo>
                  <a:lnTo>
                    <a:pt x="87892" y="107028"/>
                  </a:lnTo>
                  <a:lnTo>
                    <a:pt x="133350" y="100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270"/>
            <p:cNvSpPr/>
            <p:nvPr>
              <p:custDataLst>
                <p:tags r:id="rId191"/>
              </p:custDataLst>
            </p:nvPr>
          </p:nvSpPr>
          <p:spPr>
            <a:xfrm>
              <a:off x="9931887" y="495300"/>
              <a:ext cx="247164" cy="140303"/>
            </a:xfrm>
            <a:custGeom>
              <a:avLst/>
              <a:gdLst/>
              <a:ahLst/>
              <a:cxnLst/>
              <a:rect l="0" t="0" r="0" b="0"/>
              <a:pathLst>
                <a:path w="247164" h="140303">
                  <a:moveTo>
                    <a:pt x="75713" y="0"/>
                  </a:moveTo>
                  <a:lnTo>
                    <a:pt x="75713" y="0"/>
                  </a:lnTo>
                  <a:lnTo>
                    <a:pt x="66874" y="24419"/>
                  </a:lnTo>
                  <a:lnTo>
                    <a:pt x="61659" y="70179"/>
                  </a:lnTo>
                  <a:lnTo>
                    <a:pt x="47326" y="106636"/>
                  </a:lnTo>
                  <a:lnTo>
                    <a:pt x="33228" y="126651"/>
                  </a:lnTo>
                  <a:lnTo>
                    <a:pt x="19435" y="137428"/>
                  </a:lnTo>
                  <a:lnTo>
                    <a:pt x="12794" y="140302"/>
                  </a:lnTo>
                  <a:lnTo>
                    <a:pt x="7664" y="140101"/>
                  </a:lnTo>
                  <a:lnTo>
                    <a:pt x="3534" y="137851"/>
                  </a:lnTo>
                  <a:lnTo>
                    <a:pt x="77" y="134234"/>
                  </a:lnTo>
                  <a:lnTo>
                    <a:pt x="0" y="117045"/>
                  </a:lnTo>
                  <a:lnTo>
                    <a:pt x="9772" y="79600"/>
                  </a:lnTo>
                  <a:lnTo>
                    <a:pt x="21710" y="54428"/>
                  </a:lnTo>
                  <a:lnTo>
                    <a:pt x="38776" y="36185"/>
                  </a:lnTo>
                  <a:lnTo>
                    <a:pt x="61882" y="24784"/>
                  </a:lnTo>
                  <a:lnTo>
                    <a:pt x="106424" y="14399"/>
                  </a:lnTo>
                  <a:lnTo>
                    <a:pt x="140868" y="10633"/>
                  </a:lnTo>
                  <a:lnTo>
                    <a:pt x="174991" y="11311"/>
                  </a:lnTo>
                  <a:lnTo>
                    <a:pt x="219193" y="12288"/>
                  </a:lnTo>
                  <a:lnTo>
                    <a:pt x="24716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271"/>
            <p:cNvSpPr/>
            <p:nvPr>
              <p:custDataLst>
                <p:tags r:id="rId192"/>
              </p:custDataLst>
            </p:nvPr>
          </p:nvSpPr>
          <p:spPr>
            <a:xfrm>
              <a:off x="9709148" y="340673"/>
              <a:ext cx="152403" cy="120486"/>
            </a:xfrm>
            <a:custGeom>
              <a:avLst/>
              <a:gdLst/>
              <a:ahLst/>
              <a:cxnLst/>
              <a:rect l="0" t="0" r="0" b="0"/>
              <a:pathLst>
                <a:path w="152403" h="120486">
                  <a:moveTo>
                    <a:pt x="2" y="14927"/>
                  </a:moveTo>
                  <a:lnTo>
                    <a:pt x="2" y="14927"/>
                  </a:lnTo>
                  <a:lnTo>
                    <a:pt x="0" y="6089"/>
                  </a:lnTo>
                  <a:lnTo>
                    <a:pt x="23598" y="0"/>
                  </a:lnTo>
                  <a:lnTo>
                    <a:pt x="40828" y="1473"/>
                  </a:lnTo>
                  <a:lnTo>
                    <a:pt x="54836" y="7536"/>
                  </a:lnTo>
                  <a:lnTo>
                    <a:pt x="65765" y="17287"/>
                  </a:lnTo>
                  <a:lnTo>
                    <a:pt x="67127" y="24261"/>
                  </a:lnTo>
                  <a:lnTo>
                    <a:pt x="62996" y="41418"/>
                  </a:lnTo>
                  <a:lnTo>
                    <a:pt x="45398" y="67540"/>
                  </a:lnTo>
                  <a:lnTo>
                    <a:pt x="11080" y="103037"/>
                  </a:lnTo>
                  <a:lnTo>
                    <a:pt x="10211" y="106828"/>
                  </a:lnTo>
                  <a:lnTo>
                    <a:pt x="11124" y="114803"/>
                  </a:lnTo>
                  <a:lnTo>
                    <a:pt x="15177" y="117495"/>
                  </a:lnTo>
                  <a:lnTo>
                    <a:pt x="29089" y="120485"/>
                  </a:lnTo>
                  <a:lnTo>
                    <a:pt x="66867" y="118797"/>
                  </a:lnTo>
                  <a:lnTo>
                    <a:pt x="99570" y="113773"/>
                  </a:lnTo>
                  <a:lnTo>
                    <a:pt x="152402" y="103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272"/>
            <p:cNvSpPr/>
            <p:nvPr>
              <p:custDataLst>
                <p:tags r:id="rId193"/>
              </p:custDataLst>
            </p:nvPr>
          </p:nvSpPr>
          <p:spPr>
            <a:xfrm>
              <a:off x="9574046" y="508319"/>
              <a:ext cx="173205" cy="141080"/>
            </a:xfrm>
            <a:custGeom>
              <a:avLst/>
              <a:gdLst/>
              <a:ahLst/>
              <a:cxnLst/>
              <a:rect l="0" t="0" r="0" b="0"/>
              <a:pathLst>
                <a:path w="173205" h="141080">
                  <a:moveTo>
                    <a:pt x="116054" y="56831"/>
                  </a:moveTo>
                  <a:lnTo>
                    <a:pt x="116054" y="56831"/>
                  </a:lnTo>
                  <a:lnTo>
                    <a:pt x="112683" y="32412"/>
                  </a:lnTo>
                  <a:lnTo>
                    <a:pt x="100474" y="12672"/>
                  </a:lnTo>
                  <a:lnTo>
                    <a:pt x="86822" y="159"/>
                  </a:lnTo>
                  <a:lnTo>
                    <a:pt x="81045" y="0"/>
                  </a:lnTo>
                  <a:lnTo>
                    <a:pt x="67098" y="5467"/>
                  </a:lnTo>
                  <a:lnTo>
                    <a:pt x="36638" y="30558"/>
                  </a:lnTo>
                  <a:lnTo>
                    <a:pt x="10913" y="68175"/>
                  </a:lnTo>
                  <a:lnTo>
                    <a:pt x="0" y="103858"/>
                  </a:lnTo>
                  <a:lnTo>
                    <a:pt x="1995" y="113582"/>
                  </a:lnTo>
                  <a:lnTo>
                    <a:pt x="13621" y="130032"/>
                  </a:lnTo>
                  <a:lnTo>
                    <a:pt x="30547" y="138753"/>
                  </a:lnTo>
                  <a:lnTo>
                    <a:pt x="39999" y="141079"/>
                  </a:lnTo>
                  <a:lnTo>
                    <a:pt x="61791" y="136138"/>
                  </a:lnTo>
                  <a:lnTo>
                    <a:pt x="84176" y="123828"/>
                  </a:lnTo>
                  <a:lnTo>
                    <a:pt x="109824" y="99181"/>
                  </a:lnTo>
                  <a:lnTo>
                    <a:pt x="120746" y="79228"/>
                  </a:lnTo>
                  <a:lnTo>
                    <a:pt x="122005" y="78112"/>
                  </a:lnTo>
                  <a:lnTo>
                    <a:pt x="125284" y="76873"/>
                  </a:lnTo>
                  <a:lnTo>
                    <a:pt x="126441" y="78659"/>
                  </a:lnTo>
                  <a:lnTo>
                    <a:pt x="127727" y="86288"/>
                  </a:lnTo>
                  <a:lnTo>
                    <a:pt x="129480" y="89874"/>
                  </a:lnTo>
                  <a:lnTo>
                    <a:pt x="135193" y="95741"/>
                  </a:lnTo>
                  <a:lnTo>
                    <a:pt x="148078" y="96937"/>
                  </a:lnTo>
                  <a:lnTo>
                    <a:pt x="173204" y="94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4" name="SMARTInkShape-1273"/>
          <p:cNvSpPr/>
          <p:nvPr>
            <p:custDataLst>
              <p:tags r:id="rId2"/>
            </p:custDataLst>
          </p:nvPr>
        </p:nvSpPr>
        <p:spPr>
          <a:xfrm>
            <a:off x="732015" y="953387"/>
            <a:ext cx="2247842" cy="233181"/>
          </a:xfrm>
          <a:custGeom>
            <a:avLst/>
            <a:gdLst/>
            <a:ahLst/>
            <a:cxnLst/>
            <a:rect l="0" t="0" r="0" b="0"/>
            <a:pathLst>
              <a:path w="2247842" h="233181">
                <a:moveTo>
                  <a:pt x="10935" y="227713"/>
                </a:moveTo>
                <a:lnTo>
                  <a:pt x="10935" y="227713"/>
                </a:lnTo>
                <a:lnTo>
                  <a:pt x="0" y="227713"/>
                </a:lnTo>
                <a:lnTo>
                  <a:pt x="8871" y="231084"/>
                </a:lnTo>
                <a:lnTo>
                  <a:pt x="35018" y="233180"/>
                </a:lnTo>
                <a:lnTo>
                  <a:pt x="76437" y="228026"/>
                </a:lnTo>
                <a:lnTo>
                  <a:pt x="103286" y="223689"/>
                </a:lnTo>
                <a:lnTo>
                  <a:pt x="140236" y="216563"/>
                </a:lnTo>
                <a:lnTo>
                  <a:pt x="183919" y="207580"/>
                </a:lnTo>
                <a:lnTo>
                  <a:pt x="232091" y="197358"/>
                </a:lnTo>
                <a:lnTo>
                  <a:pt x="291017" y="185604"/>
                </a:lnTo>
                <a:lnTo>
                  <a:pt x="357112" y="172829"/>
                </a:lnTo>
                <a:lnTo>
                  <a:pt x="427986" y="159374"/>
                </a:lnTo>
                <a:lnTo>
                  <a:pt x="511925" y="145465"/>
                </a:lnTo>
                <a:lnTo>
                  <a:pt x="604573" y="131253"/>
                </a:lnTo>
                <a:lnTo>
                  <a:pt x="703027" y="116840"/>
                </a:lnTo>
                <a:lnTo>
                  <a:pt x="808879" y="102997"/>
                </a:lnTo>
                <a:lnTo>
                  <a:pt x="919665" y="89536"/>
                </a:lnTo>
                <a:lnTo>
                  <a:pt x="1033738" y="76328"/>
                </a:lnTo>
                <a:lnTo>
                  <a:pt x="1147181" y="63995"/>
                </a:lnTo>
                <a:lnTo>
                  <a:pt x="1260205" y="52246"/>
                </a:lnTo>
                <a:lnTo>
                  <a:pt x="1372948" y="40885"/>
                </a:lnTo>
                <a:lnTo>
                  <a:pt x="1479860" y="31900"/>
                </a:lnTo>
                <a:lnTo>
                  <a:pt x="1582885" y="24499"/>
                </a:lnTo>
                <a:lnTo>
                  <a:pt x="1683318" y="18153"/>
                </a:lnTo>
                <a:lnTo>
                  <a:pt x="1774263" y="13218"/>
                </a:lnTo>
                <a:lnTo>
                  <a:pt x="1858882" y="9222"/>
                </a:lnTo>
                <a:lnTo>
                  <a:pt x="1939283" y="5852"/>
                </a:lnTo>
                <a:lnTo>
                  <a:pt x="2007700" y="3606"/>
                </a:lnTo>
                <a:lnTo>
                  <a:pt x="2068128" y="2108"/>
                </a:lnTo>
                <a:lnTo>
                  <a:pt x="2123230" y="1110"/>
                </a:lnTo>
                <a:lnTo>
                  <a:pt x="2165610" y="444"/>
                </a:lnTo>
                <a:lnTo>
                  <a:pt x="2199507" y="0"/>
                </a:lnTo>
                <a:lnTo>
                  <a:pt x="2242345" y="919"/>
                </a:lnTo>
                <a:lnTo>
                  <a:pt x="2247841" y="3139"/>
                </a:lnTo>
                <a:lnTo>
                  <a:pt x="2246135" y="118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8" name="SMARTInkShape-Group258"/>
          <p:cNvGrpSpPr/>
          <p:nvPr/>
        </p:nvGrpSpPr>
        <p:grpSpPr>
          <a:xfrm>
            <a:off x="481633" y="1448849"/>
            <a:ext cx="391129" cy="284702"/>
            <a:chOff x="481633" y="1448849"/>
            <a:chExt cx="391129" cy="284702"/>
          </a:xfrm>
        </p:grpSpPr>
        <p:sp>
          <p:nvSpPr>
            <p:cNvPr id="565" name="SMARTInkShape-1274"/>
            <p:cNvSpPr/>
            <p:nvPr>
              <p:custDataLst>
                <p:tags r:id="rId185"/>
              </p:custDataLst>
            </p:nvPr>
          </p:nvSpPr>
          <p:spPr>
            <a:xfrm>
              <a:off x="773818" y="1602768"/>
              <a:ext cx="98944" cy="101320"/>
            </a:xfrm>
            <a:custGeom>
              <a:avLst/>
              <a:gdLst/>
              <a:ahLst/>
              <a:cxnLst/>
              <a:rect l="0" t="0" r="0" b="0"/>
              <a:pathLst>
                <a:path w="98944" h="101320">
                  <a:moveTo>
                    <a:pt x="51682" y="16482"/>
                  </a:moveTo>
                  <a:lnTo>
                    <a:pt x="51682" y="16482"/>
                  </a:lnTo>
                  <a:lnTo>
                    <a:pt x="41543" y="12118"/>
                  </a:lnTo>
                  <a:lnTo>
                    <a:pt x="34005" y="11015"/>
                  </a:lnTo>
                  <a:lnTo>
                    <a:pt x="25952" y="14287"/>
                  </a:lnTo>
                  <a:lnTo>
                    <a:pt x="9283" y="27886"/>
                  </a:lnTo>
                  <a:lnTo>
                    <a:pt x="0" y="46751"/>
                  </a:lnTo>
                  <a:lnTo>
                    <a:pt x="725" y="62155"/>
                  </a:lnTo>
                  <a:lnTo>
                    <a:pt x="6457" y="77703"/>
                  </a:lnTo>
                  <a:lnTo>
                    <a:pt x="16060" y="91669"/>
                  </a:lnTo>
                  <a:lnTo>
                    <a:pt x="22995" y="96240"/>
                  </a:lnTo>
                  <a:lnTo>
                    <a:pt x="40108" y="101319"/>
                  </a:lnTo>
                  <a:lnTo>
                    <a:pt x="59473" y="97932"/>
                  </a:lnTo>
                  <a:lnTo>
                    <a:pt x="69576" y="94065"/>
                  </a:lnTo>
                  <a:lnTo>
                    <a:pt x="84565" y="80361"/>
                  </a:lnTo>
                  <a:lnTo>
                    <a:pt x="90537" y="71768"/>
                  </a:lnTo>
                  <a:lnTo>
                    <a:pt x="97173" y="50931"/>
                  </a:lnTo>
                  <a:lnTo>
                    <a:pt x="98943" y="39448"/>
                  </a:lnTo>
                  <a:lnTo>
                    <a:pt x="97300" y="28971"/>
                  </a:lnTo>
                  <a:lnTo>
                    <a:pt x="87949" y="9803"/>
                  </a:lnTo>
                  <a:lnTo>
                    <a:pt x="80799" y="4268"/>
                  </a:lnTo>
                  <a:lnTo>
                    <a:pt x="63447" y="0"/>
                  </a:lnTo>
                  <a:lnTo>
                    <a:pt x="55292" y="1966"/>
                  </a:lnTo>
                  <a:lnTo>
                    <a:pt x="26282" y="2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275"/>
            <p:cNvSpPr/>
            <p:nvPr>
              <p:custDataLst>
                <p:tags r:id="rId186"/>
              </p:custDataLst>
            </p:nvPr>
          </p:nvSpPr>
          <p:spPr>
            <a:xfrm>
              <a:off x="481633" y="1448849"/>
              <a:ext cx="324818" cy="145002"/>
            </a:xfrm>
            <a:custGeom>
              <a:avLst/>
              <a:gdLst/>
              <a:ahLst/>
              <a:cxnLst/>
              <a:rect l="0" t="0" r="0" b="0"/>
              <a:pathLst>
                <a:path w="324818" h="145002">
                  <a:moveTo>
                    <a:pt x="7317" y="145001"/>
                  </a:moveTo>
                  <a:lnTo>
                    <a:pt x="7317" y="145001"/>
                  </a:lnTo>
                  <a:lnTo>
                    <a:pt x="575" y="145001"/>
                  </a:lnTo>
                  <a:lnTo>
                    <a:pt x="0" y="144295"/>
                  </a:lnTo>
                  <a:lnTo>
                    <a:pt x="1028" y="143119"/>
                  </a:lnTo>
                  <a:lnTo>
                    <a:pt x="33043" y="126050"/>
                  </a:lnTo>
                  <a:lnTo>
                    <a:pt x="75195" y="105769"/>
                  </a:lnTo>
                  <a:lnTo>
                    <a:pt x="101252" y="93446"/>
                  </a:lnTo>
                  <a:lnTo>
                    <a:pt x="129207" y="80292"/>
                  </a:lnTo>
                  <a:lnTo>
                    <a:pt x="158427" y="66584"/>
                  </a:lnTo>
                  <a:lnTo>
                    <a:pt x="188490" y="52506"/>
                  </a:lnTo>
                  <a:lnTo>
                    <a:pt x="215588" y="40299"/>
                  </a:lnTo>
                  <a:lnTo>
                    <a:pt x="240709" y="29338"/>
                  </a:lnTo>
                  <a:lnTo>
                    <a:pt x="281791" y="11751"/>
                  </a:lnTo>
                  <a:lnTo>
                    <a:pt x="311441" y="0"/>
                  </a:lnTo>
                  <a:lnTo>
                    <a:pt x="315900" y="356"/>
                  </a:lnTo>
                  <a:lnTo>
                    <a:pt x="324817" y="5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276"/>
            <p:cNvSpPr/>
            <p:nvPr>
              <p:custDataLst>
                <p:tags r:id="rId187"/>
              </p:custDataLst>
            </p:nvPr>
          </p:nvSpPr>
          <p:spPr>
            <a:xfrm>
              <a:off x="685800" y="1485900"/>
              <a:ext cx="31751" cy="247651"/>
            </a:xfrm>
            <a:custGeom>
              <a:avLst/>
              <a:gdLst/>
              <a:ahLst/>
              <a:cxnLst/>
              <a:rect l="0" t="0" r="0" b="0"/>
              <a:pathLst>
                <a:path w="31751" h="247651">
                  <a:moveTo>
                    <a:pt x="0" y="0"/>
                  </a:moveTo>
                  <a:lnTo>
                    <a:pt x="0" y="0"/>
                  </a:lnTo>
                  <a:lnTo>
                    <a:pt x="1881" y="40182"/>
                  </a:lnTo>
                  <a:lnTo>
                    <a:pt x="5775" y="71481"/>
                  </a:lnTo>
                  <a:lnTo>
                    <a:pt x="12209" y="111262"/>
                  </a:lnTo>
                  <a:lnTo>
                    <a:pt x="17891" y="147287"/>
                  </a:lnTo>
                  <a:lnTo>
                    <a:pt x="25057" y="193453"/>
                  </a:lnTo>
                  <a:lnTo>
                    <a:pt x="30869" y="238213"/>
                  </a:lnTo>
                  <a:lnTo>
                    <a:pt x="317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259"/>
          <p:cNvGrpSpPr/>
          <p:nvPr/>
        </p:nvGrpSpPr>
        <p:grpSpPr>
          <a:xfrm>
            <a:off x="1101242" y="1462937"/>
            <a:ext cx="518009" cy="381084"/>
            <a:chOff x="1101242" y="1462937"/>
            <a:chExt cx="518009" cy="381084"/>
          </a:xfrm>
        </p:grpSpPr>
        <p:sp>
          <p:nvSpPr>
            <p:cNvPr id="569" name="SMARTInkShape-1277"/>
            <p:cNvSpPr/>
            <p:nvPr>
              <p:custDataLst>
                <p:tags r:id="rId180"/>
              </p:custDataLst>
            </p:nvPr>
          </p:nvSpPr>
          <p:spPr>
            <a:xfrm>
              <a:off x="1485900" y="1462937"/>
              <a:ext cx="133351" cy="166252"/>
            </a:xfrm>
            <a:custGeom>
              <a:avLst/>
              <a:gdLst/>
              <a:ahLst/>
              <a:cxnLst/>
              <a:rect l="0" t="0" r="0" b="0"/>
              <a:pathLst>
                <a:path w="133351" h="166252">
                  <a:moveTo>
                    <a:pt x="0" y="80113"/>
                  </a:moveTo>
                  <a:lnTo>
                    <a:pt x="0" y="80113"/>
                  </a:lnTo>
                  <a:lnTo>
                    <a:pt x="0" y="83484"/>
                  </a:lnTo>
                  <a:lnTo>
                    <a:pt x="1411" y="84477"/>
                  </a:lnTo>
                  <a:lnTo>
                    <a:pt x="6742" y="85580"/>
                  </a:lnTo>
                  <a:lnTo>
                    <a:pt x="24419" y="79459"/>
                  </a:lnTo>
                  <a:lnTo>
                    <a:pt x="44159" y="61967"/>
                  </a:lnTo>
                  <a:lnTo>
                    <a:pt x="60043" y="38910"/>
                  </a:lnTo>
                  <a:lnTo>
                    <a:pt x="66944" y="17575"/>
                  </a:lnTo>
                  <a:lnTo>
                    <a:pt x="65796" y="11610"/>
                  </a:lnTo>
                  <a:lnTo>
                    <a:pt x="58876" y="1219"/>
                  </a:lnTo>
                  <a:lnTo>
                    <a:pt x="54067" y="0"/>
                  </a:lnTo>
                  <a:lnTo>
                    <a:pt x="48745" y="1304"/>
                  </a:lnTo>
                  <a:lnTo>
                    <a:pt x="43080" y="4291"/>
                  </a:lnTo>
                  <a:lnTo>
                    <a:pt x="24994" y="28719"/>
                  </a:lnTo>
                  <a:lnTo>
                    <a:pt x="9601" y="69511"/>
                  </a:lnTo>
                  <a:lnTo>
                    <a:pt x="6216" y="113974"/>
                  </a:lnTo>
                  <a:lnTo>
                    <a:pt x="13816" y="137966"/>
                  </a:lnTo>
                  <a:lnTo>
                    <a:pt x="19794" y="148315"/>
                  </a:lnTo>
                  <a:lnTo>
                    <a:pt x="39606" y="161695"/>
                  </a:lnTo>
                  <a:lnTo>
                    <a:pt x="51804" y="166251"/>
                  </a:lnTo>
                  <a:lnTo>
                    <a:pt x="99311" y="165921"/>
                  </a:lnTo>
                  <a:lnTo>
                    <a:pt x="133350" y="1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1278"/>
            <p:cNvSpPr/>
            <p:nvPr>
              <p:custDataLst>
                <p:tags r:id="rId181"/>
              </p:custDataLst>
            </p:nvPr>
          </p:nvSpPr>
          <p:spPr>
            <a:xfrm>
              <a:off x="1352550" y="1498600"/>
              <a:ext cx="127001" cy="138913"/>
            </a:xfrm>
            <a:custGeom>
              <a:avLst/>
              <a:gdLst/>
              <a:ahLst/>
              <a:cxnLst/>
              <a:rect l="0" t="0" r="0" b="0"/>
              <a:pathLst>
                <a:path w="127001" h="138913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2209" y="13092"/>
                  </a:lnTo>
                  <a:lnTo>
                    <a:pt x="23765" y="37511"/>
                  </a:lnTo>
                  <a:lnTo>
                    <a:pt x="32755" y="74928"/>
                  </a:lnTo>
                  <a:lnTo>
                    <a:pt x="46478" y="119563"/>
                  </a:lnTo>
                  <a:lnTo>
                    <a:pt x="51936" y="133337"/>
                  </a:lnTo>
                  <a:lnTo>
                    <a:pt x="55085" y="136869"/>
                  </a:lnTo>
                  <a:lnTo>
                    <a:pt x="58596" y="138518"/>
                  </a:lnTo>
                  <a:lnTo>
                    <a:pt x="62347" y="138912"/>
                  </a:lnTo>
                  <a:lnTo>
                    <a:pt x="65554" y="135647"/>
                  </a:lnTo>
                  <a:lnTo>
                    <a:pt x="84772" y="88697"/>
                  </a:lnTo>
                  <a:lnTo>
                    <a:pt x="102258" y="5074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279"/>
            <p:cNvSpPr/>
            <p:nvPr>
              <p:custDataLst>
                <p:tags r:id="rId182"/>
              </p:custDataLst>
            </p:nvPr>
          </p:nvSpPr>
          <p:spPr>
            <a:xfrm>
              <a:off x="1269742" y="1514279"/>
              <a:ext cx="76738" cy="141232"/>
            </a:xfrm>
            <a:custGeom>
              <a:avLst/>
              <a:gdLst/>
              <a:ahLst/>
              <a:cxnLst/>
              <a:rect l="0" t="0" r="0" b="0"/>
              <a:pathLst>
                <a:path w="76738" h="141232">
                  <a:moveTo>
                    <a:pt x="76458" y="3371"/>
                  </a:moveTo>
                  <a:lnTo>
                    <a:pt x="76458" y="3371"/>
                  </a:lnTo>
                  <a:lnTo>
                    <a:pt x="66345" y="0"/>
                  </a:lnTo>
                  <a:lnTo>
                    <a:pt x="55736" y="227"/>
                  </a:lnTo>
                  <a:lnTo>
                    <a:pt x="43259" y="4090"/>
                  </a:lnTo>
                  <a:lnTo>
                    <a:pt x="28307" y="12863"/>
                  </a:lnTo>
                  <a:lnTo>
                    <a:pt x="16017" y="27580"/>
                  </a:lnTo>
                  <a:lnTo>
                    <a:pt x="6556" y="46586"/>
                  </a:lnTo>
                  <a:lnTo>
                    <a:pt x="0" y="69144"/>
                  </a:lnTo>
                  <a:lnTo>
                    <a:pt x="2455" y="105645"/>
                  </a:lnTo>
                  <a:lnTo>
                    <a:pt x="12288" y="125026"/>
                  </a:lnTo>
                  <a:lnTo>
                    <a:pt x="18861" y="133157"/>
                  </a:lnTo>
                  <a:lnTo>
                    <a:pt x="26066" y="137873"/>
                  </a:lnTo>
                  <a:lnTo>
                    <a:pt x="41597" y="141231"/>
                  </a:lnTo>
                  <a:lnTo>
                    <a:pt x="48278" y="139728"/>
                  </a:lnTo>
                  <a:lnTo>
                    <a:pt x="59465" y="132413"/>
                  </a:lnTo>
                  <a:lnTo>
                    <a:pt x="73696" y="106281"/>
                  </a:lnTo>
                  <a:lnTo>
                    <a:pt x="76737" y="71728"/>
                  </a:lnTo>
                  <a:lnTo>
                    <a:pt x="69799" y="38050"/>
                  </a:lnTo>
                  <a:lnTo>
                    <a:pt x="60798" y="23958"/>
                  </a:lnTo>
                  <a:lnTo>
                    <a:pt x="47594" y="13939"/>
                  </a:lnTo>
                  <a:lnTo>
                    <a:pt x="38358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280"/>
            <p:cNvSpPr/>
            <p:nvPr>
              <p:custDataLst>
                <p:tags r:id="rId183"/>
              </p:custDataLst>
            </p:nvPr>
          </p:nvSpPr>
          <p:spPr>
            <a:xfrm>
              <a:off x="1187450" y="1514279"/>
              <a:ext cx="101601" cy="152920"/>
            </a:xfrm>
            <a:custGeom>
              <a:avLst/>
              <a:gdLst/>
              <a:ahLst/>
              <a:cxnLst/>
              <a:rect l="0" t="0" r="0" b="0"/>
              <a:pathLst>
                <a:path w="101601" h="152920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5" y="227"/>
                  </a:lnTo>
                  <a:lnTo>
                    <a:pt x="17677" y="1275"/>
                  </a:lnTo>
                  <a:lnTo>
                    <a:pt x="36596" y="19605"/>
                  </a:lnTo>
                  <a:lnTo>
                    <a:pt x="53333" y="54121"/>
                  </a:lnTo>
                  <a:lnTo>
                    <a:pt x="63859" y="92256"/>
                  </a:lnTo>
                  <a:lnTo>
                    <a:pt x="68075" y="126995"/>
                  </a:lnTo>
                  <a:lnTo>
                    <a:pt x="65298" y="141336"/>
                  </a:lnTo>
                  <a:lnTo>
                    <a:pt x="60066" y="149355"/>
                  </a:lnTo>
                  <a:lnTo>
                    <a:pt x="55388" y="152919"/>
                  </a:lnTo>
                  <a:lnTo>
                    <a:pt x="52448" y="150342"/>
                  </a:lnTo>
                  <a:lnTo>
                    <a:pt x="45418" y="138071"/>
                  </a:lnTo>
                  <a:lnTo>
                    <a:pt x="40268" y="104587"/>
                  </a:lnTo>
                  <a:lnTo>
                    <a:pt x="45484" y="66757"/>
                  </a:lnTo>
                  <a:lnTo>
                    <a:pt x="62709" y="35479"/>
                  </a:lnTo>
                  <a:lnTo>
                    <a:pt x="1016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281"/>
            <p:cNvSpPr/>
            <p:nvPr>
              <p:custDataLst>
                <p:tags r:id="rId184"/>
              </p:custDataLst>
            </p:nvPr>
          </p:nvSpPr>
          <p:spPr>
            <a:xfrm>
              <a:off x="1101242" y="1545227"/>
              <a:ext cx="72930" cy="298794"/>
            </a:xfrm>
            <a:custGeom>
              <a:avLst/>
              <a:gdLst/>
              <a:ahLst/>
              <a:cxnLst/>
              <a:rect l="0" t="0" r="0" b="0"/>
              <a:pathLst>
                <a:path w="72930" h="298794">
                  <a:moveTo>
                    <a:pt x="3658" y="74023"/>
                  </a:moveTo>
                  <a:lnTo>
                    <a:pt x="3658" y="74023"/>
                  </a:lnTo>
                  <a:lnTo>
                    <a:pt x="0" y="97123"/>
                  </a:lnTo>
                  <a:lnTo>
                    <a:pt x="4377" y="137626"/>
                  </a:lnTo>
                  <a:lnTo>
                    <a:pt x="13150" y="169083"/>
                  </a:lnTo>
                  <a:lnTo>
                    <a:pt x="22223" y="203761"/>
                  </a:lnTo>
                  <a:lnTo>
                    <a:pt x="30253" y="238223"/>
                  </a:lnTo>
                  <a:lnTo>
                    <a:pt x="38036" y="278603"/>
                  </a:lnTo>
                  <a:lnTo>
                    <a:pt x="40655" y="297936"/>
                  </a:lnTo>
                  <a:lnTo>
                    <a:pt x="41023" y="298793"/>
                  </a:lnTo>
                  <a:lnTo>
                    <a:pt x="41268" y="297953"/>
                  </a:lnTo>
                  <a:lnTo>
                    <a:pt x="30817" y="261954"/>
                  </a:lnTo>
                  <a:lnTo>
                    <a:pt x="20667" y="223164"/>
                  </a:lnTo>
                  <a:lnTo>
                    <a:pt x="15703" y="197439"/>
                  </a:lnTo>
                  <a:lnTo>
                    <a:pt x="10982" y="168295"/>
                  </a:lnTo>
                  <a:lnTo>
                    <a:pt x="6424" y="136871"/>
                  </a:lnTo>
                  <a:lnTo>
                    <a:pt x="4091" y="109572"/>
                  </a:lnTo>
                  <a:lnTo>
                    <a:pt x="3380" y="62306"/>
                  </a:lnTo>
                  <a:lnTo>
                    <a:pt x="6947" y="20222"/>
                  </a:lnTo>
                  <a:lnTo>
                    <a:pt x="10084" y="12050"/>
                  </a:lnTo>
                  <a:lnTo>
                    <a:pt x="19214" y="1089"/>
                  </a:lnTo>
                  <a:lnTo>
                    <a:pt x="25318" y="0"/>
                  </a:lnTo>
                  <a:lnTo>
                    <a:pt x="39625" y="4435"/>
                  </a:lnTo>
                  <a:lnTo>
                    <a:pt x="53510" y="17225"/>
                  </a:lnTo>
                  <a:lnTo>
                    <a:pt x="65326" y="35374"/>
                  </a:lnTo>
                  <a:lnTo>
                    <a:pt x="72929" y="57551"/>
                  </a:lnTo>
                  <a:lnTo>
                    <a:pt x="71134" y="79637"/>
                  </a:lnTo>
                  <a:lnTo>
                    <a:pt x="63281" y="99096"/>
                  </a:lnTo>
                  <a:lnTo>
                    <a:pt x="52735" y="112448"/>
                  </a:lnTo>
                  <a:lnTo>
                    <a:pt x="46254" y="115868"/>
                  </a:lnTo>
                  <a:lnTo>
                    <a:pt x="16358" y="11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8" name="SMARTInkShape-Group260"/>
          <p:cNvGrpSpPr/>
          <p:nvPr/>
        </p:nvGrpSpPr>
        <p:grpSpPr>
          <a:xfrm>
            <a:off x="1903404" y="1270740"/>
            <a:ext cx="477847" cy="346773"/>
            <a:chOff x="1903404" y="1270740"/>
            <a:chExt cx="477847" cy="346773"/>
          </a:xfrm>
        </p:grpSpPr>
        <p:sp>
          <p:nvSpPr>
            <p:cNvPr id="575" name="SMARTInkShape-1282"/>
            <p:cNvSpPr/>
            <p:nvPr>
              <p:custDataLst>
                <p:tags r:id="rId177"/>
              </p:custDataLst>
            </p:nvPr>
          </p:nvSpPr>
          <p:spPr>
            <a:xfrm>
              <a:off x="2222108" y="1409700"/>
              <a:ext cx="152793" cy="44451"/>
            </a:xfrm>
            <a:custGeom>
              <a:avLst/>
              <a:gdLst/>
              <a:ahLst/>
              <a:cxnLst/>
              <a:rect l="0" t="0" r="0" b="0"/>
              <a:pathLst>
                <a:path w="152793" h="44451">
                  <a:moveTo>
                    <a:pt x="6742" y="44450"/>
                  </a:moveTo>
                  <a:lnTo>
                    <a:pt x="6742" y="44450"/>
                  </a:lnTo>
                  <a:lnTo>
                    <a:pt x="0" y="41079"/>
                  </a:lnTo>
                  <a:lnTo>
                    <a:pt x="836" y="38675"/>
                  </a:lnTo>
                  <a:lnTo>
                    <a:pt x="9291" y="32241"/>
                  </a:lnTo>
                  <a:lnTo>
                    <a:pt x="43402" y="20685"/>
                  </a:lnTo>
                  <a:lnTo>
                    <a:pt x="82772" y="12486"/>
                  </a:lnTo>
                  <a:lnTo>
                    <a:pt x="121672" y="5549"/>
                  </a:lnTo>
                  <a:lnTo>
                    <a:pt x="152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283"/>
            <p:cNvSpPr/>
            <p:nvPr>
              <p:custDataLst>
                <p:tags r:id="rId178"/>
              </p:custDataLst>
            </p:nvPr>
          </p:nvSpPr>
          <p:spPr>
            <a:xfrm>
              <a:off x="2158678" y="1270740"/>
              <a:ext cx="222573" cy="326242"/>
            </a:xfrm>
            <a:custGeom>
              <a:avLst/>
              <a:gdLst/>
              <a:ahLst/>
              <a:cxnLst/>
              <a:rect l="0" t="0" r="0" b="0"/>
              <a:pathLst>
                <a:path w="222573" h="326242">
                  <a:moveTo>
                    <a:pt x="63822" y="240560"/>
                  </a:moveTo>
                  <a:lnTo>
                    <a:pt x="63822" y="240560"/>
                  </a:lnTo>
                  <a:lnTo>
                    <a:pt x="33968" y="214077"/>
                  </a:lnTo>
                  <a:lnTo>
                    <a:pt x="29103" y="214438"/>
                  </a:lnTo>
                  <a:lnTo>
                    <a:pt x="18052" y="220484"/>
                  </a:lnTo>
                  <a:lnTo>
                    <a:pt x="3302" y="242529"/>
                  </a:lnTo>
                  <a:lnTo>
                    <a:pt x="0" y="261426"/>
                  </a:lnTo>
                  <a:lnTo>
                    <a:pt x="107" y="271404"/>
                  </a:lnTo>
                  <a:lnTo>
                    <a:pt x="5871" y="288135"/>
                  </a:lnTo>
                  <a:lnTo>
                    <a:pt x="15488" y="301216"/>
                  </a:lnTo>
                  <a:lnTo>
                    <a:pt x="26818" y="309381"/>
                  </a:lnTo>
                  <a:lnTo>
                    <a:pt x="32097" y="309724"/>
                  </a:lnTo>
                  <a:lnTo>
                    <a:pt x="37028" y="307836"/>
                  </a:lnTo>
                  <a:lnTo>
                    <a:pt x="46269" y="299388"/>
                  </a:lnTo>
                  <a:lnTo>
                    <a:pt x="66459" y="267036"/>
                  </a:lnTo>
                  <a:lnTo>
                    <a:pt x="67697" y="265972"/>
                  </a:lnTo>
                  <a:lnTo>
                    <a:pt x="68522" y="265968"/>
                  </a:lnTo>
                  <a:lnTo>
                    <a:pt x="69072" y="266671"/>
                  </a:lnTo>
                  <a:lnTo>
                    <a:pt x="73398" y="278170"/>
                  </a:lnTo>
                  <a:lnTo>
                    <a:pt x="78896" y="283852"/>
                  </a:lnTo>
                  <a:lnTo>
                    <a:pt x="82338" y="286354"/>
                  </a:lnTo>
                  <a:lnTo>
                    <a:pt x="86749" y="286612"/>
                  </a:lnTo>
                  <a:lnTo>
                    <a:pt x="97295" y="283135"/>
                  </a:lnTo>
                  <a:lnTo>
                    <a:pt x="118504" y="266502"/>
                  </a:lnTo>
                  <a:lnTo>
                    <a:pt x="142662" y="233587"/>
                  </a:lnTo>
                  <a:lnTo>
                    <a:pt x="161186" y="197244"/>
                  </a:lnTo>
                  <a:lnTo>
                    <a:pt x="180472" y="152164"/>
                  </a:lnTo>
                  <a:lnTo>
                    <a:pt x="189567" y="127302"/>
                  </a:lnTo>
                  <a:lnTo>
                    <a:pt x="198452" y="101554"/>
                  </a:lnTo>
                  <a:lnTo>
                    <a:pt x="210206" y="57895"/>
                  </a:lnTo>
                  <a:lnTo>
                    <a:pt x="215665" y="23909"/>
                  </a:lnTo>
                  <a:lnTo>
                    <a:pt x="213387" y="4100"/>
                  </a:lnTo>
                  <a:lnTo>
                    <a:pt x="209393" y="370"/>
                  </a:lnTo>
                  <a:lnTo>
                    <a:pt x="203909" y="0"/>
                  </a:lnTo>
                  <a:lnTo>
                    <a:pt x="197430" y="1870"/>
                  </a:lnTo>
                  <a:lnTo>
                    <a:pt x="182705" y="19000"/>
                  </a:lnTo>
                  <a:lnTo>
                    <a:pt x="166753" y="51072"/>
                  </a:lnTo>
                  <a:lnTo>
                    <a:pt x="158548" y="75429"/>
                  </a:lnTo>
                  <a:lnTo>
                    <a:pt x="150256" y="102956"/>
                  </a:lnTo>
                  <a:lnTo>
                    <a:pt x="144728" y="130480"/>
                  </a:lnTo>
                  <a:lnTo>
                    <a:pt x="141043" y="158001"/>
                  </a:lnTo>
                  <a:lnTo>
                    <a:pt x="138586" y="185520"/>
                  </a:lnTo>
                  <a:lnTo>
                    <a:pt x="137737" y="233031"/>
                  </a:lnTo>
                  <a:lnTo>
                    <a:pt x="140418" y="272492"/>
                  </a:lnTo>
                  <a:lnTo>
                    <a:pt x="146313" y="301789"/>
                  </a:lnTo>
                  <a:lnTo>
                    <a:pt x="155518" y="319043"/>
                  </a:lnTo>
                  <a:lnTo>
                    <a:pt x="160936" y="324632"/>
                  </a:lnTo>
                  <a:lnTo>
                    <a:pt x="167370" y="326241"/>
                  </a:lnTo>
                  <a:lnTo>
                    <a:pt x="182045" y="322385"/>
                  </a:lnTo>
                  <a:lnTo>
                    <a:pt x="222572" y="285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284"/>
            <p:cNvSpPr/>
            <p:nvPr>
              <p:custDataLst>
                <p:tags r:id="rId179"/>
              </p:custDataLst>
            </p:nvPr>
          </p:nvSpPr>
          <p:spPr>
            <a:xfrm>
              <a:off x="1903404" y="1341827"/>
              <a:ext cx="217497" cy="275686"/>
            </a:xfrm>
            <a:custGeom>
              <a:avLst/>
              <a:gdLst/>
              <a:ahLst/>
              <a:cxnLst/>
              <a:rect l="0" t="0" r="0" b="0"/>
              <a:pathLst>
                <a:path w="217497" h="275686">
                  <a:moveTo>
                    <a:pt x="84146" y="48823"/>
                  </a:moveTo>
                  <a:lnTo>
                    <a:pt x="84146" y="48823"/>
                  </a:lnTo>
                  <a:lnTo>
                    <a:pt x="92874" y="29250"/>
                  </a:lnTo>
                  <a:lnTo>
                    <a:pt x="96691" y="0"/>
                  </a:lnTo>
                  <a:lnTo>
                    <a:pt x="87382" y="26583"/>
                  </a:lnTo>
                  <a:lnTo>
                    <a:pt x="82527" y="55872"/>
                  </a:lnTo>
                  <a:lnTo>
                    <a:pt x="78017" y="95700"/>
                  </a:lnTo>
                  <a:lnTo>
                    <a:pt x="75072" y="140213"/>
                  </a:lnTo>
                  <a:lnTo>
                    <a:pt x="76115" y="183515"/>
                  </a:lnTo>
                  <a:lnTo>
                    <a:pt x="82693" y="220634"/>
                  </a:lnTo>
                  <a:lnTo>
                    <a:pt x="92672" y="250067"/>
                  </a:lnTo>
                  <a:lnTo>
                    <a:pt x="104163" y="267852"/>
                  </a:lnTo>
                  <a:lnTo>
                    <a:pt x="109485" y="272453"/>
                  </a:lnTo>
                  <a:lnTo>
                    <a:pt x="114444" y="274815"/>
                  </a:lnTo>
                  <a:lnTo>
                    <a:pt x="119161" y="275685"/>
                  </a:lnTo>
                  <a:lnTo>
                    <a:pt x="121601" y="273442"/>
                  </a:lnTo>
                  <a:lnTo>
                    <a:pt x="122521" y="269124"/>
                  </a:lnTo>
                  <a:lnTo>
                    <a:pt x="122430" y="263424"/>
                  </a:lnTo>
                  <a:lnTo>
                    <a:pt x="108816" y="231804"/>
                  </a:lnTo>
                  <a:lnTo>
                    <a:pt x="83538" y="194527"/>
                  </a:lnTo>
                  <a:lnTo>
                    <a:pt x="62003" y="176845"/>
                  </a:lnTo>
                  <a:lnTo>
                    <a:pt x="39027" y="165694"/>
                  </a:lnTo>
                  <a:lnTo>
                    <a:pt x="4939" y="156654"/>
                  </a:lnTo>
                  <a:lnTo>
                    <a:pt x="260" y="153192"/>
                  </a:lnTo>
                  <a:lnTo>
                    <a:pt x="0" y="152269"/>
                  </a:lnTo>
                  <a:lnTo>
                    <a:pt x="532" y="151654"/>
                  </a:lnTo>
                  <a:lnTo>
                    <a:pt x="45577" y="123750"/>
                  </a:lnTo>
                  <a:lnTo>
                    <a:pt x="92781" y="85835"/>
                  </a:lnTo>
                  <a:lnTo>
                    <a:pt x="129910" y="44375"/>
                  </a:lnTo>
                  <a:lnTo>
                    <a:pt x="151556" y="14328"/>
                  </a:lnTo>
                  <a:lnTo>
                    <a:pt x="151664" y="15243"/>
                  </a:lnTo>
                  <a:lnTo>
                    <a:pt x="144943" y="51038"/>
                  </a:lnTo>
                  <a:lnTo>
                    <a:pt x="142917" y="82733"/>
                  </a:lnTo>
                  <a:lnTo>
                    <a:pt x="142016" y="120339"/>
                  </a:lnTo>
                  <a:lnTo>
                    <a:pt x="141616" y="160571"/>
                  </a:lnTo>
                  <a:lnTo>
                    <a:pt x="141438" y="194444"/>
                  </a:lnTo>
                  <a:lnTo>
                    <a:pt x="141308" y="236646"/>
                  </a:lnTo>
                  <a:lnTo>
                    <a:pt x="143181" y="226536"/>
                  </a:lnTo>
                  <a:lnTo>
                    <a:pt x="148484" y="211767"/>
                  </a:lnTo>
                  <a:lnTo>
                    <a:pt x="175996" y="169137"/>
                  </a:lnTo>
                  <a:lnTo>
                    <a:pt x="180657" y="166426"/>
                  </a:lnTo>
                  <a:lnTo>
                    <a:pt x="185175" y="166031"/>
                  </a:lnTo>
                  <a:lnTo>
                    <a:pt x="189599" y="167178"/>
                  </a:lnTo>
                  <a:lnTo>
                    <a:pt x="192548" y="172177"/>
                  </a:lnTo>
                  <a:lnTo>
                    <a:pt x="199162" y="210616"/>
                  </a:lnTo>
                  <a:lnTo>
                    <a:pt x="210425" y="252232"/>
                  </a:lnTo>
                  <a:lnTo>
                    <a:pt x="217496" y="271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SMARTInkShape-Group261"/>
          <p:cNvGrpSpPr/>
          <p:nvPr/>
        </p:nvGrpSpPr>
        <p:grpSpPr>
          <a:xfrm>
            <a:off x="2904929" y="1366133"/>
            <a:ext cx="530422" cy="316618"/>
            <a:chOff x="2904929" y="1366133"/>
            <a:chExt cx="530422" cy="316618"/>
          </a:xfrm>
        </p:grpSpPr>
        <p:sp>
          <p:nvSpPr>
            <p:cNvPr id="579" name="SMARTInkShape-1285"/>
            <p:cNvSpPr/>
            <p:nvPr>
              <p:custDataLst>
                <p:tags r:id="rId174"/>
              </p:custDataLst>
            </p:nvPr>
          </p:nvSpPr>
          <p:spPr>
            <a:xfrm>
              <a:off x="2904929" y="1384300"/>
              <a:ext cx="149422" cy="152401"/>
            </a:xfrm>
            <a:custGeom>
              <a:avLst/>
              <a:gdLst/>
              <a:ahLst/>
              <a:cxnLst/>
              <a:rect l="0" t="0" r="0" b="0"/>
              <a:pathLst>
                <a:path w="149422" h="1524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39841" y="32520"/>
                  </a:lnTo>
                  <a:lnTo>
                    <a:pt x="78775" y="70470"/>
                  </a:lnTo>
                  <a:lnTo>
                    <a:pt x="115318" y="110878"/>
                  </a:lnTo>
                  <a:lnTo>
                    <a:pt x="14942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1286"/>
            <p:cNvSpPr/>
            <p:nvPr>
              <p:custDataLst>
                <p:tags r:id="rId175"/>
              </p:custDataLst>
            </p:nvPr>
          </p:nvSpPr>
          <p:spPr>
            <a:xfrm>
              <a:off x="3031940" y="1366133"/>
              <a:ext cx="104961" cy="316618"/>
            </a:xfrm>
            <a:custGeom>
              <a:avLst/>
              <a:gdLst/>
              <a:ahLst/>
              <a:cxnLst/>
              <a:rect l="0" t="0" r="0" b="0"/>
              <a:pathLst>
                <a:path w="104961" h="316618">
                  <a:moveTo>
                    <a:pt x="104960" y="5467"/>
                  </a:moveTo>
                  <a:lnTo>
                    <a:pt x="104960" y="5467"/>
                  </a:lnTo>
                  <a:lnTo>
                    <a:pt x="94821" y="1103"/>
                  </a:lnTo>
                  <a:lnTo>
                    <a:pt x="87283" y="0"/>
                  </a:lnTo>
                  <a:lnTo>
                    <a:pt x="77348" y="3272"/>
                  </a:lnTo>
                  <a:lnTo>
                    <a:pt x="53723" y="16871"/>
                  </a:lnTo>
                  <a:lnTo>
                    <a:pt x="45029" y="28645"/>
                  </a:lnTo>
                  <a:lnTo>
                    <a:pt x="26277" y="72463"/>
                  </a:lnTo>
                  <a:lnTo>
                    <a:pt x="9638" y="113689"/>
                  </a:lnTo>
                  <a:lnTo>
                    <a:pt x="752" y="145248"/>
                  </a:lnTo>
                  <a:lnTo>
                    <a:pt x="0" y="180704"/>
                  </a:lnTo>
                  <a:lnTo>
                    <a:pt x="4246" y="220608"/>
                  </a:lnTo>
                  <a:lnTo>
                    <a:pt x="11854" y="257360"/>
                  </a:lnTo>
                  <a:lnTo>
                    <a:pt x="21020" y="304214"/>
                  </a:lnTo>
                  <a:lnTo>
                    <a:pt x="2241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287"/>
            <p:cNvSpPr/>
            <p:nvPr>
              <p:custDataLst>
                <p:tags r:id="rId176"/>
              </p:custDataLst>
            </p:nvPr>
          </p:nvSpPr>
          <p:spPr>
            <a:xfrm>
              <a:off x="3226139" y="1536700"/>
              <a:ext cx="209212" cy="126042"/>
            </a:xfrm>
            <a:custGeom>
              <a:avLst/>
              <a:gdLst/>
              <a:ahLst/>
              <a:cxnLst/>
              <a:rect l="0" t="0" r="0" b="0"/>
              <a:pathLst>
                <a:path w="209212" h="126042">
                  <a:moveTo>
                    <a:pt x="12361" y="88900"/>
                  </a:moveTo>
                  <a:lnTo>
                    <a:pt x="12361" y="88900"/>
                  </a:lnTo>
                  <a:lnTo>
                    <a:pt x="8990" y="92271"/>
                  </a:lnTo>
                  <a:lnTo>
                    <a:pt x="5454" y="93926"/>
                  </a:lnTo>
                  <a:lnTo>
                    <a:pt x="3523" y="94367"/>
                  </a:lnTo>
                  <a:lnTo>
                    <a:pt x="2235" y="93251"/>
                  </a:lnTo>
                  <a:lnTo>
                    <a:pt x="806" y="88246"/>
                  </a:lnTo>
                  <a:lnTo>
                    <a:pt x="0" y="74125"/>
                  </a:lnTo>
                  <a:lnTo>
                    <a:pt x="6503" y="49793"/>
                  </a:lnTo>
                  <a:lnTo>
                    <a:pt x="17367" y="30354"/>
                  </a:lnTo>
                  <a:lnTo>
                    <a:pt x="22048" y="26586"/>
                  </a:lnTo>
                  <a:lnTo>
                    <a:pt x="32894" y="22399"/>
                  </a:lnTo>
                  <a:lnTo>
                    <a:pt x="38750" y="23400"/>
                  </a:lnTo>
                  <a:lnTo>
                    <a:pt x="50901" y="30155"/>
                  </a:lnTo>
                  <a:lnTo>
                    <a:pt x="80312" y="71312"/>
                  </a:lnTo>
                  <a:lnTo>
                    <a:pt x="107235" y="113413"/>
                  </a:lnTo>
                  <a:lnTo>
                    <a:pt x="113711" y="120058"/>
                  </a:lnTo>
                  <a:lnTo>
                    <a:pt x="120850" y="123783"/>
                  </a:lnTo>
                  <a:lnTo>
                    <a:pt x="136308" y="126041"/>
                  </a:lnTo>
                  <a:lnTo>
                    <a:pt x="143675" y="122833"/>
                  </a:lnTo>
                  <a:lnTo>
                    <a:pt x="157506" y="109861"/>
                  </a:lnTo>
                  <a:lnTo>
                    <a:pt x="182927" y="67013"/>
                  </a:lnTo>
                  <a:lnTo>
                    <a:pt x="200388" y="21129"/>
                  </a:lnTo>
                  <a:lnTo>
                    <a:pt x="2092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SMARTInkShape-Group262"/>
          <p:cNvGrpSpPr/>
          <p:nvPr/>
        </p:nvGrpSpPr>
        <p:grpSpPr>
          <a:xfrm>
            <a:off x="3663950" y="1321683"/>
            <a:ext cx="2190751" cy="411868"/>
            <a:chOff x="3663950" y="1321683"/>
            <a:chExt cx="2190751" cy="411868"/>
          </a:xfrm>
        </p:grpSpPr>
        <p:sp>
          <p:nvSpPr>
            <p:cNvPr id="583" name="SMARTInkShape-1288"/>
            <p:cNvSpPr/>
            <p:nvPr>
              <p:custDataLst>
                <p:tags r:id="rId160"/>
              </p:custDataLst>
            </p:nvPr>
          </p:nvSpPr>
          <p:spPr>
            <a:xfrm>
              <a:off x="3663950" y="1454150"/>
              <a:ext cx="160149" cy="232498"/>
            </a:xfrm>
            <a:custGeom>
              <a:avLst/>
              <a:gdLst/>
              <a:ahLst/>
              <a:cxnLst/>
              <a:rect l="0" t="0" r="0" b="0"/>
              <a:pathLst>
                <a:path w="160149" h="232498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1881" y="70785"/>
                  </a:lnTo>
                  <a:lnTo>
                    <a:pt x="5069" y="104838"/>
                  </a:lnTo>
                  <a:lnTo>
                    <a:pt x="8838" y="141139"/>
                  </a:lnTo>
                  <a:lnTo>
                    <a:pt x="10983" y="174677"/>
                  </a:lnTo>
                  <a:lnTo>
                    <a:pt x="10310" y="213799"/>
                  </a:lnTo>
                  <a:lnTo>
                    <a:pt x="7132" y="232497"/>
                  </a:lnTo>
                  <a:lnTo>
                    <a:pt x="3211" y="213997"/>
                  </a:lnTo>
                  <a:lnTo>
                    <a:pt x="4321" y="171592"/>
                  </a:lnTo>
                  <a:lnTo>
                    <a:pt x="5704" y="149672"/>
                  </a:lnTo>
                  <a:lnTo>
                    <a:pt x="7331" y="123771"/>
                  </a:lnTo>
                  <a:lnTo>
                    <a:pt x="9120" y="95214"/>
                  </a:lnTo>
                  <a:lnTo>
                    <a:pt x="16753" y="50313"/>
                  </a:lnTo>
                  <a:lnTo>
                    <a:pt x="29188" y="12321"/>
                  </a:lnTo>
                  <a:lnTo>
                    <a:pt x="32159" y="8214"/>
                  </a:lnTo>
                  <a:lnTo>
                    <a:pt x="34844" y="11120"/>
                  </a:lnTo>
                  <a:lnTo>
                    <a:pt x="42700" y="43590"/>
                  </a:lnTo>
                  <a:lnTo>
                    <a:pt x="49788" y="78170"/>
                  </a:lnTo>
                  <a:lnTo>
                    <a:pt x="61404" y="117057"/>
                  </a:lnTo>
                  <a:lnTo>
                    <a:pt x="75268" y="155036"/>
                  </a:lnTo>
                  <a:lnTo>
                    <a:pt x="94974" y="195985"/>
                  </a:lnTo>
                  <a:lnTo>
                    <a:pt x="107827" y="207049"/>
                  </a:lnTo>
                  <a:lnTo>
                    <a:pt x="114218" y="207882"/>
                  </a:lnTo>
                  <a:lnTo>
                    <a:pt x="126964" y="203165"/>
                  </a:lnTo>
                  <a:lnTo>
                    <a:pt x="135921" y="186486"/>
                  </a:lnTo>
                  <a:lnTo>
                    <a:pt x="146812" y="145566"/>
                  </a:lnTo>
                  <a:lnTo>
                    <a:pt x="154150" y="110557"/>
                  </a:lnTo>
                  <a:lnTo>
                    <a:pt x="159763" y="71479"/>
                  </a:lnTo>
                  <a:lnTo>
                    <a:pt x="160148" y="30038"/>
                  </a:lnTo>
                  <a:lnTo>
                    <a:pt x="155608" y="1499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289"/>
            <p:cNvSpPr/>
            <p:nvPr>
              <p:custDataLst>
                <p:tags r:id="rId161"/>
              </p:custDataLst>
            </p:nvPr>
          </p:nvSpPr>
          <p:spPr>
            <a:xfrm>
              <a:off x="3931707" y="1378833"/>
              <a:ext cx="81494" cy="348368"/>
            </a:xfrm>
            <a:custGeom>
              <a:avLst/>
              <a:gdLst/>
              <a:ahLst/>
              <a:cxnLst/>
              <a:rect l="0" t="0" r="0" b="0"/>
              <a:pathLst>
                <a:path w="81494" h="348368">
                  <a:moveTo>
                    <a:pt x="81493" y="5467"/>
                  </a:moveTo>
                  <a:lnTo>
                    <a:pt x="81493" y="5467"/>
                  </a:lnTo>
                  <a:lnTo>
                    <a:pt x="78122" y="2096"/>
                  </a:lnTo>
                  <a:lnTo>
                    <a:pt x="74586" y="441"/>
                  </a:lnTo>
                  <a:lnTo>
                    <a:pt x="72655" y="0"/>
                  </a:lnTo>
                  <a:lnTo>
                    <a:pt x="70662" y="1822"/>
                  </a:lnTo>
                  <a:lnTo>
                    <a:pt x="50180" y="39193"/>
                  </a:lnTo>
                  <a:lnTo>
                    <a:pt x="35356" y="76666"/>
                  </a:lnTo>
                  <a:lnTo>
                    <a:pt x="27452" y="99500"/>
                  </a:lnTo>
                  <a:lnTo>
                    <a:pt x="20065" y="124600"/>
                  </a:lnTo>
                  <a:lnTo>
                    <a:pt x="13025" y="151211"/>
                  </a:lnTo>
                  <a:lnTo>
                    <a:pt x="6214" y="178830"/>
                  </a:lnTo>
                  <a:lnTo>
                    <a:pt x="2379" y="204298"/>
                  </a:lnTo>
                  <a:lnTo>
                    <a:pt x="0" y="251410"/>
                  </a:lnTo>
                  <a:lnTo>
                    <a:pt x="8820" y="292105"/>
                  </a:lnTo>
                  <a:lnTo>
                    <a:pt x="30693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290"/>
            <p:cNvSpPr/>
            <p:nvPr>
              <p:custDataLst>
                <p:tags r:id="rId162"/>
              </p:custDataLst>
            </p:nvPr>
          </p:nvSpPr>
          <p:spPr>
            <a:xfrm>
              <a:off x="4007338" y="1524559"/>
              <a:ext cx="109554" cy="158192"/>
            </a:xfrm>
            <a:custGeom>
              <a:avLst/>
              <a:gdLst/>
              <a:ahLst/>
              <a:cxnLst/>
              <a:rect l="0" t="0" r="0" b="0"/>
              <a:pathLst>
                <a:path w="109554" h="158192">
                  <a:moveTo>
                    <a:pt x="101112" y="31191"/>
                  </a:moveTo>
                  <a:lnTo>
                    <a:pt x="101112" y="31191"/>
                  </a:lnTo>
                  <a:lnTo>
                    <a:pt x="92323" y="17376"/>
                  </a:lnTo>
                  <a:lnTo>
                    <a:pt x="73976" y="1337"/>
                  </a:lnTo>
                  <a:lnTo>
                    <a:pt x="67499" y="0"/>
                  </a:lnTo>
                  <a:lnTo>
                    <a:pt x="52777" y="2276"/>
                  </a:lnTo>
                  <a:lnTo>
                    <a:pt x="25250" y="21604"/>
                  </a:lnTo>
                  <a:lnTo>
                    <a:pt x="4865" y="53045"/>
                  </a:lnTo>
                  <a:lnTo>
                    <a:pt x="245" y="75006"/>
                  </a:lnTo>
                  <a:lnTo>
                    <a:pt x="0" y="85801"/>
                  </a:lnTo>
                  <a:lnTo>
                    <a:pt x="9137" y="105321"/>
                  </a:lnTo>
                  <a:lnTo>
                    <a:pt x="16511" y="114478"/>
                  </a:lnTo>
                  <a:lnTo>
                    <a:pt x="25662" y="119171"/>
                  </a:lnTo>
                  <a:lnTo>
                    <a:pt x="47117" y="120623"/>
                  </a:lnTo>
                  <a:lnTo>
                    <a:pt x="67002" y="114683"/>
                  </a:lnTo>
                  <a:lnTo>
                    <a:pt x="76255" y="110136"/>
                  </a:lnTo>
                  <a:lnTo>
                    <a:pt x="92181" y="91913"/>
                  </a:lnTo>
                  <a:lnTo>
                    <a:pt x="104198" y="68056"/>
                  </a:lnTo>
                  <a:lnTo>
                    <a:pt x="109539" y="43342"/>
                  </a:lnTo>
                  <a:lnTo>
                    <a:pt x="109553" y="35058"/>
                  </a:lnTo>
                  <a:lnTo>
                    <a:pt x="108150" y="29536"/>
                  </a:lnTo>
                  <a:lnTo>
                    <a:pt x="105804" y="25854"/>
                  </a:lnTo>
                  <a:lnTo>
                    <a:pt x="102829" y="25516"/>
                  </a:lnTo>
                  <a:lnTo>
                    <a:pt x="99435" y="27408"/>
                  </a:lnTo>
                  <a:lnTo>
                    <a:pt x="95760" y="30786"/>
                  </a:lnTo>
                  <a:lnTo>
                    <a:pt x="83847" y="55765"/>
                  </a:lnTo>
                  <a:lnTo>
                    <a:pt x="81493" y="96720"/>
                  </a:lnTo>
                  <a:lnTo>
                    <a:pt x="95042" y="142390"/>
                  </a:lnTo>
                  <a:lnTo>
                    <a:pt x="101112" y="158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291"/>
            <p:cNvSpPr/>
            <p:nvPr>
              <p:custDataLst>
                <p:tags r:id="rId163"/>
              </p:custDataLst>
            </p:nvPr>
          </p:nvSpPr>
          <p:spPr>
            <a:xfrm>
              <a:off x="4159250" y="1544351"/>
              <a:ext cx="190501" cy="189200"/>
            </a:xfrm>
            <a:custGeom>
              <a:avLst/>
              <a:gdLst/>
              <a:ahLst/>
              <a:cxnLst/>
              <a:rect l="0" t="0" r="0" b="0"/>
              <a:pathLst>
                <a:path w="190501" h="189200">
                  <a:moveTo>
                    <a:pt x="0" y="189199"/>
                  </a:moveTo>
                  <a:lnTo>
                    <a:pt x="0" y="189199"/>
                  </a:lnTo>
                  <a:lnTo>
                    <a:pt x="10139" y="177649"/>
                  </a:lnTo>
                  <a:lnTo>
                    <a:pt x="33224" y="138298"/>
                  </a:lnTo>
                  <a:lnTo>
                    <a:pt x="51237" y="94625"/>
                  </a:lnTo>
                  <a:lnTo>
                    <a:pt x="66608" y="48210"/>
                  </a:lnTo>
                  <a:lnTo>
                    <a:pt x="73600" y="9968"/>
                  </a:lnTo>
                  <a:lnTo>
                    <a:pt x="71987" y="650"/>
                  </a:lnTo>
                  <a:lnTo>
                    <a:pt x="69864" y="0"/>
                  </a:lnTo>
                  <a:lnTo>
                    <a:pt x="67037" y="1683"/>
                  </a:lnTo>
                  <a:lnTo>
                    <a:pt x="63741" y="4921"/>
                  </a:lnTo>
                  <a:lnTo>
                    <a:pt x="55732" y="29706"/>
                  </a:lnTo>
                  <a:lnTo>
                    <a:pt x="55632" y="67231"/>
                  </a:lnTo>
                  <a:lnTo>
                    <a:pt x="63442" y="106259"/>
                  </a:lnTo>
                  <a:lnTo>
                    <a:pt x="74693" y="131149"/>
                  </a:lnTo>
                  <a:lnTo>
                    <a:pt x="80134" y="135682"/>
                  </a:lnTo>
                  <a:lnTo>
                    <a:pt x="93706" y="140719"/>
                  </a:lnTo>
                  <a:lnTo>
                    <a:pt x="101276" y="139240"/>
                  </a:lnTo>
                  <a:lnTo>
                    <a:pt x="117213" y="130071"/>
                  </a:lnTo>
                  <a:lnTo>
                    <a:pt x="138681" y="102300"/>
                  </a:lnTo>
                  <a:lnTo>
                    <a:pt x="158448" y="63889"/>
                  </a:lnTo>
                  <a:lnTo>
                    <a:pt x="167598" y="31342"/>
                  </a:lnTo>
                  <a:lnTo>
                    <a:pt x="167856" y="18381"/>
                  </a:lnTo>
                  <a:lnTo>
                    <a:pt x="166937" y="13937"/>
                  </a:lnTo>
                  <a:lnTo>
                    <a:pt x="165619" y="13091"/>
                  </a:lnTo>
                  <a:lnTo>
                    <a:pt x="164035" y="14644"/>
                  </a:lnTo>
                  <a:lnTo>
                    <a:pt x="162273" y="17796"/>
                  </a:lnTo>
                  <a:lnTo>
                    <a:pt x="159794" y="39086"/>
                  </a:lnTo>
                  <a:lnTo>
                    <a:pt x="162430" y="67737"/>
                  </a:lnTo>
                  <a:lnTo>
                    <a:pt x="171439" y="86298"/>
                  </a:lnTo>
                  <a:lnTo>
                    <a:pt x="190500" y="112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292"/>
            <p:cNvSpPr/>
            <p:nvPr>
              <p:custDataLst>
                <p:tags r:id="rId164"/>
              </p:custDataLst>
            </p:nvPr>
          </p:nvSpPr>
          <p:spPr>
            <a:xfrm>
              <a:off x="4434992" y="1593850"/>
              <a:ext cx="149709" cy="19051"/>
            </a:xfrm>
            <a:custGeom>
              <a:avLst/>
              <a:gdLst/>
              <a:ahLst/>
              <a:cxnLst/>
              <a:rect l="0" t="0" r="0" b="0"/>
              <a:pathLst>
                <a:path w="1497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8344"/>
                  </a:lnTo>
                  <a:lnTo>
                    <a:pt x="1562" y="15679"/>
                  </a:lnTo>
                  <a:lnTo>
                    <a:pt x="16521" y="13583"/>
                  </a:lnTo>
                  <a:lnTo>
                    <a:pt x="62068" y="12874"/>
                  </a:lnTo>
                  <a:lnTo>
                    <a:pt x="102731" y="11341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1293"/>
            <p:cNvSpPr/>
            <p:nvPr>
              <p:custDataLst>
                <p:tags r:id="rId165"/>
              </p:custDataLst>
            </p:nvPr>
          </p:nvSpPr>
          <p:spPr>
            <a:xfrm>
              <a:off x="4483608" y="1524000"/>
              <a:ext cx="18543" cy="177801"/>
            </a:xfrm>
            <a:custGeom>
              <a:avLst/>
              <a:gdLst/>
              <a:ahLst/>
              <a:cxnLst/>
              <a:rect l="0" t="0" r="0" b="0"/>
              <a:pathLst>
                <a:path w="18543" h="177801">
                  <a:moveTo>
                    <a:pt x="12192" y="0"/>
                  </a:moveTo>
                  <a:lnTo>
                    <a:pt x="12192" y="0"/>
                  </a:lnTo>
                  <a:lnTo>
                    <a:pt x="8821" y="0"/>
                  </a:lnTo>
                  <a:lnTo>
                    <a:pt x="5284" y="5644"/>
                  </a:lnTo>
                  <a:lnTo>
                    <a:pt x="2066" y="15914"/>
                  </a:lnTo>
                  <a:lnTo>
                    <a:pt x="0" y="51147"/>
                  </a:lnTo>
                  <a:lnTo>
                    <a:pt x="1524" y="90884"/>
                  </a:lnTo>
                  <a:lnTo>
                    <a:pt x="8360" y="138446"/>
                  </a:lnTo>
                  <a:lnTo>
                    <a:pt x="1854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1294"/>
            <p:cNvSpPr/>
            <p:nvPr>
              <p:custDataLst>
                <p:tags r:id="rId166"/>
              </p:custDataLst>
            </p:nvPr>
          </p:nvSpPr>
          <p:spPr>
            <a:xfrm>
              <a:off x="4629150" y="1403350"/>
              <a:ext cx="102123" cy="273098"/>
            </a:xfrm>
            <a:custGeom>
              <a:avLst/>
              <a:gdLst/>
              <a:ahLst/>
              <a:cxnLst/>
              <a:rect l="0" t="0" r="0" b="0"/>
              <a:pathLst>
                <a:path w="102123" h="273098">
                  <a:moveTo>
                    <a:pt x="50800" y="0"/>
                  </a:moveTo>
                  <a:lnTo>
                    <a:pt x="50800" y="0"/>
                  </a:lnTo>
                  <a:lnTo>
                    <a:pt x="45731" y="13667"/>
                  </a:lnTo>
                  <a:lnTo>
                    <a:pt x="37852" y="50538"/>
                  </a:lnTo>
                  <a:lnTo>
                    <a:pt x="25760" y="90900"/>
                  </a:lnTo>
                  <a:lnTo>
                    <a:pt x="18504" y="133298"/>
                  </a:lnTo>
                  <a:lnTo>
                    <a:pt x="14574" y="173544"/>
                  </a:lnTo>
                  <a:lnTo>
                    <a:pt x="10475" y="207894"/>
                  </a:lnTo>
                  <a:lnTo>
                    <a:pt x="3507" y="252157"/>
                  </a:lnTo>
                  <a:lnTo>
                    <a:pt x="4616" y="260236"/>
                  </a:lnTo>
                  <a:lnTo>
                    <a:pt x="5900" y="260274"/>
                  </a:lnTo>
                  <a:lnTo>
                    <a:pt x="9207" y="254672"/>
                  </a:lnTo>
                  <a:lnTo>
                    <a:pt x="26055" y="212156"/>
                  </a:lnTo>
                  <a:lnTo>
                    <a:pt x="35569" y="190953"/>
                  </a:lnTo>
                  <a:lnTo>
                    <a:pt x="49204" y="174473"/>
                  </a:lnTo>
                  <a:lnTo>
                    <a:pt x="62791" y="165738"/>
                  </a:lnTo>
                  <a:lnTo>
                    <a:pt x="69377" y="163409"/>
                  </a:lnTo>
                  <a:lnTo>
                    <a:pt x="75179" y="163267"/>
                  </a:lnTo>
                  <a:lnTo>
                    <a:pt x="85389" y="166872"/>
                  </a:lnTo>
                  <a:lnTo>
                    <a:pt x="94630" y="178823"/>
                  </a:lnTo>
                  <a:lnTo>
                    <a:pt x="99070" y="186948"/>
                  </a:lnTo>
                  <a:lnTo>
                    <a:pt x="102122" y="205385"/>
                  </a:lnTo>
                  <a:lnTo>
                    <a:pt x="99715" y="224632"/>
                  </a:lnTo>
                  <a:lnTo>
                    <a:pt x="91590" y="242594"/>
                  </a:lnTo>
                  <a:lnTo>
                    <a:pt x="77160" y="256221"/>
                  </a:lnTo>
                  <a:lnTo>
                    <a:pt x="49203" y="269945"/>
                  </a:lnTo>
                  <a:lnTo>
                    <a:pt x="39152" y="273097"/>
                  </a:lnTo>
                  <a:lnTo>
                    <a:pt x="22339" y="27283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295"/>
            <p:cNvSpPr/>
            <p:nvPr>
              <p:custDataLst>
                <p:tags r:id="rId167"/>
              </p:custDataLst>
            </p:nvPr>
          </p:nvSpPr>
          <p:spPr>
            <a:xfrm>
              <a:off x="4768850" y="1682750"/>
              <a:ext cx="76201" cy="44451"/>
            </a:xfrm>
            <a:custGeom>
              <a:avLst/>
              <a:gdLst/>
              <a:ahLst/>
              <a:cxnLst/>
              <a:rect l="0" t="0" r="0" b="0"/>
              <a:pathLst>
                <a:path w="76201" h="44451">
                  <a:moveTo>
                    <a:pt x="76200" y="0"/>
                  </a:moveTo>
                  <a:lnTo>
                    <a:pt x="76200" y="0"/>
                  </a:lnTo>
                  <a:lnTo>
                    <a:pt x="28815" y="3075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296"/>
            <p:cNvSpPr/>
            <p:nvPr>
              <p:custDataLst>
                <p:tags r:id="rId168"/>
              </p:custDataLst>
            </p:nvPr>
          </p:nvSpPr>
          <p:spPr>
            <a:xfrm>
              <a:off x="5026932" y="1532816"/>
              <a:ext cx="173719" cy="140968"/>
            </a:xfrm>
            <a:custGeom>
              <a:avLst/>
              <a:gdLst/>
              <a:ahLst/>
              <a:cxnLst/>
              <a:rect l="0" t="0" r="0" b="0"/>
              <a:pathLst>
                <a:path w="173719" h="140968">
                  <a:moveTo>
                    <a:pt x="103868" y="41984"/>
                  </a:moveTo>
                  <a:lnTo>
                    <a:pt x="103868" y="41984"/>
                  </a:lnTo>
                  <a:lnTo>
                    <a:pt x="100497" y="38613"/>
                  </a:lnTo>
                  <a:lnTo>
                    <a:pt x="98842" y="33195"/>
                  </a:lnTo>
                  <a:lnTo>
                    <a:pt x="96029" y="22211"/>
                  </a:lnTo>
                  <a:lnTo>
                    <a:pt x="88757" y="5858"/>
                  </a:lnTo>
                  <a:lnTo>
                    <a:pt x="85327" y="3083"/>
                  </a:lnTo>
                  <a:lnTo>
                    <a:pt x="75872" y="0"/>
                  </a:lnTo>
                  <a:lnTo>
                    <a:pt x="62732" y="2393"/>
                  </a:lnTo>
                  <a:lnTo>
                    <a:pt x="55278" y="5007"/>
                  </a:lnTo>
                  <a:lnTo>
                    <a:pt x="31301" y="28911"/>
                  </a:lnTo>
                  <a:lnTo>
                    <a:pt x="9695" y="59434"/>
                  </a:lnTo>
                  <a:lnTo>
                    <a:pt x="0" y="90820"/>
                  </a:lnTo>
                  <a:lnTo>
                    <a:pt x="3376" y="110020"/>
                  </a:lnTo>
                  <a:lnTo>
                    <a:pt x="11933" y="126550"/>
                  </a:lnTo>
                  <a:lnTo>
                    <a:pt x="22791" y="138600"/>
                  </a:lnTo>
                  <a:lnTo>
                    <a:pt x="30060" y="140967"/>
                  </a:lnTo>
                  <a:lnTo>
                    <a:pt x="47547" y="139834"/>
                  </a:lnTo>
                  <a:lnTo>
                    <a:pt x="67077" y="128982"/>
                  </a:lnTo>
                  <a:lnTo>
                    <a:pt x="94143" y="103039"/>
                  </a:lnTo>
                  <a:lnTo>
                    <a:pt x="106601" y="84642"/>
                  </a:lnTo>
                  <a:lnTo>
                    <a:pt x="115694" y="58298"/>
                  </a:lnTo>
                  <a:lnTo>
                    <a:pt x="115985" y="58505"/>
                  </a:lnTo>
                  <a:lnTo>
                    <a:pt x="119824" y="67277"/>
                  </a:lnTo>
                  <a:lnTo>
                    <a:pt x="128743" y="78563"/>
                  </a:lnTo>
                  <a:lnTo>
                    <a:pt x="149469" y="94313"/>
                  </a:lnTo>
                  <a:lnTo>
                    <a:pt x="173718" y="105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1297"/>
            <p:cNvSpPr/>
            <p:nvPr>
              <p:custDataLst>
                <p:tags r:id="rId169"/>
              </p:custDataLst>
            </p:nvPr>
          </p:nvSpPr>
          <p:spPr>
            <a:xfrm>
              <a:off x="5143500" y="1391794"/>
              <a:ext cx="82551" cy="126924"/>
            </a:xfrm>
            <a:custGeom>
              <a:avLst/>
              <a:gdLst/>
              <a:ahLst/>
              <a:cxnLst/>
              <a:rect l="0" t="0" r="0" b="0"/>
              <a:pathLst>
                <a:path w="82551" h="126924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22322" y="0"/>
                  </a:lnTo>
                  <a:lnTo>
                    <a:pt x="50280" y="2566"/>
                  </a:lnTo>
                  <a:lnTo>
                    <a:pt x="58214" y="6268"/>
                  </a:lnTo>
                  <a:lnTo>
                    <a:pt x="70793" y="17908"/>
                  </a:lnTo>
                  <a:lnTo>
                    <a:pt x="73301" y="25668"/>
                  </a:lnTo>
                  <a:lnTo>
                    <a:pt x="72323" y="43698"/>
                  </a:lnTo>
                  <a:lnTo>
                    <a:pt x="63424" y="61590"/>
                  </a:lnTo>
                  <a:lnTo>
                    <a:pt x="27275" y="106181"/>
                  </a:lnTo>
                  <a:lnTo>
                    <a:pt x="22416" y="112739"/>
                  </a:lnTo>
                  <a:lnTo>
                    <a:pt x="20589" y="117817"/>
                  </a:lnTo>
                  <a:lnTo>
                    <a:pt x="20782" y="121908"/>
                  </a:lnTo>
                  <a:lnTo>
                    <a:pt x="22321" y="125341"/>
                  </a:lnTo>
                  <a:lnTo>
                    <a:pt x="26170" y="126923"/>
                  </a:lnTo>
                  <a:lnTo>
                    <a:pt x="70086" y="126043"/>
                  </a:lnTo>
                  <a:lnTo>
                    <a:pt x="82550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1298"/>
            <p:cNvSpPr/>
            <p:nvPr>
              <p:custDataLst>
                <p:tags r:id="rId170"/>
              </p:custDataLst>
            </p:nvPr>
          </p:nvSpPr>
          <p:spPr>
            <a:xfrm>
              <a:off x="5336572" y="1555512"/>
              <a:ext cx="200629" cy="102656"/>
            </a:xfrm>
            <a:custGeom>
              <a:avLst/>
              <a:gdLst/>
              <a:ahLst/>
              <a:cxnLst/>
              <a:rect l="0" t="0" r="0" b="0"/>
              <a:pathLst>
                <a:path w="200629" h="102656">
                  <a:moveTo>
                    <a:pt x="60928" y="12938"/>
                  </a:moveTo>
                  <a:lnTo>
                    <a:pt x="60928" y="12938"/>
                  </a:lnTo>
                  <a:lnTo>
                    <a:pt x="60928" y="7471"/>
                  </a:lnTo>
                  <a:lnTo>
                    <a:pt x="57557" y="10221"/>
                  </a:lnTo>
                  <a:lnTo>
                    <a:pt x="57270" y="12538"/>
                  </a:lnTo>
                  <a:lnTo>
                    <a:pt x="58825" y="23951"/>
                  </a:lnTo>
                  <a:lnTo>
                    <a:pt x="48535" y="63769"/>
                  </a:lnTo>
                  <a:lnTo>
                    <a:pt x="33737" y="87266"/>
                  </a:lnTo>
                  <a:lnTo>
                    <a:pt x="19318" y="100891"/>
                  </a:lnTo>
                  <a:lnTo>
                    <a:pt x="14844" y="102618"/>
                  </a:lnTo>
                  <a:lnTo>
                    <a:pt x="6108" y="102655"/>
                  </a:lnTo>
                  <a:lnTo>
                    <a:pt x="3215" y="99560"/>
                  </a:lnTo>
                  <a:lnTo>
                    <a:pt x="0" y="88596"/>
                  </a:lnTo>
                  <a:lnTo>
                    <a:pt x="1561" y="63185"/>
                  </a:lnTo>
                  <a:lnTo>
                    <a:pt x="10319" y="45383"/>
                  </a:lnTo>
                  <a:lnTo>
                    <a:pt x="23617" y="29475"/>
                  </a:lnTo>
                  <a:lnTo>
                    <a:pt x="38936" y="17701"/>
                  </a:lnTo>
                  <a:lnTo>
                    <a:pt x="73540" y="3139"/>
                  </a:lnTo>
                  <a:lnTo>
                    <a:pt x="118444" y="0"/>
                  </a:lnTo>
                  <a:lnTo>
                    <a:pt x="160755" y="3538"/>
                  </a:lnTo>
                  <a:lnTo>
                    <a:pt x="200628" y="1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299"/>
            <p:cNvSpPr/>
            <p:nvPr>
              <p:custDataLst>
                <p:tags r:id="rId171"/>
              </p:custDataLst>
            </p:nvPr>
          </p:nvSpPr>
          <p:spPr>
            <a:xfrm>
              <a:off x="5499623" y="1394175"/>
              <a:ext cx="113778" cy="80899"/>
            </a:xfrm>
            <a:custGeom>
              <a:avLst/>
              <a:gdLst/>
              <a:ahLst/>
              <a:cxnLst/>
              <a:rect l="0" t="0" r="0" b="0"/>
              <a:pathLst>
                <a:path w="113778" h="80899">
                  <a:moveTo>
                    <a:pt x="12177" y="21875"/>
                  </a:moveTo>
                  <a:lnTo>
                    <a:pt x="12177" y="21875"/>
                  </a:lnTo>
                  <a:lnTo>
                    <a:pt x="1242" y="16408"/>
                  </a:lnTo>
                  <a:lnTo>
                    <a:pt x="261" y="12154"/>
                  </a:lnTo>
                  <a:lnTo>
                    <a:pt x="0" y="9045"/>
                  </a:lnTo>
                  <a:lnTo>
                    <a:pt x="1942" y="6971"/>
                  </a:lnTo>
                  <a:lnTo>
                    <a:pt x="22667" y="0"/>
                  </a:lnTo>
                  <a:lnTo>
                    <a:pt x="27637" y="236"/>
                  </a:lnTo>
                  <a:lnTo>
                    <a:pt x="38803" y="4261"/>
                  </a:lnTo>
                  <a:lnTo>
                    <a:pt x="42628" y="8016"/>
                  </a:lnTo>
                  <a:lnTo>
                    <a:pt x="46877" y="17832"/>
                  </a:lnTo>
                  <a:lnTo>
                    <a:pt x="45003" y="31132"/>
                  </a:lnTo>
                  <a:lnTo>
                    <a:pt x="39466" y="45039"/>
                  </a:lnTo>
                  <a:lnTo>
                    <a:pt x="18321" y="73704"/>
                  </a:lnTo>
                  <a:lnTo>
                    <a:pt x="17684" y="76889"/>
                  </a:lnTo>
                  <a:lnTo>
                    <a:pt x="17965" y="79717"/>
                  </a:lnTo>
                  <a:lnTo>
                    <a:pt x="20975" y="80898"/>
                  </a:lnTo>
                  <a:lnTo>
                    <a:pt x="57202" y="76040"/>
                  </a:lnTo>
                  <a:lnTo>
                    <a:pt x="113777" y="5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300"/>
            <p:cNvSpPr/>
            <p:nvPr>
              <p:custDataLst>
                <p:tags r:id="rId172"/>
              </p:custDataLst>
            </p:nvPr>
          </p:nvSpPr>
          <p:spPr>
            <a:xfrm>
              <a:off x="5638800" y="1321683"/>
              <a:ext cx="51072" cy="342018"/>
            </a:xfrm>
            <a:custGeom>
              <a:avLst/>
              <a:gdLst/>
              <a:ahLst/>
              <a:cxnLst/>
              <a:rect l="0" t="0" r="0" b="0"/>
              <a:pathLst>
                <a:path w="51072" h="342018">
                  <a:moveTo>
                    <a:pt x="6350" y="5467"/>
                  </a:moveTo>
                  <a:lnTo>
                    <a:pt x="6350" y="5467"/>
                  </a:lnTo>
                  <a:lnTo>
                    <a:pt x="2979" y="2096"/>
                  </a:lnTo>
                  <a:lnTo>
                    <a:pt x="2692" y="1103"/>
                  </a:lnTo>
                  <a:lnTo>
                    <a:pt x="3206" y="441"/>
                  </a:lnTo>
                  <a:lnTo>
                    <a:pt x="4254" y="0"/>
                  </a:lnTo>
                  <a:lnTo>
                    <a:pt x="15842" y="9491"/>
                  </a:lnTo>
                  <a:lnTo>
                    <a:pt x="32681" y="35822"/>
                  </a:lnTo>
                  <a:lnTo>
                    <a:pt x="47704" y="77177"/>
                  </a:lnTo>
                  <a:lnTo>
                    <a:pt x="51071" y="112597"/>
                  </a:lnTo>
                  <a:lnTo>
                    <a:pt x="50215" y="151153"/>
                  </a:lnTo>
                  <a:lnTo>
                    <a:pt x="47482" y="189455"/>
                  </a:lnTo>
                  <a:lnTo>
                    <a:pt x="43916" y="227645"/>
                  </a:lnTo>
                  <a:lnTo>
                    <a:pt x="38569" y="263668"/>
                  </a:lnTo>
                  <a:lnTo>
                    <a:pt x="23657" y="305632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1301"/>
            <p:cNvSpPr/>
            <p:nvPr>
              <p:custDataLst>
                <p:tags r:id="rId173"/>
              </p:custDataLst>
            </p:nvPr>
          </p:nvSpPr>
          <p:spPr>
            <a:xfrm>
              <a:off x="5816600" y="16319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38100" y="0"/>
                  </a:moveTo>
                  <a:lnTo>
                    <a:pt x="381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8" name="SMARTInkShape-1302"/>
          <p:cNvSpPr/>
          <p:nvPr>
            <p:custDataLst>
              <p:tags r:id="rId3"/>
            </p:custDataLst>
          </p:nvPr>
        </p:nvSpPr>
        <p:spPr>
          <a:xfrm>
            <a:off x="5816600" y="1625600"/>
            <a:ext cx="28511" cy="82551"/>
          </a:xfrm>
          <a:custGeom>
            <a:avLst/>
            <a:gdLst/>
            <a:ahLst/>
            <a:cxnLst/>
            <a:rect l="0" t="0" r="0" b="0"/>
            <a:pathLst>
              <a:path w="28511" h="82551">
                <a:moveTo>
                  <a:pt x="19050" y="0"/>
                </a:moveTo>
                <a:lnTo>
                  <a:pt x="19050" y="0"/>
                </a:lnTo>
                <a:lnTo>
                  <a:pt x="24517" y="0"/>
                </a:lnTo>
                <a:lnTo>
                  <a:pt x="28510" y="6742"/>
                </a:lnTo>
                <a:lnTo>
                  <a:pt x="27419" y="27789"/>
                </a:lnTo>
                <a:lnTo>
                  <a:pt x="0" y="82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7" name="SMARTInkShape-Group264"/>
          <p:cNvGrpSpPr/>
          <p:nvPr/>
        </p:nvGrpSpPr>
        <p:grpSpPr>
          <a:xfrm>
            <a:off x="6343650" y="1435628"/>
            <a:ext cx="1378202" cy="424923"/>
            <a:chOff x="6343650" y="1435628"/>
            <a:chExt cx="1378202" cy="424923"/>
          </a:xfrm>
        </p:grpSpPr>
        <p:sp>
          <p:nvSpPr>
            <p:cNvPr id="599" name="SMARTInkShape-1303"/>
            <p:cNvSpPr/>
            <p:nvPr>
              <p:custDataLst>
                <p:tags r:id="rId152"/>
              </p:custDataLst>
            </p:nvPr>
          </p:nvSpPr>
          <p:spPr>
            <a:xfrm>
              <a:off x="6853415" y="1473200"/>
              <a:ext cx="131586" cy="146051"/>
            </a:xfrm>
            <a:custGeom>
              <a:avLst/>
              <a:gdLst/>
              <a:ahLst/>
              <a:cxnLst/>
              <a:rect l="0" t="0" r="0" b="0"/>
              <a:pathLst>
                <a:path w="131586" h="1460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6"/>
                  </a:lnTo>
                  <a:lnTo>
                    <a:pt x="883" y="1882"/>
                  </a:lnTo>
                  <a:lnTo>
                    <a:pt x="0" y="3371"/>
                  </a:lnTo>
                  <a:lnTo>
                    <a:pt x="2129" y="18951"/>
                  </a:lnTo>
                  <a:lnTo>
                    <a:pt x="31891" y="66483"/>
                  </a:lnTo>
                  <a:lnTo>
                    <a:pt x="49882" y="88815"/>
                  </a:lnTo>
                  <a:lnTo>
                    <a:pt x="86368" y="116548"/>
                  </a:lnTo>
                  <a:lnTo>
                    <a:pt x="13158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304"/>
            <p:cNvSpPr/>
            <p:nvPr>
              <p:custDataLst>
                <p:tags r:id="rId153"/>
              </p:custDataLst>
            </p:nvPr>
          </p:nvSpPr>
          <p:spPr>
            <a:xfrm>
              <a:off x="6343650" y="1435628"/>
              <a:ext cx="115778" cy="344865"/>
            </a:xfrm>
            <a:custGeom>
              <a:avLst/>
              <a:gdLst/>
              <a:ahLst/>
              <a:cxnLst/>
              <a:rect l="0" t="0" r="0" b="0"/>
              <a:pathLst>
                <a:path w="115778" h="344865">
                  <a:moveTo>
                    <a:pt x="12700" y="132822"/>
                  </a:moveTo>
                  <a:lnTo>
                    <a:pt x="12700" y="132822"/>
                  </a:lnTo>
                  <a:lnTo>
                    <a:pt x="7233" y="127355"/>
                  </a:lnTo>
                  <a:lnTo>
                    <a:pt x="6233" y="127766"/>
                  </a:lnTo>
                  <a:lnTo>
                    <a:pt x="3240" y="130105"/>
                  </a:lnTo>
                  <a:lnTo>
                    <a:pt x="960" y="148872"/>
                  </a:lnTo>
                  <a:lnTo>
                    <a:pt x="3656" y="183517"/>
                  </a:lnTo>
                  <a:lnTo>
                    <a:pt x="8923" y="228433"/>
                  </a:lnTo>
                  <a:lnTo>
                    <a:pt x="14952" y="274118"/>
                  </a:lnTo>
                  <a:lnTo>
                    <a:pt x="21898" y="321547"/>
                  </a:lnTo>
                  <a:lnTo>
                    <a:pt x="19564" y="344864"/>
                  </a:lnTo>
                  <a:lnTo>
                    <a:pt x="15723" y="298271"/>
                  </a:lnTo>
                  <a:lnTo>
                    <a:pt x="12162" y="254098"/>
                  </a:lnTo>
                  <a:lnTo>
                    <a:pt x="10225" y="228489"/>
                  </a:lnTo>
                  <a:lnTo>
                    <a:pt x="9639" y="202950"/>
                  </a:lnTo>
                  <a:lnTo>
                    <a:pt x="9954" y="177457"/>
                  </a:lnTo>
                  <a:lnTo>
                    <a:pt x="10869" y="151996"/>
                  </a:lnTo>
                  <a:lnTo>
                    <a:pt x="15650" y="106771"/>
                  </a:lnTo>
                  <a:lnTo>
                    <a:pt x="22478" y="68327"/>
                  </a:lnTo>
                  <a:lnTo>
                    <a:pt x="34254" y="28967"/>
                  </a:lnTo>
                  <a:lnTo>
                    <a:pt x="42506" y="13522"/>
                  </a:lnTo>
                  <a:lnTo>
                    <a:pt x="52758" y="3835"/>
                  </a:lnTo>
                  <a:lnTo>
                    <a:pt x="58455" y="264"/>
                  </a:lnTo>
                  <a:lnTo>
                    <a:pt x="65077" y="0"/>
                  </a:lnTo>
                  <a:lnTo>
                    <a:pt x="79958" y="5351"/>
                  </a:lnTo>
                  <a:lnTo>
                    <a:pt x="104203" y="30377"/>
                  </a:lnTo>
                  <a:lnTo>
                    <a:pt x="113340" y="54600"/>
                  </a:lnTo>
                  <a:lnTo>
                    <a:pt x="115777" y="67974"/>
                  </a:lnTo>
                  <a:lnTo>
                    <a:pt x="110958" y="94123"/>
                  </a:lnTo>
                  <a:lnTo>
                    <a:pt x="98703" y="118445"/>
                  </a:lnTo>
                  <a:lnTo>
                    <a:pt x="60211" y="157054"/>
                  </a:lnTo>
                  <a:lnTo>
                    <a:pt x="38049" y="171814"/>
                  </a:lnTo>
                  <a:lnTo>
                    <a:pt x="12528" y="179418"/>
                  </a:lnTo>
                  <a:lnTo>
                    <a:pt x="8351" y="179408"/>
                  </a:lnTo>
                  <a:lnTo>
                    <a:pt x="0" y="177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1305"/>
            <p:cNvSpPr/>
            <p:nvPr>
              <p:custDataLst>
                <p:tags r:id="rId154"/>
              </p:custDataLst>
            </p:nvPr>
          </p:nvSpPr>
          <p:spPr>
            <a:xfrm>
              <a:off x="6652668" y="1474838"/>
              <a:ext cx="78333" cy="322213"/>
            </a:xfrm>
            <a:custGeom>
              <a:avLst/>
              <a:gdLst/>
              <a:ahLst/>
              <a:cxnLst/>
              <a:rect l="0" t="0" r="0" b="0"/>
              <a:pathLst>
                <a:path w="78333" h="322213">
                  <a:moveTo>
                    <a:pt x="78332" y="36462"/>
                  </a:moveTo>
                  <a:lnTo>
                    <a:pt x="78332" y="36462"/>
                  </a:lnTo>
                  <a:lnTo>
                    <a:pt x="72864" y="13318"/>
                  </a:lnTo>
                  <a:lnTo>
                    <a:pt x="72244" y="3891"/>
                  </a:lnTo>
                  <a:lnTo>
                    <a:pt x="71451" y="2048"/>
                  </a:lnTo>
                  <a:lnTo>
                    <a:pt x="70217" y="819"/>
                  </a:lnTo>
                  <a:lnTo>
                    <a:pt x="68688" y="0"/>
                  </a:lnTo>
                  <a:lnTo>
                    <a:pt x="61345" y="6616"/>
                  </a:lnTo>
                  <a:lnTo>
                    <a:pt x="32643" y="47343"/>
                  </a:lnTo>
                  <a:lnTo>
                    <a:pt x="17104" y="85042"/>
                  </a:lnTo>
                  <a:lnTo>
                    <a:pt x="5259" y="130020"/>
                  </a:lnTo>
                  <a:lnTo>
                    <a:pt x="2099" y="153867"/>
                  </a:lnTo>
                  <a:lnTo>
                    <a:pt x="0" y="200120"/>
                  </a:lnTo>
                  <a:lnTo>
                    <a:pt x="3771" y="239491"/>
                  </a:lnTo>
                  <a:lnTo>
                    <a:pt x="20570" y="286649"/>
                  </a:lnTo>
                  <a:lnTo>
                    <a:pt x="29240" y="297092"/>
                  </a:lnTo>
                  <a:lnTo>
                    <a:pt x="71982" y="322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1306"/>
            <p:cNvSpPr/>
            <p:nvPr>
              <p:custDataLst>
                <p:tags r:id="rId155"/>
              </p:custDataLst>
            </p:nvPr>
          </p:nvSpPr>
          <p:spPr>
            <a:xfrm>
              <a:off x="6457950" y="1600200"/>
              <a:ext cx="114301" cy="160503"/>
            </a:xfrm>
            <a:custGeom>
              <a:avLst/>
              <a:gdLst/>
              <a:ahLst/>
              <a:cxnLst/>
              <a:rect l="0" t="0" r="0" b="0"/>
              <a:pathLst>
                <a:path w="114301" h="160503">
                  <a:moveTo>
                    <a:pt x="0" y="63500"/>
                  </a:moveTo>
                  <a:lnTo>
                    <a:pt x="0" y="63500"/>
                  </a:lnTo>
                  <a:lnTo>
                    <a:pt x="0" y="51290"/>
                  </a:lnTo>
                  <a:lnTo>
                    <a:pt x="1411" y="48305"/>
                  </a:lnTo>
                  <a:lnTo>
                    <a:pt x="6741" y="43106"/>
                  </a:lnTo>
                  <a:lnTo>
                    <a:pt x="15696" y="40325"/>
                  </a:lnTo>
                  <a:lnTo>
                    <a:pt x="27437" y="39794"/>
                  </a:lnTo>
                  <a:lnTo>
                    <a:pt x="42063" y="41910"/>
                  </a:lnTo>
                  <a:lnTo>
                    <a:pt x="56089" y="50847"/>
                  </a:lnTo>
                  <a:lnTo>
                    <a:pt x="62793" y="57181"/>
                  </a:lnTo>
                  <a:lnTo>
                    <a:pt x="72123" y="75508"/>
                  </a:lnTo>
                  <a:lnTo>
                    <a:pt x="77209" y="97765"/>
                  </a:lnTo>
                  <a:lnTo>
                    <a:pt x="77119" y="121768"/>
                  </a:lnTo>
                  <a:lnTo>
                    <a:pt x="70964" y="140902"/>
                  </a:lnTo>
                  <a:lnTo>
                    <a:pt x="61878" y="154345"/>
                  </a:lnTo>
                  <a:lnTo>
                    <a:pt x="53136" y="160320"/>
                  </a:lnTo>
                  <a:lnTo>
                    <a:pt x="49537" y="160502"/>
                  </a:lnTo>
                  <a:lnTo>
                    <a:pt x="46430" y="159213"/>
                  </a:lnTo>
                  <a:lnTo>
                    <a:pt x="43654" y="156942"/>
                  </a:lnTo>
                  <a:lnTo>
                    <a:pt x="42451" y="141248"/>
                  </a:lnTo>
                  <a:lnTo>
                    <a:pt x="49502" y="100883"/>
                  </a:lnTo>
                  <a:lnTo>
                    <a:pt x="64997" y="56232"/>
                  </a:lnTo>
                  <a:lnTo>
                    <a:pt x="78276" y="3345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307"/>
            <p:cNvSpPr/>
            <p:nvPr>
              <p:custDataLst>
                <p:tags r:id="rId156"/>
              </p:custDataLst>
            </p:nvPr>
          </p:nvSpPr>
          <p:spPr>
            <a:xfrm>
              <a:off x="7626350" y="1466850"/>
              <a:ext cx="95502" cy="393701"/>
            </a:xfrm>
            <a:custGeom>
              <a:avLst/>
              <a:gdLst/>
              <a:ahLst/>
              <a:cxnLst/>
              <a:rect l="0" t="0" r="0" b="0"/>
              <a:pathLst>
                <a:path w="95502" h="393701">
                  <a:moveTo>
                    <a:pt x="63500" y="0"/>
                  </a:moveTo>
                  <a:lnTo>
                    <a:pt x="63500" y="0"/>
                  </a:lnTo>
                  <a:lnTo>
                    <a:pt x="63498" y="6742"/>
                  </a:lnTo>
                  <a:lnTo>
                    <a:pt x="82367" y="50538"/>
                  </a:lnTo>
                  <a:lnTo>
                    <a:pt x="92111" y="90900"/>
                  </a:lnTo>
                  <a:lnTo>
                    <a:pt x="94568" y="114928"/>
                  </a:lnTo>
                  <a:lnTo>
                    <a:pt x="95501" y="140824"/>
                  </a:lnTo>
                  <a:lnTo>
                    <a:pt x="95417" y="167966"/>
                  </a:lnTo>
                  <a:lnTo>
                    <a:pt x="94656" y="194527"/>
                  </a:lnTo>
                  <a:lnTo>
                    <a:pt x="93443" y="220702"/>
                  </a:lnTo>
                  <a:lnTo>
                    <a:pt x="91928" y="246618"/>
                  </a:lnTo>
                  <a:lnTo>
                    <a:pt x="80837" y="290465"/>
                  </a:lnTo>
                  <a:lnTo>
                    <a:pt x="61328" y="328062"/>
                  </a:lnTo>
                  <a:lnTo>
                    <a:pt x="20993" y="372057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308"/>
            <p:cNvSpPr/>
            <p:nvPr>
              <p:custDataLst>
                <p:tags r:id="rId157"/>
              </p:custDataLst>
            </p:nvPr>
          </p:nvSpPr>
          <p:spPr>
            <a:xfrm>
              <a:off x="7111009" y="1562362"/>
              <a:ext cx="172442" cy="196589"/>
            </a:xfrm>
            <a:custGeom>
              <a:avLst/>
              <a:gdLst/>
              <a:ahLst/>
              <a:cxnLst/>
              <a:rect l="0" t="0" r="0" b="0"/>
              <a:pathLst>
                <a:path w="172442" h="196589">
                  <a:moveTo>
                    <a:pt x="172441" y="6088"/>
                  </a:moveTo>
                  <a:lnTo>
                    <a:pt x="172441" y="6088"/>
                  </a:lnTo>
                  <a:lnTo>
                    <a:pt x="172441" y="621"/>
                  </a:lnTo>
                  <a:lnTo>
                    <a:pt x="171736" y="326"/>
                  </a:lnTo>
                  <a:lnTo>
                    <a:pt x="169070" y="0"/>
                  </a:lnTo>
                  <a:lnTo>
                    <a:pt x="127924" y="24216"/>
                  </a:lnTo>
                  <a:lnTo>
                    <a:pt x="82273" y="53727"/>
                  </a:lnTo>
                  <a:lnTo>
                    <a:pt x="45065" y="71630"/>
                  </a:lnTo>
                  <a:lnTo>
                    <a:pt x="2465" y="90191"/>
                  </a:lnTo>
                  <a:lnTo>
                    <a:pt x="562" y="92495"/>
                  </a:lnTo>
                  <a:lnTo>
                    <a:pt x="0" y="94737"/>
                  </a:lnTo>
                  <a:lnTo>
                    <a:pt x="330" y="96937"/>
                  </a:lnTo>
                  <a:lnTo>
                    <a:pt x="10907" y="106776"/>
                  </a:lnTo>
                  <a:lnTo>
                    <a:pt x="53723" y="123448"/>
                  </a:lnTo>
                  <a:lnTo>
                    <a:pt x="93912" y="140345"/>
                  </a:lnTo>
                  <a:lnTo>
                    <a:pt x="136049" y="163136"/>
                  </a:lnTo>
                  <a:lnTo>
                    <a:pt x="154603" y="177034"/>
                  </a:lnTo>
                  <a:lnTo>
                    <a:pt x="158431" y="181435"/>
                  </a:lnTo>
                  <a:lnTo>
                    <a:pt x="160279" y="185075"/>
                  </a:lnTo>
                  <a:lnTo>
                    <a:pt x="160805" y="188207"/>
                  </a:lnTo>
                  <a:lnTo>
                    <a:pt x="159741" y="196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309"/>
            <p:cNvSpPr/>
            <p:nvPr>
              <p:custDataLst>
                <p:tags r:id="rId158"/>
              </p:custDataLst>
            </p:nvPr>
          </p:nvSpPr>
          <p:spPr>
            <a:xfrm>
              <a:off x="6960891" y="1474965"/>
              <a:ext cx="87610" cy="315736"/>
            </a:xfrm>
            <a:custGeom>
              <a:avLst/>
              <a:gdLst/>
              <a:ahLst/>
              <a:cxnLst/>
              <a:rect l="0" t="0" r="0" b="0"/>
              <a:pathLst>
                <a:path w="87610" h="315736">
                  <a:moveTo>
                    <a:pt x="87609" y="10935"/>
                  </a:moveTo>
                  <a:lnTo>
                    <a:pt x="87609" y="10935"/>
                  </a:lnTo>
                  <a:lnTo>
                    <a:pt x="80867" y="4193"/>
                  </a:lnTo>
                  <a:lnTo>
                    <a:pt x="73794" y="883"/>
                  </a:lnTo>
                  <a:lnTo>
                    <a:pt x="69933" y="0"/>
                  </a:lnTo>
                  <a:lnTo>
                    <a:pt x="59997" y="2782"/>
                  </a:lnTo>
                  <a:lnTo>
                    <a:pt x="54385" y="5500"/>
                  </a:lnTo>
                  <a:lnTo>
                    <a:pt x="46267" y="14164"/>
                  </a:lnTo>
                  <a:lnTo>
                    <a:pt x="29327" y="39452"/>
                  </a:lnTo>
                  <a:lnTo>
                    <a:pt x="21425" y="80612"/>
                  </a:lnTo>
                  <a:lnTo>
                    <a:pt x="5391" y="127161"/>
                  </a:lnTo>
                  <a:lnTo>
                    <a:pt x="689" y="168766"/>
                  </a:lnTo>
                  <a:lnTo>
                    <a:pt x="0" y="211668"/>
                  </a:lnTo>
                  <a:lnTo>
                    <a:pt x="4657" y="250798"/>
                  </a:lnTo>
                  <a:lnTo>
                    <a:pt x="14753" y="292220"/>
                  </a:lnTo>
                  <a:lnTo>
                    <a:pt x="17759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310"/>
            <p:cNvSpPr/>
            <p:nvPr>
              <p:custDataLst>
                <p:tags r:id="rId159"/>
              </p:custDataLst>
            </p:nvPr>
          </p:nvSpPr>
          <p:spPr>
            <a:xfrm>
              <a:off x="7432797" y="1543205"/>
              <a:ext cx="161804" cy="196696"/>
            </a:xfrm>
            <a:custGeom>
              <a:avLst/>
              <a:gdLst/>
              <a:ahLst/>
              <a:cxnLst/>
              <a:rect l="0" t="0" r="0" b="0"/>
              <a:pathLst>
                <a:path w="161804" h="196696">
                  <a:moveTo>
                    <a:pt x="136403" y="12545"/>
                  </a:moveTo>
                  <a:lnTo>
                    <a:pt x="136403" y="12545"/>
                  </a:lnTo>
                  <a:lnTo>
                    <a:pt x="136403" y="5803"/>
                  </a:lnTo>
                  <a:lnTo>
                    <a:pt x="137108" y="3817"/>
                  </a:lnTo>
                  <a:lnTo>
                    <a:pt x="138284" y="2493"/>
                  </a:lnTo>
                  <a:lnTo>
                    <a:pt x="142491" y="0"/>
                  </a:lnTo>
                  <a:lnTo>
                    <a:pt x="130520" y="41954"/>
                  </a:lnTo>
                  <a:lnTo>
                    <a:pt x="115610" y="83975"/>
                  </a:lnTo>
                  <a:lnTo>
                    <a:pt x="97787" y="128802"/>
                  </a:lnTo>
                  <a:lnTo>
                    <a:pt x="72359" y="163251"/>
                  </a:lnTo>
                  <a:lnTo>
                    <a:pt x="49223" y="181220"/>
                  </a:lnTo>
                  <a:lnTo>
                    <a:pt x="41593" y="182850"/>
                  </a:lnTo>
                  <a:lnTo>
                    <a:pt x="25591" y="180899"/>
                  </a:lnTo>
                  <a:lnTo>
                    <a:pt x="12835" y="171565"/>
                  </a:lnTo>
                  <a:lnTo>
                    <a:pt x="7458" y="165125"/>
                  </a:lnTo>
                  <a:lnTo>
                    <a:pt x="1482" y="146681"/>
                  </a:lnTo>
                  <a:lnTo>
                    <a:pt x="0" y="116259"/>
                  </a:lnTo>
                  <a:lnTo>
                    <a:pt x="3107" y="100973"/>
                  </a:lnTo>
                  <a:lnTo>
                    <a:pt x="5911" y="96897"/>
                  </a:lnTo>
                  <a:lnTo>
                    <a:pt x="9192" y="94180"/>
                  </a:lnTo>
                  <a:lnTo>
                    <a:pt x="13494" y="94485"/>
                  </a:lnTo>
                  <a:lnTo>
                    <a:pt x="39374" y="112065"/>
                  </a:lnTo>
                  <a:lnTo>
                    <a:pt x="73552" y="136342"/>
                  </a:lnTo>
                  <a:lnTo>
                    <a:pt x="111901" y="163996"/>
                  </a:lnTo>
                  <a:lnTo>
                    <a:pt x="148123" y="194898"/>
                  </a:lnTo>
                  <a:lnTo>
                    <a:pt x="151977" y="196202"/>
                  </a:lnTo>
                  <a:lnTo>
                    <a:pt x="161803" y="196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3" name="SMARTInkShape-Group265"/>
          <p:cNvGrpSpPr/>
          <p:nvPr/>
        </p:nvGrpSpPr>
        <p:grpSpPr>
          <a:xfrm>
            <a:off x="7943850" y="1200150"/>
            <a:ext cx="773074" cy="1094986"/>
            <a:chOff x="7943850" y="1200150"/>
            <a:chExt cx="773074" cy="1094986"/>
          </a:xfrm>
        </p:grpSpPr>
        <p:sp>
          <p:nvSpPr>
            <p:cNvPr id="608" name="SMARTInkShape-1311"/>
            <p:cNvSpPr/>
            <p:nvPr>
              <p:custDataLst>
                <p:tags r:id="rId147"/>
              </p:custDataLst>
            </p:nvPr>
          </p:nvSpPr>
          <p:spPr>
            <a:xfrm>
              <a:off x="7950200" y="1676400"/>
              <a:ext cx="114301" cy="6090"/>
            </a:xfrm>
            <a:custGeom>
              <a:avLst/>
              <a:gdLst/>
              <a:ahLst/>
              <a:cxnLst/>
              <a:rect l="0" t="0" r="0" b="0"/>
              <a:pathLst>
                <a:path w="114301" h="609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838" y="6089"/>
                  </a:lnTo>
                  <a:lnTo>
                    <a:pt x="54899" y="1289"/>
                  </a:lnTo>
                  <a:lnTo>
                    <a:pt x="100729" y="17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1312"/>
            <p:cNvSpPr/>
            <p:nvPr>
              <p:custDataLst>
                <p:tags r:id="rId148"/>
              </p:custDataLst>
            </p:nvPr>
          </p:nvSpPr>
          <p:spPr>
            <a:xfrm>
              <a:off x="7943850" y="1752600"/>
              <a:ext cx="146051" cy="18168"/>
            </a:xfrm>
            <a:custGeom>
              <a:avLst/>
              <a:gdLst/>
              <a:ahLst/>
              <a:cxnLst/>
              <a:rect l="0" t="0" r="0" b="0"/>
              <a:pathLst>
                <a:path w="146051" h="18168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22322" y="18167"/>
                  </a:lnTo>
                  <a:lnTo>
                    <a:pt x="57022" y="15417"/>
                  </a:lnTo>
                  <a:lnTo>
                    <a:pt x="90019" y="1014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1313"/>
            <p:cNvSpPr/>
            <p:nvPr>
              <p:custDataLst>
                <p:tags r:id="rId149"/>
              </p:custDataLst>
            </p:nvPr>
          </p:nvSpPr>
          <p:spPr>
            <a:xfrm>
              <a:off x="8407400" y="22542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61787" y="11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1314"/>
            <p:cNvSpPr/>
            <p:nvPr>
              <p:custDataLst>
                <p:tags r:id="rId150"/>
              </p:custDataLst>
            </p:nvPr>
          </p:nvSpPr>
          <p:spPr>
            <a:xfrm>
              <a:off x="8588756" y="2184400"/>
              <a:ext cx="128168" cy="110736"/>
            </a:xfrm>
            <a:custGeom>
              <a:avLst/>
              <a:gdLst/>
              <a:ahLst/>
              <a:cxnLst/>
              <a:rect l="0" t="0" r="0" b="0"/>
              <a:pathLst>
                <a:path w="128168" h="110736">
                  <a:moveTo>
                    <a:pt x="78994" y="0"/>
                  </a:moveTo>
                  <a:lnTo>
                    <a:pt x="78994" y="0"/>
                  </a:lnTo>
                  <a:lnTo>
                    <a:pt x="75623" y="33878"/>
                  </a:lnTo>
                  <a:lnTo>
                    <a:pt x="63414" y="59270"/>
                  </a:lnTo>
                  <a:lnTo>
                    <a:pt x="25844" y="103325"/>
                  </a:lnTo>
                  <a:lnTo>
                    <a:pt x="20277" y="106278"/>
                  </a:lnTo>
                  <a:lnTo>
                    <a:pt x="8448" y="107677"/>
                  </a:lnTo>
                  <a:lnTo>
                    <a:pt x="4447" y="105651"/>
                  </a:lnTo>
                  <a:lnTo>
                    <a:pt x="1779" y="102184"/>
                  </a:lnTo>
                  <a:lnTo>
                    <a:pt x="0" y="97756"/>
                  </a:lnTo>
                  <a:lnTo>
                    <a:pt x="869" y="78040"/>
                  </a:lnTo>
                  <a:lnTo>
                    <a:pt x="8966" y="57695"/>
                  </a:lnTo>
                  <a:lnTo>
                    <a:pt x="20301" y="41632"/>
                  </a:lnTo>
                  <a:lnTo>
                    <a:pt x="23637" y="39044"/>
                  </a:lnTo>
                  <a:lnTo>
                    <a:pt x="26567" y="38024"/>
                  </a:lnTo>
                  <a:lnTo>
                    <a:pt x="29226" y="38049"/>
                  </a:lnTo>
                  <a:lnTo>
                    <a:pt x="43081" y="44827"/>
                  </a:lnTo>
                  <a:lnTo>
                    <a:pt x="50802" y="55671"/>
                  </a:lnTo>
                  <a:lnTo>
                    <a:pt x="77086" y="101513"/>
                  </a:lnTo>
                  <a:lnTo>
                    <a:pt x="85435" y="108617"/>
                  </a:lnTo>
                  <a:lnTo>
                    <a:pt x="89638" y="110511"/>
                  </a:lnTo>
                  <a:lnTo>
                    <a:pt x="98071" y="110735"/>
                  </a:lnTo>
                  <a:lnTo>
                    <a:pt x="102295" y="109806"/>
                  </a:lnTo>
                  <a:lnTo>
                    <a:pt x="110753" y="103131"/>
                  </a:lnTo>
                  <a:lnTo>
                    <a:pt x="118509" y="92402"/>
                  </a:lnTo>
                  <a:lnTo>
                    <a:pt x="126138" y="69790"/>
                  </a:lnTo>
                  <a:lnTo>
                    <a:pt x="128167" y="51009"/>
                  </a:lnTo>
                  <a:lnTo>
                    <a:pt x="127298" y="43884"/>
                  </a:lnTo>
                  <a:lnTo>
                    <a:pt x="122570" y="34085"/>
                  </a:lnTo>
                  <a:lnTo>
                    <a:pt x="105232" y="21231"/>
                  </a:lnTo>
                  <a:lnTo>
                    <a:pt x="92065" y="18373"/>
                  </a:lnTo>
                  <a:lnTo>
                    <a:pt x="74635" y="20731"/>
                  </a:lnTo>
                  <a:lnTo>
                    <a:pt x="5994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1315"/>
            <p:cNvSpPr/>
            <p:nvPr>
              <p:custDataLst>
                <p:tags r:id="rId151"/>
              </p:custDataLst>
            </p:nvPr>
          </p:nvSpPr>
          <p:spPr>
            <a:xfrm>
              <a:off x="8363005" y="1200150"/>
              <a:ext cx="139646" cy="158751"/>
            </a:xfrm>
            <a:custGeom>
              <a:avLst/>
              <a:gdLst/>
              <a:ahLst/>
              <a:cxnLst/>
              <a:rect l="0" t="0" r="0" b="0"/>
              <a:pathLst>
                <a:path w="139646" h="158751">
                  <a:moveTo>
                    <a:pt x="139645" y="0"/>
                  </a:moveTo>
                  <a:lnTo>
                    <a:pt x="139645" y="0"/>
                  </a:lnTo>
                  <a:lnTo>
                    <a:pt x="134177" y="0"/>
                  </a:lnTo>
                  <a:lnTo>
                    <a:pt x="130185" y="6742"/>
                  </a:lnTo>
                  <a:lnTo>
                    <a:pt x="118391" y="47530"/>
                  </a:lnTo>
                  <a:lnTo>
                    <a:pt x="99855" y="84282"/>
                  </a:lnTo>
                  <a:lnTo>
                    <a:pt x="69573" y="120042"/>
                  </a:lnTo>
                  <a:lnTo>
                    <a:pt x="53232" y="129317"/>
                  </a:lnTo>
                  <a:lnTo>
                    <a:pt x="35623" y="134380"/>
                  </a:lnTo>
                  <a:lnTo>
                    <a:pt x="14514" y="133263"/>
                  </a:lnTo>
                  <a:lnTo>
                    <a:pt x="3833" y="130254"/>
                  </a:lnTo>
                  <a:lnTo>
                    <a:pt x="1126" y="124936"/>
                  </a:lnTo>
                  <a:lnTo>
                    <a:pt x="0" y="107738"/>
                  </a:lnTo>
                  <a:lnTo>
                    <a:pt x="2098" y="100753"/>
                  </a:lnTo>
                  <a:lnTo>
                    <a:pt x="5614" y="95391"/>
                  </a:lnTo>
                  <a:lnTo>
                    <a:pt x="23092" y="81715"/>
                  </a:lnTo>
                  <a:lnTo>
                    <a:pt x="41042" y="82414"/>
                  </a:lnTo>
                  <a:lnTo>
                    <a:pt x="62660" y="88840"/>
                  </a:lnTo>
                  <a:lnTo>
                    <a:pt x="97234" y="117132"/>
                  </a:lnTo>
                  <a:lnTo>
                    <a:pt x="116633" y="146871"/>
                  </a:lnTo>
                  <a:lnTo>
                    <a:pt x="13964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4" name="SMARTInkShape-1316"/>
          <p:cNvSpPr/>
          <p:nvPr>
            <p:custDataLst>
              <p:tags r:id="rId4"/>
            </p:custDataLst>
          </p:nvPr>
        </p:nvSpPr>
        <p:spPr>
          <a:xfrm>
            <a:off x="8515031" y="1457775"/>
            <a:ext cx="108270" cy="538757"/>
          </a:xfrm>
          <a:custGeom>
            <a:avLst/>
            <a:gdLst/>
            <a:ahLst/>
            <a:cxnLst/>
            <a:rect l="0" t="0" r="0" b="0"/>
            <a:pathLst>
              <a:path w="108270" h="538757">
                <a:moveTo>
                  <a:pt x="108269" y="34475"/>
                </a:moveTo>
                <a:lnTo>
                  <a:pt x="108269" y="34475"/>
                </a:lnTo>
                <a:lnTo>
                  <a:pt x="103243" y="22541"/>
                </a:lnTo>
                <a:lnTo>
                  <a:pt x="100429" y="13771"/>
                </a:lnTo>
                <a:lnTo>
                  <a:pt x="98809" y="10089"/>
                </a:lnTo>
                <a:lnTo>
                  <a:pt x="95613" y="7634"/>
                </a:lnTo>
                <a:lnTo>
                  <a:pt x="69338" y="0"/>
                </a:lnTo>
                <a:lnTo>
                  <a:pt x="49574" y="7394"/>
                </a:lnTo>
                <a:lnTo>
                  <a:pt x="28559" y="21733"/>
                </a:lnTo>
                <a:lnTo>
                  <a:pt x="16868" y="37514"/>
                </a:lnTo>
                <a:lnTo>
                  <a:pt x="2950" y="72378"/>
                </a:lnTo>
                <a:lnTo>
                  <a:pt x="0" y="117359"/>
                </a:lnTo>
                <a:lnTo>
                  <a:pt x="5822" y="153627"/>
                </a:lnTo>
                <a:lnTo>
                  <a:pt x="16875" y="193265"/>
                </a:lnTo>
                <a:lnTo>
                  <a:pt x="33547" y="234400"/>
                </a:lnTo>
                <a:lnTo>
                  <a:pt x="50835" y="278082"/>
                </a:lnTo>
                <a:lnTo>
                  <a:pt x="67220" y="322662"/>
                </a:lnTo>
                <a:lnTo>
                  <a:pt x="81558" y="365993"/>
                </a:lnTo>
                <a:lnTo>
                  <a:pt x="91223" y="408770"/>
                </a:lnTo>
                <a:lnTo>
                  <a:pt x="97165" y="448478"/>
                </a:lnTo>
                <a:lnTo>
                  <a:pt x="98394" y="493928"/>
                </a:lnTo>
                <a:lnTo>
                  <a:pt x="91180" y="518547"/>
                </a:lnTo>
                <a:lnTo>
                  <a:pt x="79037" y="533721"/>
                </a:lnTo>
                <a:lnTo>
                  <a:pt x="71847" y="538756"/>
                </a:lnTo>
                <a:lnTo>
                  <a:pt x="67054" y="537173"/>
                </a:lnTo>
                <a:lnTo>
                  <a:pt x="63859" y="531180"/>
                </a:lnTo>
                <a:lnTo>
                  <a:pt x="57469" y="5043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8" name="SMARTInkShape-Group267"/>
          <p:cNvGrpSpPr/>
          <p:nvPr/>
        </p:nvGrpSpPr>
        <p:grpSpPr>
          <a:xfrm>
            <a:off x="8890000" y="1339850"/>
            <a:ext cx="1625601" cy="736601"/>
            <a:chOff x="8890000" y="1339850"/>
            <a:chExt cx="1625601" cy="736601"/>
          </a:xfrm>
        </p:grpSpPr>
        <p:sp>
          <p:nvSpPr>
            <p:cNvPr id="615" name="SMARTInkShape-1317"/>
            <p:cNvSpPr/>
            <p:nvPr>
              <p:custDataLst>
                <p:tags r:id="rId134"/>
              </p:custDataLst>
            </p:nvPr>
          </p:nvSpPr>
          <p:spPr>
            <a:xfrm>
              <a:off x="9124950" y="1339850"/>
              <a:ext cx="15618" cy="247651"/>
            </a:xfrm>
            <a:custGeom>
              <a:avLst/>
              <a:gdLst/>
              <a:ahLst/>
              <a:cxnLst/>
              <a:rect l="0" t="0" r="0" b="0"/>
              <a:pathLst>
                <a:path w="15618" h="247651">
                  <a:moveTo>
                    <a:pt x="12700" y="0"/>
                  </a:moveTo>
                  <a:lnTo>
                    <a:pt x="12700" y="0"/>
                  </a:lnTo>
                  <a:lnTo>
                    <a:pt x="9041" y="0"/>
                  </a:lnTo>
                  <a:lnTo>
                    <a:pt x="10604" y="0"/>
                  </a:lnTo>
                  <a:lnTo>
                    <a:pt x="12424" y="45208"/>
                  </a:lnTo>
                  <a:lnTo>
                    <a:pt x="14501" y="91006"/>
                  </a:lnTo>
                  <a:lnTo>
                    <a:pt x="15617" y="124408"/>
                  </a:lnTo>
                  <a:lnTo>
                    <a:pt x="11409" y="160420"/>
                  </a:lnTo>
                  <a:lnTo>
                    <a:pt x="7848" y="202911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1318"/>
            <p:cNvSpPr/>
            <p:nvPr>
              <p:custDataLst>
                <p:tags r:id="rId135"/>
              </p:custDataLst>
            </p:nvPr>
          </p:nvSpPr>
          <p:spPr>
            <a:xfrm>
              <a:off x="8966694" y="1638300"/>
              <a:ext cx="685307" cy="25401"/>
            </a:xfrm>
            <a:custGeom>
              <a:avLst/>
              <a:gdLst/>
              <a:ahLst/>
              <a:cxnLst/>
              <a:rect l="0" t="0" r="0" b="0"/>
              <a:pathLst>
                <a:path w="685307" h="25401">
                  <a:moveTo>
                    <a:pt x="24906" y="0"/>
                  </a:moveTo>
                  <a:lnTo>
                    <a:pt x="24906" y="0"/>
                  </a:lnTo>
                  <a:lnTo>
                    <a:pt x="0" y="0"/>
                  </a:lnTo>
                  <a:lnTo>
                    <a:pt x="3024" y="3371"/>
                  </a:lnTo>
                  <a:lnTo>
                    <a:pt x="15129" y="8838"/>
                  </a:lnTo>
                  <a:lnTo>
                    <a:pt x="48977" y="11556"/>
                  </a:lnTo>
                  <a:lnTo>
                    <a:pt x="82642" y="14073"/>
                  </a:lnTo>
                  <a:lnTo>
                    <a:pt x="124650" y="16838"/>
                  </a:lnTo>
                  <a:lnTo>
                    <a:pt x="150668" y="17575"/>
                  </a:lnTo>
                  <a:lnTo>
                    <a:pt x="178597" y="18067"/>
                  </a:lnTo>
                  <a:lnTo>
                    <a:pt x="210623" y="17689"/>
                  </a:lnTo>
                  <a:lnTo>
                    <a:pt x="245379" y="16732"/>
                  </a:lnTo>
                  <a:lnTo>
                    <a:pt x="281954" y="15388"/>
                  </a:lnTo>
                  <a:lnTo>
                    <a:pt x="320448" y="13786"/>
                  </a:lnTo>
                  <a:lnTo>
                    <a:pt x="360224" y="12013"/>
                  </a:lnTo>
                  <a:lnTo>
                    <a:pt x="400850" y="10126"/>
                  </a:lnTo>
                  <a:lnTo>
                    <a:pt x="439930" y="8867"/>
                  </a:lnTo>
                  <a:lnTo>
                    <a:pt x="477978" y="8028"/>
                  </a:lnTo>
                  <a:lnTo>
                    <a:pt x="515337" y="7469"/>
                  </a:lnTo>
                  <a:lnTo>
                    <a:pt x="547299" y="7801"/>
                  </a:lnTo>
                  <a:lnTo>
                    <a:pt x="575662" y="8729"/>
                  </a:lnTo>
                  <a:lnTo>
                    <a:pt x="622463" y="12346"/>
                  </a:lnTo>
                  <a:lnTo>
                    <a:pt x="665118" y="20905"/>
                  </a:lnTo>
                  <a:lnTo>
                    <a:pt x="68530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1319"/>
            <p:cNvSpPr/>
            <p:nvPr>
              <p:custDataLst>
                <p:tags r:id="rId136"/>
              </p:custDataLst>
            </p:nvPr>
          </p:nvSpPr>
          <p:spPr>
            <a:xfrm>
              <a:off x="8890000" y="1797050"/>
              <a:ext cx="234951" cy="264018"/>
            </a:xfrm>
            <a:custGeom>
              <a:avLst/>
              <a:gdLst/>
              <a:ahLst/>
              <a:cxnLst/>
              <a:rect l="0" t="0" r="0" b="0"/>
              <a:pathLst>
                <a:path w="234951" h="264018">
                  <a:moveTo>
                    <a:pt x="0" y="171450"/>
                  </a:moveTo>
                  <a:lnTo>
                    <a:pt x="0" y="171450"/>
                  </a:lnTo>
                  <a:lnTo>
                    <a:pt x="3370" y="178192"/>
                  </a:lnTo>
                  <a:lnTo>
                    <a:pt x="9459" y="218980"/>
                  </a:lnTo>
                  <a:lnTo>
                    <a:pt x="18705" y="263735"/>
                  </a:lnTo>
                  <a:lnTo>
                    <a:pt x="19524" y="264017"/>
                  </a:lnTo>
                  <a:lnTo>
                    <a:pt x="22319" y="262450"/>
                  </a:lnTo>
                  <a:lnTo>
                    <a:pt x="22148" y="253757"/>
                  </a:lnTo>
                  <a:lnTo>
                    <a:pt x="19662" y="215068"/>
                  </a:lnTo>
                  <a:lnTo>
                    <a:pt x="17440" y="180723"/>
                  </a:lnTo>
                  <a:lnTo>
                    <a:pt x="14806" y="143116"/>
                  </a:lnTo>
                  <a:lnTo>
                    <a:pt x="13324" y="100260"/>
                  </a:lnTo>
                  <a:lnTo>
                    <a:pt x="12722" y="54124"/>
                  </a:lnTo>
                  <a:lnTo>
                    <a:pt x="12702" y="45624"/>
                  </a:lnTo>
                  <a:lnTo>
                    <a:pt x="51424" y="37811"/>
                  </a:lnTo>
                  <a:lnTo>
                    <a:pt x="98038" y="23514"/>
                  </a:lnTo>
                  <a:lnTo>
                    <a:pt x="141780" y="16218"/>
                  </a:lnTo>
                  <a:lnTo>
                    <a:pt x="185475" y="11513"/>
                  </a:lnTo>
                  <a:lnTo>
                    <a:pt x="232244" y="972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1320"/>
            <p:cNvSpPr/>
            <p:nvPr>
              <p:custDataLst>
                <p:tags r:id="rId137"/>
              </p:custDataLst>
            </p:nvPr>
          </p:nvSpPr>
          <p:spPr>
            <a:xfrm>
              <a:off x="8928983" y="1902364"/>
              <a:ext cx="126118" cy="100389"/>
            </a:xfrm>
            <a:custGeom>
              <a:avLst/>
              <a:gdLst/>
              <a:ahLst/>
              <a:cxnLst/>
              <a:rect l="0" t="0" r="0" b="0"/>
              <a:pathLst>
                <a:path w="126118" h="100389">
                  <a:moveTo>
                    <a:pt x="5467" y="15336"/>
                  </a:moveTo>
                  <a:lnTo>
                    <a:pt x="5467" y="15336"/>
                  </a:lnTo>
                  <a:lnTo>
                    <a:pt x="2096" y="15336"/>
                  </a:lnTo>
                  <a:lnTo>
                    <a:pt x="1104" y="14630"/>
                  </a:lnTo>
                  <a:lnTo>
                    <a:pt x="441" y="13455"/>
                  </a:lnTo>
                  <a:lnTo>
                    <a:pt x="0" y="11965"/>
                  </a:lnTo>
                  <a:lnTo>
                    <a:pt x="1116" y="10266"/>
                  </a:lnTo>
                  <a:lnTo>
                    <a:pt x="6120" y="6497"/>
                  </a:lnTo>
                  <a:lnTo>
                    <a:pt x="23612" y="409"/>
                  </a:lnTo>
                  <a:lnTo>
                    <a:pt x="36815" y="0"/>
                  </a:lnTo>
                  <a:lnTo>
                    <a:pt x="43298" y="879"/>
                  </a:lnTo>
                  <a:lnTo>
                    <a:pt x="48327" y="3581"/>
                  </a:lnTo>
                  <a:lnTo>
                    <a:pt x="55796" y="12228"/>
                  </a:lnTo>
                  <a:lnTo>
                    <a:pt x="59585" y="23127"/>
                  </a:lnTo>
                  <a:lnTo>
                    <a:pt x="60598" y="28997"/>
                  </a:lnTo>
                  <a:lnTo>
                    <a:pt x="57956" y="41163"/>
                  </a:lnTo>
                  <a:lnTo>
                    <a:pt x="51372" y="53626"/>
                  </a:lnTo>
                  <a:lnTo>
                    <a:pt x="21358" y="94690"/>
                  </a:lnTo>
                  <a:lnTo>
                    <a:pt x="19585" y="99523"/>
                  </a:lnTo>
                  <a:lnTo>
                    <a:pt x="19819" y="100388"/>
                  </a:lnTo>
                  <a:lnTo>
                    <a:pt x="20678" y="100260"/>
                  </a:lnTo>
                  <a:lnTo>
                    <a:pt x="21957" y="99468"/>
                  </a:lnTo>
                  <a:lnTo>
                    <a:pt x="66294" y="97978"/>
                  </a:lnTo>
                  <a:lnTo>
                    <a:pt x="92085" y="96502"/>
                  </a:lnTo>
                  <a:lnTo>
                    <a:pt x="126117" y="85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1321"/>
            <p:cNvSpPr/>
            <p:nvPr>
              <p:custDataLst>
                <p:tags r:id="rId138"/>
              </p:custDataLst>
            </p:nvPr>
          </p:nvSpPr>
          <p:spPr>
            <a:xfrm>
              <a:off x="9077732" y="1924050"/>
              <a:ext cx="47219" cy="95251"/>
            </a:xfrm>
            <a:custGeom>
              <a:avLst/>
              <a:gdLst/>
              <a:ahLst/>
              <a:cxnLst/>
              <a:rect l="0" t="0" r="0" b="0"/>
              <a:pathLst>
                <a:path w="47219" h="95251">
                  <a:moveTo>
                    <a:pt x="47218" y="0"/>
                  </a:moveTo>
                  <a:lnTo>
                    <a:pt x="47218" y="0"/>
                  </a:lnTo>
                  <a:lnTo>
                    <a:pt x="40475" y="0"/>
                  </a:lnTo>
                  <a:lnTo>
                    <a:pt x="37784" y="1411"/>
                  </a:lnTo>
                  <a:lnTo>
                    <a:pt x="32912" y="6742"/>
                  </a:lnTo>
                  <a:lnTo>
                    <a:pt x="14280" y="44159"/>
                  </a:lnTo>
                  <a:lnTo>
                    <a:pt x="0" y="88164"/>
                  </a:lnTo>
                  <a:lnTo>
                    <a:pt x="217" y="90526"/>
                  </a:lnTo>
                  <a:lnTo>
                    <a:pt x="276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1322"/>
            <p:cNvSpPr/>
            <p:nvPr>
              <p:custDataLst>
                <p:tags r:id="rId139"/>
              </p:custDataLst>
            </p:nvPr>
          </p:nvSpPr>
          <p:spPr>
            <a:xfrm>
              <a:off x="9140890" y="1937633"/>
              <a:ext cx="9461" cy="94368"/>
            </a:xfrm>
            <a:custGeom>
              <a:avLst/>
              <a:gdLst/>
              <a:ahLst/>
              <a:cxnLst/>
              <a:rect l="0" t="0" r="0" b="0"/>
              <a:pathLst>
                <a:path w="9461" h="94368">
                  <a:moveTo>
                    <a:pt x="9460" y="5467"/>
                  </a:moveTo>
                  <a:lnTo>
                    <a:pt x="9460" y="5467"/>
                  </a:lnTo>
                  <a:lnTo>
                    <a:pt x="9460" y="0"/>
                  </a:lnTo>
                  <a:lnTo>
                    <a:pt x="6089" y="6120"/>
                  </a:lnTo>
                  <a:lnTo>
                    <a:pt x="3368" y="46670"/>
                  </a:lnTo>
                  <a:lnTo>
                    <a:pt x="0" y="82502"/>
                  </a:lnTo>
                  <a:lnTo>
                    <a:pt x="311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1323"/>
            <p:cNvSpPr/>
            <p:nvPr>
              <p:custDataLst>
                <p:tags r:id="rId140"/>
              </p:custDataLst>
            </p:nvPr>
          </p:nvSpPr>
          <p:spPr>
            <a:xfrm>
              <a:off x="9042400" y="1860550"/>
              <a:ext cx="158751" cy="50801"/>
            </a:xfrm>
            <a:custGeom>
              <a:avLst/>
              <a:gdLst/>
              <a:ahLst/>
              <a:cxnLst/>
              <a:rect l="0" t="0" r="0" b="0"/>
              <a:pathLst>
                <a:path w="15875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47429"/>
                  </a:lnTo>
                  <a:lnTo>
                    <a:pt x="42376" y="31027"/>
                  </a:lnTo>
                  <a:lnTo>
                    <a:pt x="81229" y="20717"/>
                  </a:lnTo>
                  <a:lnTo>
                    <a:pt x="122845" y="1131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324"/>
            <p:cNvSpPr/>
            <p:nvPr>
              <p:custDataLst>
                <p:tags r:id="rId141"/>
              </p:custDataLst>
            </p:nvPr>
          </p:nvSpPr>
          <p:spPr>
            <a:xfrm>
              <a:off x="9420754" y="1803507"/>
              <a:ext cx="84314" cy="228494"/>
            </a:xfrm>
            <a:custGeom>
              <a:avLst/>
              <a:gdLst/>
              <a:ahLst/>
              <a:cxnLst/>
              <a:rect l="0" t="0" r="0" b="0"/>
              <a:pathLst>
                <a:path w="84314" h="228494">
                  <a:moveTo>
                    <a:pt x="78846" y="18943"/>
                  </a:moveTo>
                  <a:lnTo>
                    <a:pt x="78846" y="18943"/>
                  </a:lnTo>
                  <a:lnTo>
                    <a:pt x="82216" y="15572"/>
                  </a:lnTo>
                  <a:lnTo>
                    <a:pt x="83872" y="12035"/>
                  </a:lnTo>
                  <a:lnTo>
                    <a:pt x="84313" y="10104"/>
                  </a:lnTo>
                  <a:lnTo>
                    <a:pt x="83902" y="8112"/>
                  </a:lnTo>
                  <a:lnTo>
                    <a:pt x="81564" y="4016"/>
                  </a:lnTo>
                  <a:lnTo>
                    <a:pt x="79952" y="2642"/>
                  </a:lnTo>
                  <a:lnTo>
                    <a:pt x="76281" y="1115"/>
                  </a:lnTo>
                  <a:lnTo>
                    <a:pt x="58522" y="0"/>
                  </a:lnTo>
                  <a:lnTo>
                    <a:pt x="44836" y="6667"/>
                  </a:lnTo>
                  <a:lnTo>
                    <a:pt x="27376" y="27692"/>
                  </a:lnTo>
                  <a:lnTo>
                    <a:pt x="8800" y="63006"/>
                  </a:lnTo>
                  <a:lnTo>
                    <a:pt x="0" y="104749"/>
                  </a:lnTo>
                  <a:lnTo>
                    <a:pt x="764" y="148397"/>
                  </a:lnTo>
                  <a:lnTo>
                    <a:pt x="8050" y="195842"/>
                  </a:lnTo>
                  <a:lnTo>
                    <a:pt x="14689" y="212571"/>
                  </a:lnTo>
                  <a:lnTo>
                    <a:pt x="19143" y="217878"/>
                  </a:lnTo>
                  <a:lnTo>
                    <a:pt x="40746" y="228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325"/>
            <p:cNvSpPr/>
            <p:nvPr>
              <p:custDataLst>
                <p:tags r:id="rId142"/>
              </p:custDataLst>
            </p:nvPr>
          </p:nvSpPr>
          <p:spPr>
            <a:xfrm>
              <a:off x="9504376" y="1924696"/>
              <a:ext cx="96825" cy="75555"/>
            </a:xfrm>
            <a:custGeom>
              <a:avLst/>
              <a:gdLst/>
              <a:ahLst/>
              <a:cxnLst/>
              <a:rect l="0" t="0" r="0" b="0"/>
              <a:pathLst>
                <a:path w="96825" h="75555">
                  <a:moveTo>
                    <a:pt x="65074" y="31104"/>
                  </a:moveTo>
                  <a:lnTo>
                    <a:pt x="65074" y="31104"/>
                  </a:lnTo>
                  <a:lnTo>
                    <a:pt x="54089" y="10399"/>
                  </a:lnTo>
                  <a:lnTo>
                    <a:pt x="53517" y="6718"/>
                  </a:lnTo>
                  <a:lnTo>
                    <a:pt x="52432" y="4263"/>
                  </a:lnTo>
                  <a:lnTo>
                    <a:pt x="51000" y="2626"/>
                  </a:lnTo>
                  <a:lnTo>
                    <a:pt x="47530" y="809"/>
                  </a:lnTo>
                  <a:lnTo>
                    <a:pt x="43637" y="0"/>
                  </a:lnTo>
                  <a:lnTo>
                    <a:pt x="30735" y="6287"/>
                  </a:lnTo>
                  <a:lnTo>
                    <a:pt x="13507" y="23829"/>
                  </a:lnTo>
                  <a:lnTo>
                    <a:pt x="1738" y="43530"/>
                  </a:lnTo>
                  <a:lnTo>
                    <a:pt x="0" y="54501"/>
                  </a:lnTo>
                  <a:lnTo>
                    <a:pt x="1580" y="63375"/>
                  </a:lnTo>
                  <a:lnTo>
                    <a:pt x="4634" y="69671"/>
                  </a:lnTo>
                  <a:lnTo>
                    <a:pt x="7846" y="70221"/>
                  </a:lnTo>
                  <a:lnTo>
                    <a:pt x="17061" y="67069"/>
                  </a:lnTo>
                  <a:lnTo>
                    <a:pt x="34151" y="53990"/>
                  </a:lnTo>
                  <a:lnTo>
                    <a:pt x="50449" y="33764"/>
                  </a:lnTo>
                  <a:lnTo>
                    <a:pt x="51091" y="33583"/>
                  </a:lnTo>
                  <a:lnTo>
                    <a:pt x="51521" y="34168"/>
                  </a:lnTo>
                  <a:lnTo>
                    <a:pt x="61162" y="58309"/>
                  </a:lnTo>
                  <a:lnTo>
                    <a:pt x="68981" y="66243"/>
                  </a:lnTo>
                  <a:lnTo>
                    <a:pt x="78806" y="71416"/>
                  </a:lnTo>
                  <a:lnTo>
                    <a:pt x="96824" y="75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326"/>
            <p:cNvSpPr/>
            <p:nvPr>
              <p:custDataLst>
                <p:tags r:id="rId143"/>
              </p:custDataLst>
            </p:nvPr>
          </p:nvSpPr>
          <p:spPr>
            <a:xfrm>
              <a:off x="9663315" y="1936750"/>
              <a:ext cx="141086" cy="80588"/>
            </a:xfrm>
            <a:custGeom>
              <a:avLst/>
              <a:gdLst/>
              <a:ahLst/>
              <a:cxnLst/>
              <a:rect l="0" t="0" r="0" b="0"/>
              <a:pathLst>
                <a:path w="141086" h="80588">
                  <a:moveTo>
                    <a:pt x="52185" y="0"/>
                  </a:moveTo>
                  <a:lnTo>
                    <a:pt x="52185" y="0"/>
                  </a:lnTo>
                  <a:lnTo>
                    <a:pt x="52890" y="10139"/>
                  </a:lnTo>
                  <a:lnTo>
                    <a:pt x="55555" y="17677"/>
                  </a:lnTo>
                  <a:lnTo>
                    <a:pt x="55329" y="25730"/>
                  </a:lnTo>
                  <a:lnTo>
                    <a:pt x="50482" y="51680"/>
                  </a:lnTo>
                  <a:lnTo>
                    <a:pt x="37804" y="68699"/>
                  </a:lnTo>
                  <a:lnTo>
                    <a:pt x="29095" y="75924"/>
                  </a:lnTo>
                  <a:lnTo>
                    <a:pt x="18640" y="79605"/>
                  </a:lnTo>
                  <a:lnTo>
                    <a:pt x="12886" y="80587"/>
                  </a:lnTo>
                  <a:lnTo>
                    <a:pt x="8348" y="79830"/>
                  </a:lnTo>
                  <a:lnTo>
                    <a:pt x="4618" y="77914"/>
                  </a:lnTo>
                  <a:lnTo>
                    <a:pt x="1425" y="75226"/>
                  </a:lnTo>
                  <a:lnTo>
                    <a:pt x="0" y="70612"/>
                  </a:lnTo>
                  <a:lnTo>
                    <a:pt x="299" y="57959"/>
                  </a:lnTo>
                  <a:lnTo>
                    <a:pt x="7806" y="38340"/>
                  </a:lnTo>
                  <a:lnTo>
                    <a:pt x="16940" y="29270"/>
                  </a:lnTo>
                  <a:lnTo>
                    <a:pt x="40049" y="17698"/>
                  </a:lnTo>
                  <a:lnTo>
                    <a:pt x="78792" y="9323"/>
                  </a:lnTo>
                  <a:lnTo>
                    <a:pt x="125871" y="5905"/>
                  </a:lnTo>
                  <a:lnTo>
                    <a:pt x="141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1327"/>
            <p:cNvSpPr/>
            <p:nvPr>
              <p:custDataLst>
                <p:tags r:id="rId144"/>
              </p:custDataLst>
            </p:nvPr>
          </p:nvSpPr>
          <p:spPr>
            <a:xfrm>
              <a:off x="9810750" y="1822450"/>
              <a:ext cx="68546" cy="254001"/>
            </a:xfrm>
            <a:custGeom>
              <a:avLst/>
              <a:gdLst/>
              <a:ahLst/>
              <a:cxnLst/>
              <a:rect l="0" t="0" r="0" b="0"/>
              <a:pathLst>
                <a:path w="68546" h="254001">
                  <a:moveTo>
                    <a:pt x="25400" y="0"/>
                  </a:moveTo>
                  <a:lnTo>
                    <a:pt x="25400" y="0"/>
                  </a:lnTo>
                  <a:lnTo>
                    <a:pt x="19933" y="0"/>
                  </a:lnTo>
                  <a:lnTo>
                    <a:pt x="44423" y="28143"/>
                  </a:lnTo>
                  <a:lnTo>
                    <a:pt x="58706" y="75002"/>
                  </a:lnTo>
                  <a:lnTo>
                    <a:pt x="65450" y="112848"/>
                  </a:lnTo>
                  <a:lnTo>
                    <a:pt x="68545" y="155341"/>
                  </a:lnTo>
                  <a:lnTo>
                    <a:pt x="59351" y="192469"/>
                  </a:lnTo>
                  <a:lnTo>
                    <a:pt x="43220" y="222441"/>
                  </a:lnTo>
                  <a:lnTo>
                    <a:pt x="21665" y="245825"/>
                  </a:lnTo>
                  <a:lnTo>
                    <a:pt x="11276" y="25201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328"/>
            <p:cNvSpPr/>
            <p:nvPr>
              <p:custDataLst>
                <p:tags r:id="rId145"/>
              </p:custDataLst>
            </p:nvPr>
          </p:nvSpPr>
          <p:spPr>
            <a:xfrm>
              <a:off x="10026650" y="17462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329"/>
            <p:cNvSpPr/>
            <p:nvPr>
              <p:custDataLst>
                <p:tags r:id="rId146"/>
              </p:custDataLst>
            </p:nvPr>
          </p:nvSpPr>
          <p:spPr>
            <a:xfrm>
              <a:off x="10207634" y="1535133"/>
              <a:ext cx="307967" cy="283873"/>
            </a:xfrm>
            <a:custGeom>
              <a:avLst/>
              <a:gdLst/>
              <a:ahLst/>
              <a:cxnLst/>
              <a:rect l="0" t="0" r="0" b="0"/>
              <a:pathLst>
                <a:path w="307967" h="283873">
                  <a:moveTo>
                    <a:pt x="47616" y="90467"/>
                  </a:moveTo>
                  <a:lnTo>
                    <a:pt x="47616" y="90467"/>
                  </a:lnTo>
                  <a:lnTo>
                    <a:pt x="58460" y="99901"/>
                  </a:lnTo>
                  <a:lnTo>
                    <a:pt x="74347" y="106354"/>
                  </a:lnTo>
                  <a:lnTo>
                    <a:pt x="86307" y="108111"/>
                  </a:lnTo>
                  <a:lnTo>
                    <a:pt x="108312" y="102358"/>
                  </a:lnTo>
                  <a:lnTo>
                    <a:pt x="152548" y="76824"/>
                  </a:lnTo>
                  <a:lnTo>
                    <a:pt x="164808" y="64648"/>
                  </a:lnTo>
                  <a:lnTo>
                    <a:pt x="170257" y="52181"/>
                  </a:lnTo>
                  <a:lnTo>
                    <a:pt x="169953" y="29891"/>
                  </a:lnTo>
                  <a:lnTo>
                    <a:pt x="165252" y="17448"/>
                  </a:lnTo>
                  <a:lnTo>
                    <a:pt x="158460" y="7920"/>
                  </a:lnTo>
                  <a:lnTo>
                    <a:pt x="150738" y="1333"/>
                  </a:lnTo>
                  <a:lnTo>
                    <a:pt x="145997" y="0"/>
                  </a:lnTo>
                  <a:lnTo>
                    <a:pt x="135086" y="400"/>
                  </a:lnTo>
                  <a:lnTo>
                    <a:pt x="113671" y="11334"/>
                  </a:lnTo>
                  <a:lnTo>
                    <a:pt x="76082" y="50612"/>
                  </a:lnTo>
                  <a:lnTo>
                    <a:pt x="45154" y="95905"/>
                  </a:lnTo>
                  <a:lnTo>
                    <a:pt x="24179" y="130984"/>
                  </a:lnTo>
                  <a:lnTo>
                    <a:pt x="8742" y="163978"/>
                  </a:lnTo>
                  <a:lnTo>
                    <a:pt x="0" y="194400"/>
                  </a:lnTo>
                  <a:lnTo>
                    <a:pt x="818" y="222031"/>
                  </a:lnTo>
                  <a:lnTo>
                    <a:pt x="11529" y="244660"/>
                  </a:lnTo>
                  <a:lnTo>
                    <a:pt x="19324" y="254646"/>
                  </a:lnTo>
                  <a:lnTo>
                    <a:pt x="41157" y="269504"/>
                  </a:lnTo>
                  <a:lnTo>
                    <a:pt x="68028" y="279400"/>
                  </a:lnTo>
                  <a:lnTo>
                    <a:pt x="98787" y="283798"/>
                  </a:lnTo>
                  <a:lnTo>
                    <a:pt x="140679" y="283872"/>
                  </a:lnTo>
                  <a:lnTo>
                    <a:pt x="187050" y="281552"/>
                  </a:lnTo>
                  <a:lnTo>
                    <a:pt x="228824" y="278170"/>
                  </a:lnTo>
                  <a:lnTo>
                    <a:pt x="262914" y="272433"/>
                  </a:lnTo>
                  <a:lnTo>
                    <a:pt x="307966" y="261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9" name="SMARTInkShape-Group268"/>
          <p:cNvGrpSpPr/>
          <p:nvPr/>
        </p:nvGrpSpPr>
        <p:grpSpPr>
          <a:xfrm>
            <a:off x="10331448" y="965640"/>
            <a:ext cx="1612903" cy="973516"/>
            <a:chOff x="10331448" y="965640"/>
            <a:chExt cx="1612903" cy="973516"/>
          </a:xfrm>
        </p:grpSpPr>
        <p:sp>
          <p:nvSpPr>
            <p:cNvPr id="629" name="SMARTInkShape-1330"/>
            <p:cNvSpPr/>
            <p:nvPr>
              <p:custDataLst>
                <p:tags r:id="rId114"/>
              </p:custDataLst>
            </p:nvPr>
          </p:nvSpPr>
          <p:spPr>
            <a:xfrm>
              <a:off x="11411833" y="1143000"/>
              <a:ext cx="11818" cy="127001"/>
            </a:xfrm>
            <a:custGeom>
              <a:avLst/>
              <a:gdLst/>
              <a:ahLst/>
              <a:cxnLst/>
              <a:rect l="0" t="0" r="0" b="0"/>
              <a:pathLst>
                <a:path w="11818" h="1270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260" y="19459"/>
                  </a:lnTo>
                  <a:lnTo>
                    <a:pt x="8967" y="65801"/>
                  </a:lnTo>
                  <a:lnTo>
                    <a:pt x="9438" y="109812"/>
                  </a:lnTo>
                  <a:lnTo>
                    <a:pt x="1181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331"/>
            <p:cNvSpPr/>
            <p:nvPr>
              <p:custDataLst>
                <p:tags r:id="rId115"/>
              </p:custDataLst>
            </p:nvPr>
          </p:nvSpPr>
          <p:spPr>
            <a:xfrm>
              <a:off x="11379200" y="12001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49005" y="26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1332"/>
            <p:cNvSpPr/>
            <p:nvPr>
              <p:custDataLst>
                <p:tags r:id="rId116"/>
              </p:custDataLst>
            </p:nvPr>
          </p:nvSpPr>
          <p:spPr>
            <a:xfrm>
              <a:off x="11226798" y="1163699"/>
              <a:ext cx="120653" cy="138052"/>
            </a:xfrm>
            <a:custGeom>
              <a:avLst/>
              <a:gdLst/>
              <a:ahLst/>
              <a:cxnLst/>
              <a:rect l="0" t="0" r="0" b="0"/>
              <a:pathLst>
                <a:path w="120653" h="138052">
                  <a:moveTo>
                    <a:pt x="2" y="138051"/>
                  </a:moveTo>
                  <a:lnTo>
                    <a:pt x="2" y="138051"/>
                  </a:lnTo>
                  <a:lnTo>
                    <a:pt x="0" y="134680"/>
                  </a:lnTo>
                  <a:lnTo>
                    <a:pt x="1883" y="131143"/>
                  </a:lnTo>
                  <a:lnTo>
                    <a:pt x="5071" y="125809"/>
                  </a:lnTo>
                  <a:lnTo>
                    <a:pt x="10128" y="110200"/>
                  </a:lnTo>
                  <a:lnTo>
                    <a:pt x="14075" y="74354"/>
                  </a:lnTo>
                  <a:lnTo>
                    <a:pt x="18069" y="30454"/>
                  </a:lnTo>
                  <a:lnTo>
                    <a:pt x="19025" y="0"/>
                  </a:lnTo>
                  <a:lnTo>
                    <a:pt x="18341" y="9521"/>
                  </a:lnTo>
                  <a:lnTo>
                    <a:pt x="13290" y="53363"/>
                  </a:lnTo>
                  <a:lnTo>
                    <a:pt x="14287" y="81522"/>
                  </a:lnTo>
                  <a:lnTo>
                    <a:pt x="19521" y="94347"/>
                  </a:lnTo>
                  <a:lnTo>
                    <a:pt x="26552" y="102870"/>
                  </a:lnTo>
                  <a:lnTo>
                    <a:pt x="30402" y="106130"/>
                  </a:lnTo>
                  <a:lnTo>
                    <a:pt x="34379" y="107598"/>
                  </a:lnTo>
                  <a:lnTo>
                    <a:pt x="42561" y="107348"/>
                  </a:lnTo>
                  <a:lnTo>
                    <a:pt x="50904" y="101122"/>
                  </a:lnTo>
                  <a:lnTo>
                    <a:pt x="55102" y="96498"/>
                  </a:lnTo>
                  <a:lnTo>
                    <a:pt x="71603" y="50613"/>
                  </a:lnTo>
                  <a:lnTo>
                    <a:pt x="76082" y="30731"/>
                  </a:lnTo>
                  <a:lnTo>
                    <a:pt x="76167" y="37030"/>
                  </a:lnTo>
                  <a:lnTo>
                    <a:pt x="78068" y="42117"/>
                  </a:lnTo>
                  <a:lnTo>
                    <a:pt x="87739" y="57658"/>
                  </a:lnTo>
                  <a:lnTo>
                    <a:pt x="94499" y="63045"/>
                  </a:lnTo>
                  <a:lnTo>
                    <a:pt x="98984" y="64058"/>
                  </a:lnTo>
                  <a:lnTo>
                    <a:pt x="120652" y="61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333"/>
            <p:cNvSpPr/>
            <p:nvPr>
              <p:custDataLst>
                <p:tags r:id="rId117"/>
              </p:custDataLst>
            </p:nvPr>
          </p:nvSpPr>
          <p:spPr>
            <a:xfrm>
              <a:off x="10848491" y="1168400"/>
              <a:ext cx="111610" cy="16072"/>
            </a:xfrm>
            <a:custGeom>
              <a:avLst/>
              <a:gdLst/>
              <a:ahLst/>
              <a:cxnLst/>
              <a:rect l="0" t="0" r="0" b="0"/>
              <a:pathLst>
                <a:path w="111610" h="16072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563" y="12700"/>
                  </a:lnTo>
                  <a:lnTo>
                    <a:pt x="9780" y="16071"/>
                  </a:lnTo>
                  <a:lnTo>
                    <a:pt x="50029" y="11750"/>
                  </a:lnTo>
                  <a:lnTo>
                    <a:pt x="94091" y="2697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1334"/>
            <p:cNvSpPr/>
            <p:nvPr>
              <p:custDataLst>
                <p:tags r:id="rId118"/>
              </p:custDataLst>
            </p:nvPr>
          </p:nvSpPr>
          <p:spPr>
            <a:xfrm>
              <a:off x="11021376" y="1086817"/>
              <a:ext cx="52923" cy="189534"/>
            </a:xfrm>
            <a:custGeom>
              <a:avLst/>
              <a:gdLst/>
              <a:ahLst/>
              <a:cxnLst/>
              <a:rect l="0" t="0" r="0" b="0"/>
              <a:pathLst>
                <a:path w="52923" h="189534">
                  <a:moveTo>
                    <a:pt x="40324" y="18083"/>
                  </a:moveTo>
                  <a:lnTo>
                    <a:pt x="40324" y="18083"/>
                  </a:lnTo>
                  <a:lnTo>
                    <a:pt x="40324" y="14712"/>
                  </a:lnTo>
                  <a:lnTo>
                    <a:pt x="41029" y="13719"/>
                  </a:lnTo>
                  <a:lnTo>
                    <a:pt x="42205" y="13057"/>
                  </a:lnTo>
                  <a:lnTo>
                    <a:pt x="43695" y="12616"/>
                  </a:lnTo>
                  <a:lnTo>
                    <a:pt x="51881" y="6343"/>
                  </a:lnTo>
                  <a:lnTo>
                    <a:pt x="52518" y="3928"/>
                  </a:lnTo>
                  <a:lnTo>
                    <a:pt x="52922" y="0"/>
                  </a:lnTo>
                  <a:lnTo>
                    <a:pt x="46252" y="2690"/>
                  </a:lnTo>
                  <a:lnTo>
                    <a:pt x="35338" y="14698"/>
                  </a:lnTo>
                  <a:lnTo>
                    <a:pt x="9798" y="59570"/>
                  </a:lnTo>
                  <a:lnTo>
                    <a:pt x="0" y="95287"/>
                  </a:lnTo>
                  <a:lnTo>
                    <a:pt x="59" y="141910"/>
                  </a:lnTo>
                  <a:lnTo>
                    <a:pt x="6907" y="159901"/>
                  </a:lnTo>
                  <a:lnTo>
                    <a:pt x="17005" y="173541"/>
                  </a:lnTo>
                  <a:lnTo>
                    <a:pt x="40324" y="189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1335"/>
            <p:cNvSpPr/>
            <p:nvPr>
              <p:custDataLst>
                <p:tags r:id="rId119"/>
              </p:custDataLst>
            </p:nvPr>
          </p:nvSpPr>
          <p:spPr>
            <a:xfrm>
              <a:off x="11095666" y="1153393"/>
              <a:ext cx="93035" cy="91208"/>
            </a:xfrm>
            <a:custGeom>
              <a:avLst/>
              <a:gdLst/>
              <a:ahLst/>
              <a:cxnLst/>
              <a:rect l="0" t="0" r="0" b="0"/>
              <a:pathLst>
                <a:path w="93035" h="91208">
                  <a:moveTo>
                    <a:pt x="73984" y="21357"/>
                  </a:moveTo>
                  <a:lnTo>
                    <a:pt x="73984" y="21357"/>
                  </a:lnTo>
                  <a:lnTo>
                    <a:pt x="70613" y="17986"/>
                  </a:lnTo>
                  <a:lnTo>
                    <a:pt x="68958" y="12568"/>
                  </a:lnTo>
                  <a:lnTo>
                    <a:pt x="67516" y="6162"/>
                  </a:lnTo>
                  <a:lnTo>
                    <a:pt x="64525" y="963"/>
                  </a:lnTo>
                  <a:lnTo>
                    <a:pt x="62032" y="0"/>
                  </a:lnTo>
                  <a:lnTo>
                    <a:pt x="55502" y="811"/>
                  </a:lnTo>
                  <a:lnTo>
                    <a:pt x="19304" y="23223"/>
                  </a:lnTo>
                  <a:lnTo>
                    <a:pt x="8993" y="34886"/>
                  </a:lnTo>
                  <a:lnTo>
                    <a:pt x="2767" y="47126"/>
                  </a:lnTo>
                  <a:lnTo>
                    <a:pt x="0" y="59621"/>
                  </a:lnTo>
                  <a:lnTo>
                    <a:pt x="650" y="68467"/>
                  </a:lnTo>
                  <a:lnTo>
                    <a:pt x="1811" y="71813"/>
                  </a:lnTo>
                  <a:lnTo>
                    <a:pt x="4701" y="73339"/>
                  </a:lnTo>
                  <a:lnTo>
                    <a:pt x="13557" y="73153"/>
                  </a:lnTo>
                  <a:lnTo>
                    <a:pt x="22669" y="68836"/>
                  </a:lnTo>
                  <a:lnTo>
                    <a:pt x="31422" y="61509"/>
                  </a:lnTo>
                  <a:lnTo>
                    <a:pt x="58766" y="24952"/>
                  </a:lnTo>
                  <a:lnTo>
                    <a:pt x="59606" y="25165"/>
                  </a:lnTo>
                  <a:lnTo>
                    <a:pt x="79146" y="69648"/>
                  </a:lnTo>
                  <a:lnTo>
                    <a:pt x="93034" y="91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1336"/>
            <p:cNvSpPr/>
            <p:nvPr>
              <p:custDataLst>
                <p:tags r:id="rId120"/>
              </p:custDataLst>
            </p:nvPr>
          </p:nvSpPr>
          <p:spPr>
            <a:xfrm>
              <a:off x="11474450" y="1104900"/>
              <a:ext cx="78368" cy="188517"/>
            </a:xfrm>
            <a:custGeom>
              <a:avLst/>
              <a:gdLst/>
              <a:ahLst/>
              <a:cxnLst/>
              <a:rect l="0" t="0" r="0" b="0"/>
              <a:pathLst>
                <a:path w="78368" h="188517">
                  <a:moveTo>
                    <a:pt x="44450" y="0"/>
                  </a:moveTo>
                  <a:lnTo>
                    <a:pt x="44450" y="0"/>
                  </a:lnTo>
                  <a:lnTo>
                    <a:pt x="41080" y="3371"/>
                  </a:lnTo>
                  <a:lnTo>
                    <a:pt x="34324" y="31109"/>
                  </a:lnTo>
                  <a:lnTo>
                    <a:pt x="32256" y="72441"/>
                  </a:lnTo>
                  <a:lnTo>
                    <a:pt x="28479" y="117791"/>
                  </a:lnTo>
                  <a:lnTo>
                    <a:pt x="20779" y="163826"/>
                  </a:lnTo>
                  <a:lnTo>
                    <a:pt x="19391" y="175040"/>
                  </a:lnTo>
                  <a:lnTo>
                    <a:pt x="37357" y="130851"/>
                  </a:lnTo>
                  <a:lnTo>
                    <a:pt x="52483" y="113937"/>
                  </a:lnTo>
                  <a:lnTo>
                    <a:pt x="58133" y="110611"/>
                  </a:lnTo>
                  <a:lnTo>
                    <a:pt x="64879" y="111014"/>
                  </a:lnTo>
                  <a:lnTo>
                    <a:pt x="68651" y="112109"/>
                  </a:lnTo>
                  <a:lnTo>
                    <a:pt x="74726" y="117089"/>
                  </a:lnTo>
                  <a:lnTo>
                    <a:pt x="77334" y="120393"/>
                  </a:lnTo>
                  <a:lnTo>
                    <a:pt x="78367" y="124712"/>
                  </a:lnTo>
                  <a:lnTo>
                    <a:pt x="77635" y="135155"/>
                  </a:lnTo>
                  <a:lnTo>
                    <a:pt x="69883" y="152935"/>
                  </a:lnTo>
                  <a:lnTo>
                    <a:pt x="48536" y="171608"/>
                  </a:lnTo>
                  <a:lnTo>
                    <a:pt x="16200" y="186037"/>
                  </a:lnTo>
                  <a:lnTo>
                    <a:pt x="4611" y="188516"/>
                  </a:lnTo>
                  <a:lnTo>
                    <a:pt x="1663" y="187061"/>
                  </a:lnTo>
                  <a:lnTo>
                    <a:pt x="404" y="18397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1337"/>
            <p:cNvSpPr/>
            <p:nvPr>
              <p:custDataLst>
                <p:tags r:id="rId121"/>
              </p:custDataLst>
            </p:nvPr>
          </p:nvSpPr>
          <p:spPr>
            <a:xfrm>
              <a:off x="11557000" y="1123950"/>
              <a:ext cx="72161" cy="177801"/>
            </a:xfrm>
            <a:custGeom>
              <a:avLst/>
              <a:gdLst/>
              <a:ahLst/>
              <a:cxnLst/>
              <a:rect l="0" t="0" r="0" b="0"/>
              <a:pathLst>
                <a:path w="72161" h="177801">
                  <a:moveTo>
                    <a:pt x="50800" y="0"/>
                  </a:moveTo>
                  <a:lnTo>
                    <a:pt x="50800" y="0"/>
                  </a:lnTo>
                  <a:lnTo>
                    <a:pt x="68691" y="46453"/>
                  </a:lnTo>
                  <a:lnTo>
                    <a:pt x="72160" y="66507"/>
                  </a:lnTo>
                  <a:lnTo>
                    <a:pt x="68731" y="98336"/>
                  </a:lnTo>
                  <a:lnTo>
                    <a:pt x="54232" y="132148"/>
                  </a:lnTo>
                  <a:lnTo>
                    <a:pt x="26289" y="161727"/>
                  </a:lnTo>
                  <a:lnTo>
                    <a:pt x="10375" y="17303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1338"/>
            <p:cNvSpPr/>
            <p:nvPr>
              <p:custDataLst>
                <p:tags r:id="rId122"/>
              </p:custDataLst>
            </p:nvPr>
          </p:nvSpPr>
          <p:spPr>
            <a:xfrm>
              <a:off x="10331448" y="1231900"/>
              <a:ext cx="107953" cy="12701"/>
            </a:xfrm>
            <a:custGeom>
              <a:avLst/>
              <a:gdLst/>
              <a:ahLst/>
              <a:cxnLst/>
              <a:rect l="0" t="0" r="0" b="0"/>
              <a:pathLst>
                <a:path w="107953" h="12701">
                  <a:moveTo>
                    <a:pt x="2" y="12700"/>
                  </a:moveTo>
                  <a:lnTo>
                    <a:pt x="2" y="12700"/>
                  </a:lnTo>
                  <a:lnTo>
                    <a:pt x="0" y="7233"/>
                  </a:lnTo>
                  <a:lnTo>
                    <a:pt x="46454" y="1358"/>
                  </a:lnTo>
                  <a:lnTo>
                    <a:pt x="92433" y="119"/>
                  </a:lnTo>
                  <a:lnTo>
                    <a:pt x="107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1339"/>
            <p:cNvSpPr/>
            <p:nvPr>
              <p:custDataLst>
                <p:tags r:id="rId123"/>
              </p:custDataLst>
            </p:nvPr>
          </p:nvSpPr>
          <p:spPr>
            <a:xfrm>
              <a:off x="11677650" y="965640"/>
              <a:ext cx="133351" cy="82111"/>
            </a:xfrm>
            <a:custGeom>
              <a:avLst/>
              <a:gdLst/>
              <a:ahLst/>
              <a:cxnLst/>
              <a:rect l="0" t="0" r="0" b="0"/>
              <a:pathLst>
                <a:path w="133351" h="82111">
                  <a:moveTo>
                    <a:pt x="0" y="24960"/>
                  </a:moveTo>
                  <a:lnTo>
                    <a:pt x="0" y="24960"/>
                  </a:lnTo>
                  <a:lnTo>
                    <a:pt x="0" y="21589"/>
                  </a:lnTo>
                  <a:lnTo>
                    <a:pt x="3370" y="12751"/>
                  </a:lnTo>
                  <a:lnTo>
                    <a:pt x="10670" y="7069"/>
                  </a:lnTo>
                  <a:lnTo>
                    <a:pt x="20969" y="2897"/>
                  </a:lnTo>
                  <a:lnTo>
                    <a:pt x="51052" y="0"/>
                  </a:lnTo>
                  <a:lnTo>
                    <a:pt x="55201" y="559"/>
                  </a:lnTo>
                  <a:lnTo>
                    <a:pt x="57972" y="1637"/>
                  </a:lnTo>
                  <a:lnTo>
                    <a:pt x="59813" y="3061"/>
                  </a:lnTo>
                  <a:lnTo>
                    <a:pt x="61860" y="10288"/>
                  </a:lnTo>
                  <a:lnTo>
                    <a:pt x="62405" y="15179"/>
                  </a:lnTo>
                  <a:lnTo>
                    <a:pt x="59950" y="20556"/>
                  </a:lnTo>
                  <a:lnTo>
                    <a:pt x="37608" y="42513"/>
                  </a:lnTo>
                  <a:lnTo>
                    <a:pt x="26594" y="52517"/>
                  </a:lnTo>
                  <a:lnTo>
                    <a:pt x="13770" y="70542"/>
                  </a:lnTo>
                  <a:lnTo>
                    <a:pt x="11297" y="72281"/>
                  </a:lnTo>
                  <a:lnTo>
                    <a:pt x="11060" y="74146"/>
                  </a:lnTo>
                  <a:lnTo>
                    <a:pt x="12312" y="76095"/>
                  </a:lnTo>
                  <a:lnTo>
                    <a:pt x="14557" y="78100"/>
                  </a:lnTo>
                  <a:lnTo>
                    <a:pt x="59903" y="81582"/>
                  </a:lnTo>
                  <a:lnTo>
                    <a:pt x="96065" y="81953"/>
                  </a:lnTo>
                  <a:lnTo>
                    <a:pt x="133350" y="82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1340"/>
            <p:cNvSpPr/>
            <p:nvPr>
              <p:custDataLst>
                <p:tags r:id="rId124"/>
              </p:custDataLst>
            </p:nvPr>
          </p:nvSpPr>
          <p:spPr>
            <a:xfrm>
              <a:off x="10631305" y="1352550"/>
              <a:ext cx="690746" cy="55410"/>
            </a:xfrm>
            <a:custGeom>
              <a:avLst/>
              <a:gdLst/>
              <a:ahLst/>
              <a:cxnLst/>
              <a:rect l="0" t="0" r="0" b="0"/>
              <a:pathLst>
                <a:path w="690746" h="55410">
                  <a:moveTo>
                    <a:pt x="17645" y="44450"/>
                  </a:moveTo>
                  <a:lnTo>
                    <a:pt x="17645" y="44450"/>
                  </a:lnTo>
                  <a:lnTo>
                    <a:pt x="10902" y="44450"/>
                  </a:lnTo>
                  <a:lnTo>
                    <a:pt x="5712" y="42568"/>
                  </a:lnTo>
                  <a:lnTo>
                    <a:pt x="3340" y="41079"/>
                  </a:lnTo>
                  <a:lnTo>
                    <a:pt x="1760" y="40792"/>
                  </a:lnTo>
                  <a:lnTo>
                    <a:pt x="706" y="41305"/>
                  </a:lnTo>
                  <a:lnTo>
                    <a:pt x="0" y="42354"/>
                  </a:lnTo>
                  <a:lnTo>
                    <a:pt x="238" y="43052"/>
                  </a:lnTo>
                  <a:lnTo>
                    <a:pt x="1103" y="43518"/>
                  </a:lnTo>
                  <a:lnTo>
                    <a:pt x="46890" y="55409"/>
                  </a:lnTo>
                  <a:lnTo>
                    <a:pt x="80032" y="54965"/>
                  </a:lnTo>
                  <a:lnTo>
                    <a:pt x="103686" y="52871"/>
                  </a:lnTo>
                  <a:lnTo>
                    <a:pt x="130039" y="50064"/>
                  </a:lnTo>
                  <a:lnTo>
                    <a:pt x="164541" y="47487"/>
                  </a:lnTo>
                  <a:lnTo>
                    <a:pt x="204475" y="45064"/>
                  </a:lnTo>
                  <a:lnTo>
                    <a:pt x="248032" y="42742"/>
                  </a:lnTo>
                  <a:lnTo>
                    <a:pt x="293296" y="39784"/>
                  </a:lnTo>
                  <a:lnTo>
                    <a:pt x="339702" y="36400"/>
                  </a:lnTo>
                  <a:lnTo>
                    <a:pt x="386867" y="32734"/>
                  </a:lnTo>
                  <a:lnTo>
                    <a:pt x="433126" y="28878"/>
                  </a:lnTo>
                  <a:lnTo>
                    <a:pt x="478782" y="24896"/>
                  </a:lnTo>
                  <a:lnTo>
                    <a:pt x="524036" y="20831"/>
                  </a:lnTo>
                  <a:lnTo>
                    <a:pt x="560554" y="17415"/>
                  </a:lnTo>
                  <a:lnTo>
                    <a:pt x="591251" y="14432"/>
                  </a:lnTo>
                  <a:lnTo>
                    <a:pt x="635238" y="10648"/>
                  </a:lnTo>
                  <a:lnTo>
                    <a:pt x="661520" y="12290"/>
                  </a:lnTo>
                  <a:lnTo>
                    <a:pt x="6907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341"/>
            <p:cNvSpPr/>
            <p:nvPr>
              <p:custDataLst>
                <p:tags r:id="rId125"/>
              </p:custDataLst>
            </p:nvPr>
          </p:nvSpPr>
          <p:spPr>
            <a:xfrm>
              <a:off x="11668047" y="1616995"/>
              <a:ext cx="276304" cy="322161"/>
            </a:xfrm>
            <a:custGeom>
              <a:avLst/>
              <a:gdLst/>
              <a:ahLst/>
              <a:cxnLst/>
              <a:rect l="0" t="0" r="0" b="0"/>
              <a:pathLst>
                <a:path w="276304" h="322161">
                  <a:moveTo>
                    <a:pt x="79453" y="186405"/>
                  </a:moveTo>
                  <a:lnTo>
                    <a:pt x="79453" y="186405"/>
                  </a:lnTo>
                  <a:lnTo>
                    <a:pt x="76083" y="186405"/>
                  </a:lnTo>
                  <a:lnTo>
                    <a:pt x="75090" y="185699"/>
                  </a:lnTo>
                  <a:lnTo>
                    <a:pt x="74427" y="184524"/>
                  </a:lnTo>
                  <a:lnTo>
                    <a:pt x="73365" y="180938"/>
                  </a:lnTo>
                  <a:lnTo>
                    <a:pt x="69808" y="176945"/>
                  </a:lnTo>
                  <a:lnTo>
                    <a:pt x="60915" y="171294"/>
                  </a:lnTo>
                  <a:lnTo>
                    <a:pt x="56512" y="171392"/>
                  </a:lnTo>
                  <a:lnTo>
                    <a:pt x="45974" y="175264"/>
                  </a:lnTo>
                  <a:lnTo>
                    <a:pt x="24770" y="192119"/>
                  </a:lnTo>
                  <a:lnTo>
                    <a:pt x="7354" y="218359"/>
                  </a:lnTo>
                  <a:lnTo>
                    <a:pt x="0" y="251847"/>
                  </a:lnTo>
                  <a:lnTo>
                    <a:pt x="1191" y="288580"/>
                  </a:lnTo>
                  <a:lnTo>
                    <a:pt x="4701" y="298266"/>
                  </a:lnTo>
                  <a:lnTo>
                    <a:pt x="16127" y="312791"/>
                  </a:lnTo>
                  <a:lnTo>
                    <a:pt x="28731" y="320188"/>
                  </a:lnTo>
                  <a:lnTo>
                    <a:pt x="35056" y="322160"/>
                  </a:lnTo>
                  <a:lnTo>
                    <a:pt x="40680" y="320653"/>
                  </a:lnTo>
                  <a:lnTo>
                    <a:pt x="50696" y="311452"/>
                  </a:lnTo>
                  <a:lnTo>
                    <a:pt x="67642" y="287035"/>
                  </a:lnTo>
                  <a:lnTo>
                    <a:pt x="77968" y="256294"/>
                  </a:lnTo>
                  <a:lnTo>
                    <a:pt x="87258" y="213939"/>
                  </a:lnTo>
                  <a:lnTo>
                    <a:pt x="91712" y="187828"/>
                  </a:lnTo>
                  <a:lnTo>
                    <a:pt x="96093" y="159837"/>
                  </a:lnTo>
                  <a:lnTo>
                    <a:pt x="100422" y="133415"/>
                  </a:lnTo>
                  <a:lnTo>
                    <a:pt x="104720" y="108039"/>
                  </a:lnTo>
                  <a:lnTo>
                    <a:pt x="111144" y="64087"/>
                  </a:lnTo>
                  <a:lnTo>
                    <a:pt x="109519" y="16638"/>
                  </a:lnTo>
                  <a:lnTo>
                    <a:pt x="106220" y="5119"/>
                  </a:lnTo>
                  <a:lnTo>
                    <a:pt x="102403" y="0"/>
                  </a:lnTo>
                  <a:lnTo>
                    <a:pt x="100397" y="752"/>
                  </a:lnTo>
                  <a:lnTo>
                    <a:pt x="96287" y="7231"/>
                  </a:lnTo>
                  <a:lnTo>
                    <a:pt x="86636" y="39634"/>
                  </a:lnTo>
                  <a:lnTo>
                    <a:pt x="84947" y="61747"/>
                  </a:lnTo>
                  <a:lnTo>
                    <a:pt x="84527" y="89894"/>
                  </a:lnTo>
                  <a:lnTo>
                    <a:pt x="84951" y="122064"/>
                  </a:lnTo>
                  <a:lnTo>
                    <a:pt x="85941" y="149156"/>
                  </a:lnTo>
                  <a:lnTo>
                    <a:pt x="88920" y="194309"/>
                  </a:lnTo>
                  <a:lnTo>
                    <a:pt x="94481" y="231310"/>
                  </a:lnTo>
                  <a:lnTo>
                    <a:pt x="105542" y="276146"/>
                  </a:lnTo>
                  <a:lnTo>
                    <a:pt x="115877" y="302365"/>
                  </a:lnTo>
                  <a:lnTo>
                    <a:pt x="118551" y="306045"/>
                  </a:lnTo>
                  <a:lnTo>
                    <a:pt x="121748" y="307087"/>
                  </a:lnTo>
                  <a:lnTo>
                    <a:pt x="125287" y="306371"/>
                  </a:lnTo>
                  <a:lnTo>
                    <a:pt x="129059" y="304482"/>
                  </a:lnTo>
                  <a:lnTo>
                    <a:pt x="135134" y="292976"/>
                  </a:lnTo>
                  <a:lnTo>
                    <a:pt x="148151" y="250103"/>
                  </a:lnTo>
                  <a:lnTo>
                    <a:pt x="156801" y="208493"/>
                  </a:lnTo>
                  <a:lnTo>
                    <a:pt x="172481" y="166149"/>
                  </a:lnTo>
                  <a:lnTo>
                    <a:pt x="174632" y="164435"/>
                  </a:lnTo>
                  <a:lnTo>
                    <a:pt x="180786" y="162529"/>
                  </a:lnTo>
                  <a:lnTo>
                    <a:pt x="190110" y="165445"/>
                  </a:lnTo>
                  <a:lnTo>
                    <a:pt x="195555" y="168198"/>
                  </a:lnTo>
                  <a:lnTo>
                    <a:pt x="203492" y="180665"/>
                  </a:lnTo>
                  <a:lnTo>
                    <a:pt x="207958" y="197965"/>
                  </a:lnTo>
                  <a:lnTo>
                    <a:pt x="207594" y="217413"/>
                  </a:lnTo>
                  <a:lnTo>
                    <a:pt x="196677" y="248195"/>
                  </a:lnTo>
                  <a:lnTo>
                    <a:pt x="174732" y="278652"/>
                  </a:lnTo>
                  <a:lnTo>
                    <a:pt x="161227" y="289388"/>
                  </a:lnTo>
                  <a:lnTo>
                    <a:pt x="155074" y="292148"/>
                  </a:lnTo>
                  <a:lnTo>
                    <a:pt x="153856" y="292178"/>
                  </a:lnTo>
                  <a:lnTo>
                    <a:pt x="153747" y="291493"/>
                  </a:lnTo>
                  <a:lnTo>
                    <a:pt x="154384" y="290330"/>
                  </a:lnTo>
                  <a:lnTo>
                    <a:pt x="197683" y="248720"/>
                  </a:lnTo>
                  <a:lnTo>
                    <a:pt x="229389" y="209036"/>
                  </a:lnTo>
                  <a:lnTo>
                    <a:pt x="253166" y="170170"/>
                  </a:lnTo>
                  <a:lnTo>
                    <a:pt x="253823" y="167115"/>
                  </a:lnTo>
                  <a:lnTo>
                    <a:pt x="253556" y="165078"/>
                  </a:lnTo>
                  <a:lnTo>
                    <a:pt x="252670" y="163720"/>
                  </a:lnTo>
                  <a:lnTo>
                    <a:pt x="250669" y="164226"/>
                  </a:lnTo>
                  <a:lnTo>
                    <a:pt x="244686" y="168551"/>
                  </a:lnTo>
                  <a:lnTo>
                    <a:pt x="236753" y="189033"/>
                  </a:lnTo>
                  <a:lnTo>
                    <a:pt x="233526" y="226148"/>
                  </a:lnTo>
                  <a:lnTo>
                    <a:pt x="237915" y="248510"/>
                  </a:lnTo>
                  <a:lnTo>
                    <a:pt x="244189" y="261985"/>
                  </a:lnTo>
                  <a:lnTo>
                    <a:pt x="255445" y="271266"/>
                  </a:lnTo>
                  <a:lnTo>
                    <a:pt x="276303" y="281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342"/>
            <p:cNvSpPr/>
            <p:nvPr>
              <p:custDataLst>
                <p:tags r:id="rId126"/>
              </p:custDataLst>
            </p:nvPr>
          </p:nvSpPr>
          <p:spPr>
            <a:xfrm>
              <a:off x="11201400" y="1432464"/>
              <a:ext cx="95251" cy="71271"/>
            </a:xfrm>
            <a:custGeom>
              <a:avLst/>
              <a:gdLst/>
              <a:ahLst/>
              <a:cxnLst/>
              <a:rect l="0" t="0" r="0" b="0"/>
              <a:pathLst>
                <a:path w="95251" h="71271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1881" y="8429"/>
                  </a:lnTo>
                  <a:lnTo>
                    <a:pt x="3370" y="6498"/>
                  </a:lnTo>
                  <a:lnTo>
                    <a:pt x="15580" y="409"/>
                  </a:lnTo>
                  <a:lnTo>
                    <a:pt x="26681" y="0"/>
                  </a:lnTo>
                  <a:lnTo>
                    <a:pt x="32603" y="879"/>
                  </a:lnTo>
                  <a:lnTo>
                    <a:pt x="41067" y="5618"/>
                  </a:lnTo>
                  <a:lnTo>
                    <a:pt x="44311" y="8857"/>
                  </a:lnTo>
                  <a:lnTo>
                    <a:pt x="47916" y="16219"/>
                  </a:lnTo>
                  <a:lnTo>
                    <a:pt x="48875" y="20158"/>
                  </a:lnTo>
                  <a:lnTo>
                    <a:pt x="47402" y="24901"/>
                  </a:lnTo>
                  <a:lnTo>
                    <a:pt x="23264" y="54999"/>
                  </a:lnTo>
                  <a:lnTo>
                    <a:pt x="8858" y="69904"/>
                  </a:lnTo>
                  <a:lnTo>
                    <a:pt x="10842" y="70765"/>
                  </a:lnTo>
                  <a:lnTo>
                    <a:pt x="27124" y="71270"/>
                  </a:lnTo>
                  <a:lnTo>
                    <a:pt x="72864" y="60209"/>
                  </a:lnTo>
                  <a:lnTo>
                    <a:pt x="95250" y="53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343"/>
            <p:cNvSpPr/>
            <p:nvPr>
              <p:custDataLst>
                <p:tags r:id="rId127"/>
              </p:custDataLst>
            </p:nvPr>
          </p:nvSpPr>
          <p:spPr>
            <a:xfrm>
              <a:off x="11063285" y="1517650"/>
              <a:ext cx="131766" cy="55460"/>
            </a:xfrm>
            <a:custGeom>
              <a:avLst/>
              <a:gdLst/>
              <a:ahLst/>
              <a:cxnLst/>
              <a:rect l="0" t="0" r="0" b="0"/>
              <a:pathLst>
                <a:path w="131766" h="55460">
                  <a:moveTo>
                    <a:pt x="42865" y="0"/>
                  </a:moveTo>
                  <a:lnTo>
                    <a:pt x="42865" y="0"/>
                  </a:lnTo>
                  <a:lnTo>
                    <a:pt x="39494" y="3371"/>
                  </a:lnTo>
                  <a:lnTo>
                    <a:pt x="37838" y="8789"/>
                  </a:lnTo>
                  <a:lnTo>
                    <a:pt x="33405" y="27136"/>
                  </a:lnTo>
                  <a:lnTo>
                    <a:pt x="24383" y="41593"/>
                  </a:lnTo>
                  <a:lnTo>
                    <a:pt x="12773" y="51443"/>
                  </a:lnTo>
                  <a:lnTo>
                    <a:pt x="3767" y="55459"/>
                  </a:lnTo>
                  <a:lnTo>
                    <a:pt x="1984" y="54612"/>
                  </a:lnTo>
                  <a:lnTo>
                    <a:pt x="794" y="52636"/>
                  </a:lnTo>
                  <a:lnTo>
                    <a:pt x="0" y="49907"/>
                  </a:lnTo>
                  <a:lnTo>
                    <a:pt x="2256" y="35954"/>
                  </a:lnTo>
                  <a:lnTo>
                    <a:pt x="9295" y="26328"/>
                  </a:lnTo>
                  <a:lnTo>
                    <a:pt x="27688" y="12021"/>
                  </a:lnTo>
                  <a:lnTo>
                    <a:pt x="68997" y="3477"/>
                  </a:lnTo>
                  <a:lnTo>
                    <a:pt x="113796" y="5484"/>
                  </a:lnTo>
                  <a:lnTo>
                    <a:pt x="13176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1344"/>
            <p:cNvSpPr/>
            <p:nvPr>
              <p:custDataLst>
                <p:tags r:id="rId128"/>
              </p:custDataLst>
            </p:nvPr>
          </p:nvSpPr>
          <p:spPr>
            <a:xfrm>
              <a:off x="10960098" y="1432793"/>
              <a:ext cx="88903" cy="58086"/>
            </a:xfrm>
            <a:custGeom>
              <a:avLst/>
              <a:gdLst/>
              <a:ahLst/>
              <a:cxnLst/>
              <a:rect l="0" t="0" r="0" b="0"/>
              <a:pathLst>
                <a:path w="88903" h="58086">
                  <a:moveTo>
                    <a:pt x="2" y="21357"/>
                  </a:moveTo>
                  <a:lnTo>
                    <a:pt x="2" y="21357"/>
                  </a:lnTo>
                  <a:lnTo>
                    <a:pt x="0" y="17986"/>
                  </a:lnTo>
                  <a:lnTo>
                    <a:pt x="3372" y="9148"/>
                  </a:lnTo>
                  <a:lnTo>
                    <a:pt x="8791" y="3466"/>
                  </a:lnTo>
                  <a:lnTo>
                    <a:pt x="12211" y="963"/>
                  </a:lnTo>
                  <a:lnTo>
                    <a:pt x="16609" y="0"/>
                  </a:lnTo>
                  <a:lnTo>
                    <a:pt x="27138" y="811"/>
                  </a:lnTo>
                  <a:lnTo>
                    <a:pt x="35111" y="3523"/>
                  </a:lnTo>
                  <a:lnTo>
                    <a:pt x="38224" y="5235"/>
                  </a:lnTo>
                  <a:lnTo>
                    <a:pt x="40300" y="7787"/>
                  </a:lnTo>
                  <a:lnTo>
                    <a:pt x="42606" y="14385"/>
                  </a:lnTo>
                  <a:lnTo>
                    <a:pt x="42515" y="17414"/>
                  </a:lnTo>
                  <a:lnTo>
                    <a:pt x="35452" y="32954"/>
                  </a:lnTo>
                  <a:lnTo>
                    <a:pt x="27213" y="46333"/>
                  </a:lnTo>
                  <a:lnTo>
                    <a:pt x="26609" y="48591"/>
                  </a:lnTo>
                  <a:lnTo>
                    <a:pt x="27618" y="50096"/>
                  </a:lnTo>
                  <a:lnTo>
                    <a:pt x="47840" y="57206"/>
                  </a:lnTo>
                  <a:lnTo>
                    <a:pt x="64504" y="58085"/>
                  </a:lnTo>
                  <a:lnTo>
                    <a:pt x="88902" y="53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1345"/>
            <p:cNvSpPr/>
            <p:nvPr>
              <p:custDataLst>
                <p:tags r:id="rId129"/>
              </p:custDataLst>
            </p:nvPr>
          </p:nvSpPr>
          <p:spPr>
            <a:xfrm>
              <a:off x="10904572" y="1514980"/>
              <a:ext cx="74579" cy="45456"/>
            </a:xfrm>
            <a:custGeom>
              <a:avLst/>
              <a:gdLst/>
              <a:ahLst/>
              <a:cxnLst/>
              <a:rect l="0" t="0" r="0" b="0"/>
              <a:pathLst>
                <a:path w="74579" h="45456">
                  <a:moveTo>
                    <a:pt x="61878" y="28070"/>
                  </a:moveTo>
                  <a:lnTo>
                    <a:pt x="61878" y="28070"/>
                  </a:lnTo>
                  <a:lnTo>
                    <a:pt x="61878" y="15861"/>
                  </a:lnTo>
                  <a:lnTo>
                    <a:pt x="59997" y="10179"/>
                  </a:lnTo>
                  <a:lnTo>
                    <a:pt x="58508" y="7676"/>
                  </a:lnTo>
                  <a:lnTo>
                    <a:pt x="49669" y="782"/>
                  </a:lnTo>
                  <a:lnTo>
                    <a:pt x="45976" y="0"/>
                  </a:lnTo>
                  <a:lnTo>
                    <a:pt x="38114" y="1013"/>
                  </a:lnTo>
                  <a:lnTo>
                    <a:pt x="25752" y="5550"/>
                  </a:lnTo>
                  <a:lnTo>
                    <a:pt x="13152" y="18105"/>
                  </a:lnTo>
                  <a:lnTo>
                    <a:pt x="2027" y="35535"/>
                  </a:lnTo>
                  <a:lnTo>
                    <a:pt x="0" y="41501"/>
                  </a:lnTo>
                  <a:lnTo>
                    <a:pt x="869" y="43374"/>
                  </a:lnTo>
                  <a:lnTo>
                    <a:pt x="2861" y="44622"/>
                  </a:lnTo>
                  <a:lnTo>
                    <a:pt x="5600" y="45455"/>
                  </a:lnTo>
                  <a:lnTo>
                    <a:pt x="12407" y="44498"/>
                  </a:lnTo>
                  <a:lnTo>
                    <a:pt x="20134" y="41016"/>
                  </a:lnTo>
                  <a:lnTo>
                    <a:pt x="31713" y="31122"/>
                  </a:lnTo>
                  <a:lnTo>
                    <a:pt x="42353" y="16067"/>
                  </a:lnTo>
                  <a:lnTo>
                    <a:pt x="48511" y="24941"/>
                  </a:lnTo>
                  <a:lnTo>
                    <a:pt x="74578" y="40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346"/>
            <p:cNvSpPr/>
            <p:nvPr>
              <p:custDataLst>
                <p:tags r:id="rId130"/>
              </p:custDataLst>
            </p:nvPr>
          </p:nvSpPr>
          <p:spPr>
            <a:xfrm>
              <a:off x="10756900" y="1461806"/>
              <a:ext cx="120651" cy="130617"/>
            </a:xfrm>
            <a:custGeom>
              <a:avLst/>
              <a:gdLst/>
              <a:ahLst/>
              <a:cxnLst/>
              <a:rect l="0" t="0" r="0" b="0"/>
              <a:pathLst>
                <a:path w="120651" h="130617">
                  <a:moveTo>
                    <a:pt x="0" y="30444"/>
                  </a:moveTo>
                  <a:lnTo>
                    <a:pt x="0" y="30444"/>
                  </a:lnTo>
                  <a:lnTo>
                    <a:pt x="0" y="24977"/>
                  </a:lnTo>
                  <a:lnTo>
                    <a:pt x="10138" y="14835"/>
                  </a:lnTo>
                  <a:lnTo>
                    <a:pt x="27611" y="5306"/>
                  </a:lnTo>
                  <a:lnTo>
                    <a:pt x="43224" y="653"/>
                  </a:lnTo>
                  <a:lnTo>
                    <a:pt x="47866" y="0"/>
                  </a:lnTo>
                  <a:lnTo>
                    <a:pt x="56787" y="3037"/>
                  </a:lnTo>
                  <a:lnTo>
                    <a:pt x="61141" y="5823"/>
                  </a:lnTo>
                  <a:lnTo>
                    <a:pt x="64043" y="9797"/>
                  </a:lnTo>
                  <a:lnTo>
                    <a:pt x="67270" y="19856"/>
                  </a:lnTo>
                  <a:lnTo>
                    <a:pt x="64941" y="33264"/>
                  </a:lnTo>
                  <a:lnTo>
                    <a:pt x="53811" y="56680"/>
                  </a:lnTo>
                  <a:lnTo>
                    <a:pt x="20640" y="102954"/>
                  </a:lnTo>
                  <a:lnTo>
                    <a:pt x="10583" y="116369"/>
                  </a:lnTo>
                  <a:lnTo>
                    <a:pt x="7605" y="124813"/>
                  </a:lnTo>
                  <a:lnTo>
                    <a:pt x="7186" y="127223"/>
                  </a:lnTo>
                  <a:lnTo>
                    <a:pt x="9025" y="128830"/>
                  </a:lnTo>
                  <a:lnTo>
                    <a:pt x="16711" y="130616"/>
                  </a:lnTo>
                  <a:lnTo>
                    <a:pt x="63361" y="123080"/>
                  </a:lnTo>
                  <a:lnTo>
                    <a:pt x="107377" y="108737"/>
                  </a:lnTo>
                  <a:lnTo>
                    <a:pt x="120650" y="106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347"/>
            <p:cNvSpPr/>
            <p:nvPr>
              <p:custDataLst>
                <p:tags r:id="rId131"/>
              </p:custDataLst>
            </p:nvPr>
          </p:nvSpPr>
          <p:spPr>
            <a:xfrm>
              <a:off x="10505768" y="1079839"/>
              <a:ext cx="105083" cy="228262"/>
            </a:xfrm>
            <a:custGeom>
              <a:avLst/>
              <a:gdLst/>
              <a:ahLst/>
              <a:cxnLst/>
              <a:rect l="0" t="0" r="0" b="0"/>
              <a:pathLst>
                <a:path w="105083" h="228262">
                  <a:moveTo>
                    <a:pt x="105082" y="12361"/>
                  </a:moveTo>
                  <a:lnTo>
                    <a:pt x="105082" y="12361"/>
                  </a:lnTo>
                  <a:lnTo>
                    <a:pt x="105082" y="3523"/>
                  </a:lnTo>
                  <a:lnTo>
                    <a:pt x="104377" y="2235"/>
                  </a:lnTo>
                  <a:lnTo>
                    <a:pt x="103201" y="1377"/>
                  </a:lnTo>
                  <a:lnTo>
                    <a:pt x="100013" y="424"/>
                  </a:lnTo>
                  <a:lnTo>
                    <a:pt x="96243" y="0"/>
                  </a:lnTo>
                  <a:lnTo>
                    <a:pt x="83414" y="9874"/>
                  </a:lnTo>
                  <a:lnTo>
                    <a:pt x="47031" y="55848"/>
                  </a:lnTo>
                  <a:lnTo>
                    <a:pt x="20383" y="98389"/>
                  </a:lnTo>
                  <a:lnTo>
                    <a:pt x="4642" y="128912"/>
                  </a:lnTo>
                  <a:lnTo>
                    <a:pt x="0" y="156589"/>
                  </a:lnTo>
                  <a:lnTo>
                    <a:pt x="4050" y="179238"/>
                  </a:lnTo>
                  <a:lnTo>
                    <a:pt x="8093" y="189229"/>
                  </a:lnTo>
                  <a:lnTo>
                    <a:pt x="23875" y="205975"/>
                  </a:lnTo>
                  <a:lnTo>
                    <a:pt x="43589" y="218356"/>
                  </a:lnTo>
                  <a:lnTo>
                    <a:pt x="79682" y="228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348"/>
            <p:cNvSpPr/>
            <p:nvPr>
              <p:custDataLst>
                <p:tags r:id="rId132"/>
              </p:custDataLst>
            </p:nvPr>
          </p:nvSpPr>
          <p:spPr>
            <a:xfrm>
              <a:off x="10668000" y="1131529"/>
              <a:ext cx="107951" cy="123924"/>
            </a:xfrm>
            <a:custGeom>
              <a:avLst/>
              <a:gdLst/>
              <a:ahLst/>
              <a:cxnLst/>
              <a:rect l="0" t="0" r="0" b="0"/>
              <a:pathLst>
                <a:path w="107951" h="123924">
                  <a:moveTo>
                    <a:pt x="0" y="24171"/>
                  </a:moveTo>
                  <a:lnTo>
                    <a:pt x="0" y="24171"/>
                  </a:lnTo>
                  <a:lnTo>
                    <a:pt x="0" y="14711"/>
                  </a:lnTo>
                  <a:lnTo>
                    <a:pt x="1881" y="11030"/>
                  </a:lnTo>
                  <a:lnTo>
                    <a:pt x="3370" y="9060"/>
                  </a:lnTo>
                  <a:lnTo>
                    <a:pt x="12209" y="2917"/>
                  </a:lnTo>
                  <a:lnTo>
                    <a:pt x="20393" y="0"/>
                  </a:lnTo>
                  <a:lnTo>
                    <a:pt x="22768" y="296"/>
                  </a:lnTo>
                  <a:lnTo>
                    <a:pt x="27287" y="2506"/>
                  </a:lnTo>
                  <a:lnTo>
                    <a:pt x="33799" y="14459"/>
                  </a:lnTo>
                  <a:lnTo>
                    <a:pt x="42561" y="55548"/>
                  </a:lnTo>
                  <a:lnTo>
                    <a:pt x="42009" y="81210"/>
                  </a:lnTo>
                  <a:lnTo>
                    <a:pt x="38426" y="96794"/>
                  </a:lnTo>
                  <a:lnTo>
                    <a:pt x="32131" y="108424"/>
                  </a:lnTo>
                  <a:lnTo>
                    <a:pt x="20652" y="119534"/>
                  </a:lnTo>
                  <a:lnTo>
                    <a:pt x="11685" y="123923"/>
                  </a:lnTo>
                  <a:lnTo>
                    <a:pt x="9907" y="123128"/>
                  </a:lnTo>
                  <a:lnTo>
                    <a:pt x="8721" y="121187"/>
                  </a:lnTo>
                  <a:lnTo>
                    <a:pt x="7931" y="118481"/>
                  </a:lnTo>
                  <a:lnTo>
                    <a:pt x="10191" y="104561"/>
                  </a:lnTo>
                  <a:lnTo>
                    <a:pt x="22343" y="81600"/>
                  </a:lnTo>
                  <a:lnTo>
                    <a:pt x="51739" y="49651"/>
                  </a:lnTo>
                  <a:lnTo>
                    <a:pt x="79303" y="23206"/>
                  </a:lnTo>
                  <a:lnTo>
                    <a:pt x="86056" y="11577"/>
                  </a:lnTo>
                  <a:lnTo>
                    <a:pt x="88650" y="221"/>
                  </a:lnTo>
                  <a:lnTo>
                    <a:pt x="85455" y="5942"/>
                  </a:lnTo>
                  <a:lnTo>
                    <a:pt x="73965" y="46339"/>
                  </a:lnTo>
                  <a:lnTo>
                    <a:pt x="74440" y="67663"/>
                  </a:lnTo>
                  <a:lnTo>
                    <a:pt x="79049" y="87387"/>
                  </a:lnTo>
                  <a:lnTo>
                    <a:pt x="88255" y="103266"/>
                  </a:lnTo>
                  <a:lnTo>
                    <a:pt x="95904" y="108713"/>
                  </a:lnTo>
                  <a:lnTo>
                    <a:pt x="107950" y="11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1349"/>
            <p:cNvSpPr/>
            <p:nvPr>
              <p:custDataLst>
                <p:tags r:id="rId133"/>
              </p:custDataLst>
            </p:nvPr>
          </p:nvSpPr>
          <p:spPr>
            <a:xfrm>
              <a:off x="11639550" y="1087256"/>
              <a:ext cx="56621" cy="233545"/>
            </a:xfrm>
            <a:custGeom>
              <a:avLst/>
              <a:gdLst/>
              <a:ahLst/>
              <a:cxnLst/>
              <a:rect l="0" t="0" r="0" b="0"/>
              <a:pathLst>
                <a:path w="56621" h="233545">
                  <a:moveTo>
                    <a:pt x="19050" y="17644"/>
                  </a:moveTo>
                  <a:lnTo>
                    <a:pt x="19050" y="17644"/>
                  </a:lnTo>
                  <a:lnTo>
                    <a:pt x="19050" y="0"/>
                  </a:lnTo>
                  <a:lnTo>
                    <a:pt x="34630" y="38716"/>
                  </a:lnTo>
                  <a:lnTo>
                    <a:pt x="51653" y="82135"/>
                  </a:lnTo>
                  <a:lnTo>
                    <a:pt x="56620" y="127377"/>
                  </a:lnTo>
                  <a:lnTo>
                    <a:pt x="49389" y="155314"/>
                  </a:lnTo>
                  <a:lnTo>
                    <a:pt x="25122" y="201001"/>
                  </a:lnTo>
                  <a:lnTo>
                    <a:pt x="0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269"/>
          <p:cNvGrpSpPr/>
          <p:nvPr/>
        </p:nvGrpSpPr>
        <p:grpSpPr>
          <a:xfrm>
            <a:off x="7121329" y="2606634"/>
            <a:ext cx="327222" cy="316809"/>
            <a:chOff x="7121329" y="2606634"/>
            <a:chExt cx="327222" cy="316809"/>
          </a:xfrm>
        </p:grpSpPr>
        <p:sp>
          <p:nvSpPr>
            <p:cNvPr id="650" name="SMARTInkShape-1350"/>
            <p:cNvSpPr/>
            <p:nvPr>
              <p:custDataLst>
                <p:tags r:id="rId112"/>
              </p:custDataLst>
            </p:nvPr>
          </p:nvSpPr>
          <p:spPr>
            <a:xfrm>
              <a:off x="7189082" y="2606634"/>
              <a:ext cx="215019" cy="316809"/>
            </a:xfrm>
            <a:custGeom>
              <a:avLst/>
              <a:gdLst/>
              <a:ahLst/>
              <a:cxnLst/>
              <a:rect l="0" t="0" r="0" b="0"/>
              <a:pathLst>
                <a:path w="215019" h="316809">
                  <a:moveTo>
                    <a:pt x="5468" y="79416"/>
                  </a:moveTo>
                  <a:lnTo>
                    <a:pt x="5468" y="79416"/>
                  </a:lnTo>
                  <a:lnTo>
                    <a:pt x="1104" y="69277"/>
                  </a:lnTo>
                  <a:lnTo>
                    <a:pt x="0" y="61739"/>
                  </a:lnTo>
                  <a:lnTo>
                    <a:pt x="1391" y="55567"/>
                  </a:lnTo>
                  <a:lnTo>
                    <a:pt x="4663" y="49227"/>
                  </a:lnTo>
                  <a:lnTo>
                    <a:pt x="11971" y="58241"/>
                  </a:lnTo>
                  <a:lnTo>
                    <a:pt x="28494" y="96870"/>
                  </a:lnTo>
                  <a:lnTo>
                    <a:pt x="48901" y="142757"/>
                  </a:lnTo>
                  <a:lnTo>
                    <a:pt x="62166" y="180475"/>
                  </a:lnTo>
                  <a:lnTo>
                    <a:pt x="75116" y="218875"/>
                  </a:lnTo>
                  <a:lnTo>
                    <a:pt x="88634" y="254992"/>
                  </a:lnTo>
                  <a:lnTo>
                    <a:pt x="110700" y="296303"/>
                  </a:lnTo>
                  <a:lnTo>
                    <a:pt x="121853" y="312453"/>
                  </a:lnTo>
                  <a:lnTo>
                    <a:pt x="126802" y="315913"/>
                  </a:lnTo>
                  <a:lnTo>
                    <a:pt x="131513" y="316808"/>
                  </a:lnTo>
                  <a:lnTo>
                    <a:pt x="136063" y="315994"/>
                  </a:lnTo>
                  <a:lnTo>
                    <a:pt x="139805" y="310513"/>
                  </a:lnTo>
                  <a:lnTo>
                    <a:pt x="149145" y="275673"/>
                  </a:lnTo>
                  <a:lnTo>
                    <a:pt x="156578" y="235786"/>
                  </a:lnTo>
                  <a:lnTo>
                    <a:pt x="161240" y="209062"/>
                  </a:lnTo>
                  <a:lnTo>
                    <a:pt x="166467" y="178547"/>
                  </a:lnTo>
                  <a:lnTo>
                    <a:pt x="172067" y="145503"/>
                  </a:lnTo>
                  <a:lnTo>
                    <a:pt x="177917" y="115007"/>
                  </a:lnTo>
                  <a:lnTo>
                    <a:pt x="183934" y="86210"/>
                  </a:lnTo>
                  <a:lnTo>
                    <a:pt x="194146" y="38691"/>
                  </a:lnTo>
                  <a:lnTo>
                    <a:pt x="201241" y="510"/>
                  </a:lnTo>
                  <a:lnTo>
                    <a:pt x="201600" y="0"/>
                  </a:lnTo>
                  <a:lnTo>
                    <a:pt x="201839" y="367"/>
                  </a:lnTo>
                  <a:lnTo>
                    <a:pt x="201999" y="1316"/>
                  </a:lnTo>
                  <a:lnTo>
                    <a:pt x="215018" y="1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1351"/>
            <p:cNvSpPr/>
            <p:nvPr>
              <p:custDataLst>
                <p:tags r:id="rId113"/>
              </p:custDataLst>
            </p:nvPr>
          </p:nvSpPr>
          <p:spPr>
            <a:xfrm>
              <a:off x="7121329" y="2755900"/>
              <a:ext cx="327222" cy="82551"/>
            </a:xfrm>
            <a:custGeom>
              <a:avLst/>
              <a:gdLst/>
              <a:ahLst/>
              <a:cxnLst/>
              <a:rect l="0" t="0" r="0" b="0"/>
              <a:pathLst>
                <a:path w="32722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82550"/>
                  </a:lnTo>
                  <a:lnTo>
                    <a:pt x="418" y="81844"/>
                  </a:lnTo>
                  <a:lnTo>
                    <a:pt x="41958" y="60874"/>
                  </a:lnTo>
                  <a:lnTo>
                    <a:pt x="75790" y="46576"/>
                  </a:lnTo>
                  <a:lnTo>
                    <a:pt x="119989" y="30813"/>
                  </a:lnTo>
                  <a:lnTo>
                    <a:pt x="144616" y="22659"/>
                  </a:lnTo>
                  <a:lnTo>
                    <a:pt x="169499" y="16517"/>
                  </a:lnTo>
                  <a:lnTo>
                    <a:pt x="194557" y="11717"/>
                  </a:lnTo>
                  <a:lnTo>
                    <a:pt x="219728" y="7812"/>
                  </a:lnTo>
                  <a:lnTo>
                    <a:pt x="264629" y="3472"/>
                  </a:lnTo>
                  <a:lnTo>
                    <a:pt x="327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SMARTInkShape-1352"/>
          <p:cNvSpPr/>
          <p:nvPr>
            <p:custDataLst>
              <p:tags r:id="rId5"/>
            </p:custDataLst>
          </p:nvPr>
        </p:nvSpPr>
        <p:spPr>
          <a:xfrm>
            <a:off x="7749770" y="2674233"/>
            <a:ext cx="200431" cy="240418"/>
          </a:xfrm>
          <a:custGeom>
            <a:avLst/>
            <a:gdLst/>
            <a:ahLst/>
            <a:cxnLst/>
            <a:rect l="0" t="0" r="0" b="0"/>
            <a:pathLst>
              <a:path w="200431" h="240418">
                <a:moveTo>
                  <a:pt x="181380" y="5467"/>
                </a:moveTo>
                <a:lnTo>
                  <a:pt x="181380" y="5467"/>
                </a:lnTo>
                <a:lnTo>
                  <a:pt x="181380" y="0"/>
                </a:lnTo>
                <a:lnTo>
                  <a:pt x="178009" y="2750"/>
                </a:lnTo>
                <a:lnTo>
                  <a:pt x="166184" y="30983"/>
                </a:lnTo>
                <a:lnTo>
                  <a:pt x="155789" y="65238"/>
                </a:lnTo>
                <a:lnTo>
                  <a:pt x="131620" y="104943"/>
                </a:lnTo>
                <a:lnTo>
                  <a:pt x="91849" y="146916"/>
                </a:lnTo>
                <a:lnTo>
                  <a:pt x="71032" y="160761"/>
                </a:lnTo>
                <a:lnTo>
                  <a:pt x="40892" y="171111"/>
                </a:lnTo>
                <a:lnTo>
                  <a:pt x="25102" y="171279"/>
                </a:lnTo>
                <a:lnTo>
                  <a:pt x="12910" y="165239"/>
                </a:lnTo>
                <a:lnTo>
                  <a:pt x="7684" y="160665"/>
                </a:lnTo>
                <a:lnTo>
                  <a:pt x="1875" y="149938"/>
                </a:lnTo>
                <a:lnTo>
                  <a:pt x="0" y="139526"/>
                </a:lnTo>
                <a:lnTo>
                  <a:pt x="1518" y="132547"/>
                </a:lnTo>
                <a:lnTo>
                  <a:pt x="8308" y="127093"/>
                </a:lnTo>
                <a:lnTo>
                  <a:pt x="13082" y="124651"/>
                </a:lnTo>
                <a:lnTo>
                  <a:pt x="36656" y="124585"/>
                </a:lnTo>
                <a:lnTo>
                  <a:pt x="71862" y="141023"/>
                </a:lnTo>
                <a:lnTo>
                  <a:pt x="112056" y="166534"/>
                </a:lnTo>
                <a:lnTo>
                  <a:pt x="154376" y="201786"/>
                </a:lnTo>
                <a:lnTo>
                  <a:pt x="200430" y="2404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SMARTInkShape-1353"/>
          <p:cNvSpPr/>
          <p:nvPr>
            <p:custDataLst>
              <p:tags r:id="rId6"/>
            </p:custDataLst>
          </p:nvPr>
        </p:nvSpPr>
        <p:spPr>
          <a:xfrm>
            <a:off x="1231900" y="3259127"/>
            <a:ext cx="9448801" cy="220674"/>
          </a:xfrm>
          <a:custGeom>
            <a:avLst/>
            <a:gdLst/>
            <a:ahLst/>
            <a:cxnLst/>
            <a:rect l="0" t="0" r="0" b="0"/>
            <a:pathLst>
              <a:path w="9448801" h="220674">
                <a:moveTo>
                  <a:pt x="0" y="30173"/>
                </a:moveTo>
                <a:lnTo>
                  <a:pt x="0" y="30173"/>
                </a:lnTo>
                <a:lnTo>
                  <a:pt x="43274" y="32055"/>
                </a:lnTo>
                <a:lnTo>
                  <a:pt x="77533" y="33544"/>
                </a:lnTo>
                <a:lnTo>
                  <a:pt x="121538" y="33831"/>
                </a:lnTo>
                <a:lnTo>
                  <a:pt x="172042" y="33317"/>
                </a:lnTo>
                <a:lnTo>
                  <a:pt x="226878" y="32269"/>
                </a:lnTo>
                <a:lnTo>
                  <a:pt x="290246" y="30159"/>
                </a:lnTo>
                <a:lnTo>
                  <a:pt x="359303" y="27341"/>
                </a:lnTo>
                <a:lnTo>
                  <a:pt x="432152" y="24052"/>
                </a:lnTo>
                <a:lnTo>
                  <a:pt x="512468" y="20448"/>
                </a:lnTo>
                <a:lnTo>
                  <a:pt x="597762" y="16634"/>
                </a:lnTo>
                <a:lnTo>
                  <a:pt x="686375" y="12680"/>
                </a:lnTo>
                <a:lnTo>
                  <a:pt x="781433" y="9339"/>
                </a:lnTo>
                <a:lnTo>
                  <a:pt x="880789" y="6405"/>
                </a:lnTo>
                <a:lnTo>
                  <a:pt x="983009" y="3745"/>
                </a:lnTo>
                <a:lnTo>
                  <a:pt x="1090667" y="1971"/>
                </a:lnTo>
                <a:lnTo>
                  <a:pt x="1201950" y="788"/>
                </a:lnTo>
                <a:lnTo>
                  <a:pt x="1315650" y="0"/>
                </a:lnTo>
                <a:lnTo>
                  <a:pt x="1434489" y="180"/>
                </a:lnTo>
                <a:lnTo>
                  <a:pt x="1556754" y="1005"/>
                </a:lnTo>
                <a:lnTo>
                  <a:pt x="1681302" y="2261"/>
                </a:lnTo>
                <a:lnTo>
                  <a:pt x="1814430" y="3804"/>
                </a:lnTo>
                <a:lnTo>
                  <a:pt x="1953275" y="5538"/>
                </a:lnTo>
                <a:lnTo>
                  <a:pt x="2095933" y="7399"/>
                </a:lnTo>
                <a:lnTo>
                  <a:pt x="2241133" y="10052"/>
                </a:lnTo>
                <a:lnTo>
                  <a:pt x="2388028" y="13231"/>
                </a:lnTo>
                <a:lnTo>
                  <a:pt x="2536052" y="16762"/>
                </a:lnTo>
                <a:lnTo>
                  <a:pt x="2686946" y="19821"/>
                </a:lnTo>
                <a:lnTo>
                  <a:pt x="2839753" y="22566"/>
                </a:lnTo>
                <a:lnTo>
                  <a:pt x="2993835" y="25102"/>
                </a:lnTo>
                <a:lnTo>
                  <a:pt x="3154412" y="27498"/>
                </a:lnTo>
                <a:lnTo>
                  <a:pt x="3319319" y="29801"/>
                </a:lnTo>
                <a:lnTo>
                  <a:pt x="3487113" y="32041"/>
                </a:lnTo>
                <a:lnTo>
                  <a:pt x="3655420" y="34946"/>
                </a:lnTo>
                <a:lnTo>
                  <a:pt x="3824069" y="38294"/>
                </a:lnTo>
                <a:lnTo>
                  <a:pt x="3992946" y="41937"/>
                </a:lnTo>
                <a:lnTo>
                  <a:pt x="4161975" y="45777"/>
                </a:lnTo>
                <a:lnTo>
                  <a:pt x="4331106" y="49748"/>
                </a:lnTo>
                <a:lnTo>
                  <a:pt x="4500304" y="53806"/>
                </a:lnTo>
                <a:lnTo>
                  <a:pt x="4670958" y="57922"/>
                </a:lnTo>
                <a:lnTo>
                  <a:pt x="4842583" y="62078"/>
                </a:lnTo>
                <a:lnTo>
                  <a:pt x="5014855" y="66260"/>
                </a:lnTo>
                <a:lnTo>
                  <a:pt x="5186854" y="71164"/>
                </a:lnTo>
                <a:lnTo>
                  <a:pt x="5358668" y="76550"/>
                </a:lnTo>
                <a:lnTo>
                  <a:pt x="5530362" y="82258"/>
                </a:lnTo>
                <a:lnTo>
                  <a:pt x="5705502" y="88885"/>
                </a:lnTo>
                <a:lnTo>
                  <a:pt x="5882940" y="96125"/>
                </a:lnTo>
                <a:lnTo>
                  <a:pt x="6061910" y="103775"/>
                </a:lnTo>
                <a:lnTo>
                  <a:pt x="6236257" y="110285"/>
                </a:lnTo>
                <a:lnTo>
                  <a:pt x="6407521" y="116037"/>
                </a:lnTo>
                <a:lnTo>
                  <a:pt x="6576730" y="121282"/>
                </a:lnTo>
                <a:lnTo>
                  <a:pt x="6741043" y="126190"/>
                </a:lnTo>
                <a:lnTo>
                  <a:pt x="6902090" y="130873"/>
                </a:lnTo>
                <a:lnTo>
                  <a:pt x="7060960" y="135406"/>
                </a:lnTo>
                <a:lnTo>
                  <a:pt x="7219790" y="139840"/>
                </a:lnTo>
                <a:lnTo>
                  <a:pt x="7378593" y="144206"/>
                </a:lnTo>
                <a:lnTo>
                  <a:pt x="7537379" y="148529"/>
                </a:lnTo>
                <a:lnTo>
                  <a:pt x="7691212" y="151410"/>
                </a:lnTo>
                <a:lnTo>
                  <a:pt x="7841748" y="153331"/>
                </a:lnTo>
                <a:lnTo>
                  <a:pt x="7990082" y="154612"/>
                </a:lnTo>
                <a:lnTo>
                  <a:pt x="8132010" y="156877"/>
                </a:lnTo>
                <a:lnTo>
                  <a:pt x="8269668" y="159798"/>
                </a:lnTo>
                <a:lnTo>
                  <a:pt x="8404477" y="163156"/>
                </a:lnTo>
                <a:lnTo>
                  <a:pt x="8533157" y="166806"/>
                </a:lnTo>
                <a:lnTo>
                  <a:pt x="8657750" y="170651"/>
                </a:lnTo>
                <a:lnTo>
                  <a:pt x="8779617" y="174625"/>
                </a:lnTo>
                <a:lnTo>
                  <a:pt x="8889789" y="179391"/>
                </a:lnTo>
                <a:lnTo>
                  <a:pt x="8992164" y="184685"/>
                </a:lnTo>
                <a:lnTo>
                  <a:pt x="9089343" y="190331"/>
                </a:lnTo>
                <a:lnTo>
                  <a:pt x="9172473" y="196211"/>
                </a:lnTo>
                <a:lnTo>
                  <a:pt x="9246236" y="202249"/>
                </a:lnTo>
                <a:lnTo>
                  <a:pt x="9313757" y="208390"/>
                </a:lnTo>
                <a:lnTo>
                  <a:pt x="9358774" y="212484"/>
                </a:lnTo>
                <a:lnTo>
                  <a:pt x="9448800" y="2206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7" name="SMARTInkShape-Group272"/>
          <p:cNvGrpSpPr/>
          <p:nvPr/>
        </p:nvGrpSpPr>
        <p:grpSpPr>
          <a:xfrm>
            <a:off x="287751" y="231491"/>
            <a:ext cx="210264" cy="302139"/>
            <a:chOff x="287751" y="231491"/>
            <a:chExt cx="210264" cy="302139"/>
          </a:xfrm>
        </p:grpSpPr>
        <p:sp>
          <p:nvSpPr>
            <p:cNvPr id="655" name="SMARTInkShape-1354"/>
            <p:cNvSpPr/>
            <p:nvPr>
              <p:custDataLst>
                <p:tags r:id="rId110"/>
              </p:custDataLst>
            </p:nvPr>
          </p:nvSpPr>
          <p:spPr>
            <a:xfrm>
              <a:off x="419100" y="381000"/>
              <a:ext cx="44451" cy="95251"/>
            </a:xfrm>
            <a:custGeom>
              <a:avLst/>
              <a:gdLst/>
              <a:ahLst/>
              <a:cxnLst/>
              <a:rect l="0" t="0" r="0" b="0"/>
              <a:pathLst>
                <a:path w="44451" h="95251">
                  <a:moveTo>
                    <a:pt x="0" y="0"/>
                  </a:moveTo>
                  <a:lnTo>
                    <a:pt x="0" y="0"/>
                  </a:lnTo>
                  <a:lnTo>
                    <a:pt x="20970" y="42646"/>
                  </a:lnTo>
                  <a:lnTo>
                    <a:pt x="444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1355"/>
            <p:cNvSpPr/>
            <p:nvPr>
              <p:custDataLst>
                <p:tags r:id="rId111"/>
              </p:custDataLst>
            </p:nvPr>
          </p:nvSpPr>
          <p:spPr>
            <a:xfrm>
              <a:off x="287751" y="231491"/>
              <a:ext cx="210264" cy="302139"/>
            </a:xfrm>
            <a:custGeom>
              <a:avLst/>
              <a:gdLst/>
              <a:ahLst/>
              <a:cxnLst/>
              <a:rect l="0" t="0" r="0" b="0"/>
              <a:pathLst>
                <a:path w="210264" h="302139">
                  <a:moveTo>
                    <a:pt x="131349" y="86009"/>
                  </a:moveTo>
                  <a:lnTo>
                    <a:pt x="131349" y="86009"/>
                  </a:lnTo>
                  <a:lnTo>
                    <a:pt x="104834" y="45188"/>
                  </a:lnTo>
                  <a:lnTo>
                    <a:pt x="84693" y="13923"/>
                  </a:lnTo>
                  <a:lnTo>
                    <a:pt x="73218" y="5052"/>
                  </a:lnTo>
                  <a:lnTo>
                    <a:pt x="59182" y="2521"/>
                  </a:lnTo>
                  <a:lnTo>
                    <a:pt x="33531" y="6944"/>
                  </a:lnTo>
                  <a:lnTo>
                    <a:pt x="23804" y="10016"/>
                  </a:lnTo>
                  <a:lnTo>
                    <a:pt x="7351" y="22836"/>
                  </a:lnTo>
                  <a:lnTo>
                    <a:pt x="0" y="31194"/>
                  </a:lnTo>
                  <a:lnTo>
                    <a:pt x="4978" y="81215"/>
                  </a:lnTo>
                  <a:lnTo>
                    <a:pt x="18174" y="159013"/>
                  </a:lnTo>
                  <a:lnTo>
                    <a:pt x="36849" y="255329"/>
                  </a:lnTo>
                  <a:lnTo>
                    <a:pt x="67643" y="296961"/>
                  </a:lnTo>
                  <a:lnTo>
                    <a:pt x="106517" y="302138"/>
                  </a:lnTo>
                  <a:lnTo>
                    <a:pt x="150778" y="283012"/>
                  </a:lnTo>
                  <a:lnTo>
                    <a:pt x="178874" y="259677"/>
                  </a:lnTo>
                  <a:lnTo>
                    <a:pt x="196193" y="233538"/>
                  </a:lnTo>
                  <a:lnTo>
                    <a:pt x="206329" y="205528"/>
                  </a:lnTo>
                  <a:lnTo>
                    <a:pt x="210263" y="176977"/>
                  </a:lnTo>
                  <a:lnTo>
                    <a:pt x="210064" y="148066"/>
                  </a:lnTo>
                  <a:lnTo>
                    <a:pt x="207109" y="118913"/>
                  </a:lnTo>
                  <a:lnTo>
                    <a:pt x="192537" y="71470"/>
                  </a:lnTo>
                  <a:lnTo>
                    <a:pt x="182724" y="50916"/>
                  </a:lnTo>
                  <a:lnTo>
                    <a:pt x="154888" y="22435"/>
                  </a:lnTo>
                  <a:lnTo>
                    <a:pt x="138575" y="11876"/>
                  </a:lnTo>
                  <a:lnTo>
                    <a:pt x="101635" y="2026"/>
                  </a:lnTo>
                  <a:lnTo>
                    <a:pt x="65226" y="0"/>
                  </a:lnTo>
                  <a:lnTo>
                    <a:pt x="10699" y="3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0" name="SMARTInkShape-Group273"/>
          <p:cNvGrpSpPr/>
          <p:nvPr/>
        </p:nvGrpSpPr>
        <p:grpSpPr>
          <a:xfrm>
            <a:off x="5528637" y="25400"/>
            <a:ext cx="336432" cy="349261"/>
            <a:chOff x="5528637" y="25400"/>
            <a:chExt cx="336432" cy="349261"/>
          </a:xfrm>
        </p:grpSpPr>
        <p:sp>
          <p:nvSpPr>
            <p:cNvPr id="658" name="SMARTInkShape-1356"/>
            <p:cNvSpPr/>
            <p:nvPr>
              <p:custDataLst>
                <p:tags r:id="rId108"/>
              </p:custDataLst>
            </p:nvPr>
          </p:nvSpPr>
          <p:spPr>
            <a:xfrm>
              <a:off x="5528637" y="25400"/>
              <a:ext cx="336432" cy="349261"/>
            </a:xfrm>
            <a:custGeom>
              <a:avLst/>
              <a:gdLst/>
              <a:ahLst/>
              <a:cxnLst/>
              <a:rect l="0" t="0" r="0" b="0"/>
              <a:pathLst>
                <a:path w="336432" h="349261">
                  <a:moveTo>
                    <a:pt x="180013" y="63500"/>
                  </a:moveTo>
                  <a:lnTo>
                    <a:pt x="180013" y="63500"/>
                  </a:lnTo>
                  <a:lnTo>
                    <a:pt x="170579" y="52655"/>
                  </a:lnTo>
                  <a:lnTo>
                    <a:pt x="156125" y="24431"/>
                  </a:lnTo>
                  <a:lnTo>
                    <a:pt x="149170" y="18384"/>
                  </a:lnTo>
                  <a:lnTo>
                    <a:pt x="144634" y="17900"/>
                  </a:lnTo>
                  <a:lnTo>
                    <a:pt x="109293" y="30876"/>
                  </a:lnTo>
                  <a:lnTo>
                    <a:pt x="83016" y="46072"/>
                  </a:lnTo>
                  <a:lnTo>
                    <a:pt x="40361" y="92110"/>
                  </a:lnTo>
                  <a:lnTo>
                    <a:pt x="16809" y="131714"/>
                  </a:lnTo>
                  <a:lnTo>
                    <a:pt x="5172" y="162962"/>
                  </a:lnTo>
                  <a:lnTo>
                    <a:pt x="0" y="195665"/>
                  </a:lnTo>
                  <a:lnTo>
                    <a:pt x="5228" y="227132"/>
                  </a:lnTo>
                  <a:lnTo>
                    <a:pt x="25919" y="272615"/>
                  </a:lnTo>
                  <a:lnTo>
                    <a:pt x="46616" y="301079"/>
                  </a:lnTo>
                  <a:lnTo>
                    <a:pt x="74629" y="325489"/>
                  </a:lnTo>
                  <a:lnTo>
                    <a:pt x="109656" y="340571"/>
                  </a:lnTo>
                  <a:lnTo>
                    <a:pt x="148742" y="348215"/>
                  </a:lnTo>
                  <a:lnTo>
                    <a:pt x="189634" y="349260"/>
                  </a:lnTo>
                  <a:lnTo>
                    <a:pt x="227562" y="341729"/>
                  </a:lnTo>
                  <a:lnTo>
                    <a:pt x="261119" y="328268"/>
                  </a:lnTo>
                  <a:lnTo>
                    <a:pt x="287791" y="310527"/>
                  </a:lnTo>
                  <a:lnTo>
                    <a:pt x="315899" y="273963"/>
                  </a:lnTo>
                  <a:lnTo>
                    <a:pt x="326954" y="238648"/>
                  </a:lnTo>
                  <a:lnTo>
                    <a:pt x="333515" y="195671"/>
                  </a:lnTo>
                  <a:lnTo>
                    <a:pt x="335264" y="171370"/>
                  </a:lnTo>
                  <a:lnTo>
                    <a:pt x="336431" y="145997"/>
                  </a:lnTo>
                  <a:lnTo>
                    <a:pt x="332082" y="102752"/>
                  </a:lnTo>
                  <a:lnTo>
                    <a:pt x="320976" y="66834"/>
                  </a:lnTo>
                  <a:lnTo>
                    <a:pt x="301931" y="39112"/>
                  </a:lnTo>
                  <a:lnTo>
                    <a:pt x="277473" y="20676"/>
                  </a:lnTo>
                  <a:lnTo>
                    <a:pt x="2371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1357"/>
            <p:cNvSpPr/>
            <p:nvPr>
              <p:custDataLst>
                <p:tags r:id="rId109"/>
              </p:custDataLst>
            </p:nvPr>
          </p:nvSpPr>
          <p:spPr>
            <a:xfrm>
              <a:off x="5636980" y="161125"/>
              <a:ext cx="205021" cy="160817"/>
            </a:xfrm>
            <a:custGeom>
              <a:avLst/>
              <a:gdLst/>
              <a:ahLst/>
              <a:cxnLst/>
              <a:rect l="0" t="0" r="0" b="0"/>
              <a:pathLst>
                <a:path w="205021" h="160817">
                  <a:moveTo>
                    <a:pt x="8170" y="35725"/>
                  </a:moveTo>
                  <a:lnTo>
                    <a:pt x="8170" y="35725"/>
                  </a:lnTo>
                  <a:lnTo>
                    <a:pt x="1428" y="32354"/>
                  </a:lnTo>
                  <a:lnTo>
                    <a:pt x="147" y="29950"/>
                  </a:lnTo>
                  <a:lnTo>
                    <a:pt x="0" y="26936"/>
                  </a:lnTo>
                  <a:lnTo>
                    <a:pt x="607" y="23516"/>
                  </a:lnTo>
                  <a:lnTo>
                    <a:pt x="8203" y="11960"/>
                  </a:lnTo>
                  <a:lnTo>
                    <a:pt x="19239" y="5642"/>
                  </a:lnTo>
                  <a:lnTo>
                    <a:pt x="41318" y="0"/>
                  </a:lnTo>
                  <a:lnTo>
                    <a:pt x="63852" y="210"/>
                  </a:lnTo>
                  <a:lnTo>
                    <a:pt x="70691" y="1465"/>
                  </a:lnTo>
                  <a:lnTo>
                    <a:pt x="82054" y="8504"/>
                  </a:lnTo>
                  <a:lnTo>
                    <a:pt x="87059" y="13344"/>
                  </a:lnTo>
                  <a:lnTo>
                    <a:pt x="89691" y="20099"/>
                  </a:lnTo>
                  <a:lnTo>
                    <a:pt x="90734" y="37012"/>
                  </a:lnTo>
                  <a:lnTo>
                    <a:pt x="79878" y="80978"/>
                  </a:lnTo>
                  <a:lnTo>
                    <a:pt x="55399" y="128293"/>
                  </a:lnTo>
                  <a:lnTo>
                    <a:pt x="45605" y="145859"/>
                  </a:lnTo>
                  <a:lnTo>
                    <a:pt x="45825" y="150070"/>
                  </a:lnTo>
                  <a:lnTo>
                    <a:pt x="48091" y="153583"/>
                  </a:lnTo>
                  <a:lnTo>
                    <a:pt x="51717" y="156630"/>
                  </a:lnTo>
                  <a:lnTo>
                    <a:pt x="61391" y="160016"/>
                  </a:lnTo>
                  <a:lnTo>
                    <a:pt x="74862" y="160816"/>
                  </a:lnTo>
                  <a:lnTo>
                    <a:pt x="121768" y="153698"/>
                  </a:lnTo>
                  <a:lnTo>
                    <a:pt x="162949" y="142882"/>
                  </a:lnTo>
                  <a:lnTo>
                    <a:pt x="183500" y="134856"/>
                  </a:lnTo>
                  <a:lnTo>
                    <a:pt x="205020" y="118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SMARTInkShape-Group274"/>
          <p:cNvGrpSpPr/>
          <p:nvPr/>
        </p:nvGrpSpPr>
        <p:grpSpPr>
          <a:xfrm>
            <a:off x="860369" y="3573289"/>
            <a:ext cx="259120" cy="355380"/>
            <a:chOff x="860369" y="3573289"/>
            <a:chExt cx="259120" cy="355380"/>
          </a:xfrm>
        </p:grpSpPr>
        <p:sp>
          <p:nvSpPr>
            <p:cNvPr id="661" name="SMARTInkShape-1358"/>
            <p:cNvSpPr/>
            <p:nvPr>
              <p:custDataLst>
                <p:tags r:id="rId106"/>
              </p:custDataLst>
            </p:nvPr>
          </p:nvSpPr>
          <p:spPr>
            <a:xfrm>
              <a:off x="860369" y="3573289"/>
              <a:ext cx="259120" cy="355380"/>
            </a:xfrm>
            <a:custGeom>
              <a:avLst/>
              <a:gdLst/>
              <a:ahLst/>
              <a:cxnLst/>
              <a:rect l="0" t="0" r="0" b="0"/>
              <a:pathLst>
                <a:path w="259120" h="355380">
                  <a:moveTo>
                    <a:pt x="161981" y="77961"/>
                  </a:moveTo>
                  <a:lnTo>
                    <a:pt x="161981" y="77961"/>
                  </a:lnTo>
                  <a:lnTo>
                    <a:pt x="136251" y="37484"/>
                  </a:lnTo>
                  <a:lnTo>
                    <a:pt x="127262" y="23282"/>
                  </a:lnTo>
                  <a:lnTo>
                    <a:pt x="106126" y="4549"/>
                  </a:lnTo>
                  <a:lnTo>
                    <a:pt x="101461" y="1503"/>
                  </a:lnTo>
                  <a:lnTo>
                    <a:pt x="88752" y="0"/>
                  </a:lnTo>
                  <a:lnTo>
                    <a:pt x="81411" y="587"/>
                  </a:lnTo>
                  <a:lnTo>
                    <a:pt x="67611" y="6884"/>
                  </a:lnTo>
                  <a:lnTo>
                    <a:pt x="53717" y="18855"/>
                  </a:lnTo>
                  <a:lnTo>
                    <a:pt x="30733" y="50805"/>
                  </a:lnTo>
                  <a:lnTo>
                    <a:pt x="11615" y="98215"/>
                  </a:lnTo>
                  <a:lnTo>
                    <a:pt x="3900" y="141291"/>
                  </a:lnTo>
                  <a:lnTo>
                    <a:pt x="0" y="184894"/>
                  </a:lnTo>
                  <a:lnTo>
                    <a:pt x="384" y="225676"/>
                  </a:lnTo>
                  <a:lnTo>
                    <a:pt x="7610" y="260263"/>
                  </a:lnTo>
                  <a:lnTo>
                    <a:pt x="26949" y="307503"/>
                  </a:lnTo>
                  <a:lnTo>
                    <a:pt x="48110" y="330263"/>
                  </a:lnTo>
                  <a:lnTo>
                    <a:pt x="73977" y="346023"/>
                  </a:lnTo>
                  <a:lnTo>
                    <a:pt x="101937" y="355379"/>
                  </a:lnTo>
                  <a:lnTo>
                    <a:pt x="145444" y="354500"/>
                  </a:lnTo>
                  <a:lnTo>
                    <a:pt x="189615" y="338561"/>
                  </a:lnTo>
                  <a:lnTo>
                    <a:pt x="223869" y="312593"/>
                  </a:lnTo>
                  <a:lnTo>
                    <a:pt x="248522" y="282555"/>
                  </a:lnTo>
                  <a:lnTo>
                    <a:pt x="256888" y="259908"/>
                  </a:lnTo>
                  <a:lnTo>
                    <a:pt x="259119" y="247942"/>
                  </a:lnTo>
                  <a:lnTo>
                    <a:pt x="254072" y="213951"/>
                  </a:lnTo>
                  <a:lnTo>
                    <a:pt x="241010" y="173678"/>
                  </a:lnTo>
                  <a:lnTo>
                    <a:pt x="221094" y="132261"/>
                  </a:lnTo>
                  <a:lnTo>
                    <a:pt x="200013" y="97861"/>
                  </a:lnTo>
                  <a:lnTo>
                    <a:pt x="178884" y="71988"/>
                  </a:lnTo>
                  <a:lnTo>
                    <a:pt x="157734" y="58138"/>
                  </a:lnTo>
                  <a:lnTo>
                    <a:pt x="138456" y="55274"/>
                  </a:lnTo>
                  <a:lnTo>
                    <a:pt x="120481" y="59411"/>
                  </a:lnTo>
                  <a:lnTo>
                    <a:pt x="85781" y="77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1359"/>
            <p:cNvSpPr/>
            <p:nvPr>
              <p:custDataLst>
                <p:tags r:id="rId107"/>
              </p:custDataLst>
            </p:nvPr>
          </p:nvSpPr>
          <p:spPr>
            <a:xfrm>
              <a:off x="996950" y="3702651"/>
              <a:ext cx="38101" cy="196250"/>
            </a:xfrm>
            <a:custGeom>
              <a:avLst/>
              <a:gdLst/>
              <a:ahLst/>
              <a:cxnLst/>
              <a:rect l="0" t="0" r="0" b="0"/>
              <a:pathLst>
                <a:path w="38101" h="196250">
                  <a:moveTo>
                    <a:pt x="0" y="18449"/>
                  </a:moveTo>
                  <a:lnTo>
                    <a:pt x="0" y="18449"/>
                  </a:lnTo>
                  <a:lnTo>
                    <a:pt x="0" y="0"/>
                  </a:lnTo>
                  <a:lnTo>
                    <a:pt x="3371" y="2948"/>
                  </a:lnTo>
                  <a:lnTo>
                    <a:pt x="10831" y="37730"/>
                  </a:lnTo>
                  <a:lnTo>
                    <a:pt x="17007" y="85075"/>
                  </a:lnTo>
                  <a:lnTo>
                    <a:pt x="23305" y="132342"/>
                  </a:lnTo>
                  <a:lnTo>
                    <a:pt x="31754" y="173146"/>
                  </a:lnTo>
                  <a:lnTo>
                    <a:pt x="38100" y="196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SMARTInkShape-Group275"/>
          <p:cNvGrpSpPr/>
          <p:nvPr/>
        </p:nvGrpSpPr>
        <p:grpSpPr>
          <a:xfrm>
            <a:off x="1450448" y="3704741"/>
            <a:ext cx="260575" cy="289410"/>
            <a:chOff x="1450448" y="3704741"/>
            <a:chExt cx="260575" cy="289410"/>
          </a:xfrm>
        </p:grpSpPr>
        <p:sp>
          <p:nvSpPr>
            <p:cNvPr id="664" name="SMARTInkShape-1360"/>
            <p:cNvSpPr/>
            <p:nvPr>
              <p:custDataLst>
                <p:tags r:id="rId103"/>
              </p:custDataLst>
            </p:nvPr>
          </p:nvSpPr>
          <p:spPr>
            <a:xfrm>
              <a:off x="1616768" y="3704741"/>
              <a:ext cx="94255" cy="289410"/>
            </a:xfrm>
            <a:custGeom>
              <a:avLst/>
              <a:gdLst/>
              <a:ahLst/>
              <a:cxnLst/>
              <a:rect l="0" t="0" r="0" b="0"/>
              <a:pathLst>
                <a:path w="94255" h="289410">
                  <a:moveTo>
                    <a:pt x="15182" y="3659"/>
                  </a:moveTo>
                  <a:lnTo>
                    <a:pt x="15182" y="3659"/>
                  </a:lnTo>
                  <a:lnTo>
                    <a:pt x="8440" y="288"/>
                  </a:lnTo>
                  <a:lnTo>
                    <a:pt x="5748" y="0"/>
                  </a:lnTo>
                  <a:lnTo>
                    <a:pt x="876" y="1563"/>
                  </a:lnTo>
                  <a:lnTo>
                    <a:pt x="0" y="2262"/>
                  </a:lnTo>
                  <a:lnTo>
                    <a:pt x="122" y="2727"/>
                  </a:lnTo>
                  <a:lnTo>
                    <a:pt x="909" y="3038"/>
                  </a:lnTo>
                  <a:lnTo>
                    <a:pt x="46420" y="36821"/>
                  </a:lnTo>
                  <a:lnTo>
                    <a:pt x="73434" y="60444"/>
                  </a:lnTo>
                  <a:lnTo>
                    <a:pt x="85992" y="79461"/>
                  </a:lnTo>
                  <a:lnTo>
                    <a:pt x="94254" y="113372"/>
                  </a:lnTo>
                  <a:lnTo>
                    <a:pt x="93331" y="153603"/>
                  </a:lnTo>
                  <a:lnTo>
                    <a:pt x="71733" y="200173"/>
                  </a:lnTo>
                  <a:lnTo>
                    <a:pt x="38523" y="242978"/>
                  </a:lnTo>
                  <a:lnTo>
                    <a:pt x="2482" y="28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1361"/>
            <p:cNvSpPr/>
            <p:nvPr>
              <p:custDataLst>
                <p:tags r:id="rId104"/>
              </p:custDataLst>
            </p:nvPr>
          </p:nvSpPr>
          <p:spPr>
            <a:xfrm>
              <a:off x="1450448" y="3867150"/>
              <a:ext cx="257703" cy="43105"/>
            </a:xfrm>
            <a:custGeom>
              <a:avLst/>
              <a:gdLst/>
              <a:ahLst/>
              <a:cxnLst/>
              <a:rect l="0" t="0" r="0" b="0"/>
              <a:pathLst>
                <a:path w="257703" h="43105">
                  <a:moveTo>
                    <a:pt x="16402" y="31750"/>
                  </a:moveTo>
                  <a:lnTo>
                    <a:pt x="16402" y="31750"/>
                  </a:lnTo>
                  <a:lnTo>
                    <a:pt x="0" y="37217"/>
                  </a:lnTo>
                  <a:lnTo>
                    <a:pt x="1234" y="38217"/>
                  </a:lnTo>
                  <a:lnTo>
                    <a:pt x="8249" y="41209"/>
                  </a:lnTo>
                  <a:lnTo>
                    <a:pt x="51690" y="43104"/>
                  </a:lnTo>
                  <a:lnTo>
                    <a:pt x="84297" y="40794"/>
                  </a:lnTo>
                  <a:lnTo>
                    <a:pt x="119955" y="37416"/>
                  </a:lnTo>
                  <a:lnTo>
                    <a:pt x="155559" y="32857"/>
                  </a:lnTo>
                  <a:lnTo>
                    <a:pt x="202664" y="21652"/>
                  </a:lnTo>
                  <a:lnTo>
                    <a:pt x="2577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1362"/>
            <p:cNvSpPr/>
            <p:nvPr>
              <p:custDataLst>
                <p:tags r:id="rId105"/>
              </p:custDataLst>
            </p:nvPr>
          </p:nvSpPr>
          <p:spPr>
            <a:xfrm>
              <a:off x="1454150" y="380365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4926" y="10212"/>
                  </a:lnTo>
                  <a:lnTo>
                    <a:pt x="89087" y="8066"/>
                  </a:lnTo>
                  <a:lnTo>
                    <a:pt x="127083" y="7114"/>
                  </a:lnTo>
                  <a:lnTo>
                    <a:pt x="165137" y="6689"/>
                  </a:lnTo>
                  <a:lnTo>
                    <a:pt x="205406" y="307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6" name="SMARTInkShape-Group276"/>
          <p:cNvGrpSpPr/>
          <p:nvPr/>
        </p:nvGrpSpPr>
        <p:grpSpPr>
          <a:xfrm>
            <a:off x="2139950" y="3614915"/>
            <a:ext cx="1689090" cy="452106"/>
            <a:chOff x="2139950" y="3614915"/>
            <a:chExt cx="1689090" cy="452106"/>
          </a:xfrm>
        </p:grpSpPr>
        <p:sp>
          <p:nvSpPr>
            <p:cNvPr id="668" name="SMARTInkShape-1363"/>
            <p:cNvSpPr/>
            <p:nvPr>
              <p:custDataLst>
                <p:tags r:id="rId95"/>
              </p:custDataLst>
            </p:nvPr>
          </p:nvSpPr>
          <p:spPr>
            <a:xfrm>
              <a:off x="3752850" y="3614915"/>
              <a:ext cx="76190" cy="366536"/>
            </a:xfrm>
            <a:custGeom>
              <a:avLst/>
              <a:gdLst/>
              <a:ahLst/>
              <a:cxnLst/>
              <a:rect l="0" t="0" r="0" b="0"/>
              <a:pathLst>
                <a:path w="76190" h="3665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775" y="2207"/>
                  </a:lnTo>
                  <a:lnTo>
                    <a:pt x="12209" y="0"/>
                  </a:lnTo>
                  <a:lnTo>
                    <a:pt x="33878" y="8871"/>
                  </a:lnTo>
                  <a:lnTo>
                    <a:pt x="48923" y="28597"/>
                  </a:lnTo>
                  <a:lnTo>
                    <a:pt x="61960" y="59001"/>
                  </a:lnTo>
                  <a:lnTo>
                    <a:pt x="72458" y="100737"/>
                  </a:lnTo>
                  <a:lnTo>
                    <a:pt x="75116" y="124425"/>
                  </a:lnTo>
                  <a:lnTo>
                    <a:pt x="76183" y="149389"/>
                  </a:lnTo>
                  <a:lnTo>
                    <a:pt x="76189" y="175205"/>
                  </a:lnTo>
                  <a:lnTo>
                    <a:pt x="68669" y="222703"/>
                  </a:lnTo>
                  <a:lnTo>
                    <a:pt x="53097" y="268743"/>
                  </a:lnTo>
                  <a:lnTo>
                    <a:pt x="41043" y="292873"/>
                  </a:lnTo>
                  <a:lnTo>
                    <a:pt x="18241" y="333796"/>
                  </a:lnTo>
                  <a:lnTo>
                    <a:pt x="0" y="366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1364"/>
            <p:cNvSpPr/>
            <p:nvPr>
              <p:custDataLst>
                <p:tags r:id="rId96"/>
              </p:custDataLst>
            </p:nvPr>
          </p:nvSpPr>
          <p:spPr>
            <a:xfrm>
              <a:off x="3528517" y="3673908"/>
              <a:ext cx="171399" cy="393113"/>
            </a:xfrm>
            <a:custGeom>
              <a:avLst/>
              <a:gdLst/>
              <a:ahLst/>
              <a:cxnLst/>
              <a:rect l="0" t="0" r="0" b="0"/>
              <a:pathLst>
                <a:path w="171399" h="393113">
                  <a:moveTo>
                    <a:pt x="27483" y="85292"/>
                  </a:moveTo>
                  <a:lnTo>
                    <a:pt x="27483" y="85292"/>
                  </a:lnTo>
                  <a:lnTo>
                    <a:pt x="24112" y="85292"/>
                  </a:lnTo>
                  <a:lnTo>
                    <a:pt x="20576" y="89055"/>
                  </a:lnTo>
                  <a:lnTo>
                    <a:pt x="18645" y="92034"/>
                  </a:lnTo>
                  <a:lnTo>
                    <a:pt x="15547" y="130054"/>
                  </a:lnTo>
                  <a:lnTo>
                    <a:pt x="15122" y="163983"/>
                  </a:lnTo>
                  <a:lnTo>
                    <a:pt x="16815" y="200699"/>
                  </a:lnTo>
                  <a:lnTo>
                    <a:pt x="19919" y="238889"/>
                  </a:lnTo>
                  <a:lnTo>
                    <a:pt x="23651" y="279382"/>
                  </a:lnTo>
                  <a:lnTo>
                    <a:pt x="27661" y="315252"/>
                  </a:lnTo>
                  <a:lnTo>
                    <a:pt x="32004" y="359450"/>
                  </a:lnTo>
                  <a:lnTo>
                    <a:pt x="33471" y="392506"/>
                  </a:lnTo>
                  <a:lnTo>
                    <a:pt x="32887" y="393112"/>
                  </a:lnTo>
                  <a:lnTo>
                    <a:pt x="21592" y="356423"/>
                  </a:lnTo>
                  <a:lnTo>
                    <a:pt x="14046" y="320800"/>
                  </a:lnTo>
                  <a:lnTo>
                    <a:pt x="6694" y="276745"/>
                  </a:lnTo>
                  <a:lnTo>
                    <a:pt x="3746" y="253144"/>
                  </a:lnTo>
                  <a:lnTo>
                    <a:pt x="0" y="206460"/>
                  </a:lnTo>
                  <a:lnTo>
                    <a:pt x="687" y="164544"/>
                  </a:lnTo>
                  <a:lnTo>
                    <a:pt x="3344" y="128511"/>
                  </a:lnTo>
                  <a:lnTo>
                    <a:pt x="7582" y="96034"/>
                  </a:lnTo>
                  <a:lnTo>
                    <a:pt x="18607" y="52099"/>
                  </a:lnTo>
                  <a:lnTo>
                    <a:pt x="29183" y="30088"/>
                  </a:lnTo>
                  <a:lnTo>
                    <a:pt x="42820" y="14660"/>
                  </a:lnTo>
                  <a:lnTo>
                    <a:pt x="57583" y="4511"/>
                  </a:lnTo>
                  <a:lnTo>
                    <a:pt x="71200" y="0"/>
                  </a:lnTo>
                  <a:lnTo>
                    <a:pt x="84307" y="1758"/>
                  </a:lnTo>
                  <a:lnTo>
                    <a:pt x="90766" y="4203"/>
                  </a:lnTo>
                  <a:lnTo>
                    <a:pt x="103586" y="16326"/>
                  </a:lnTo>
                  <a:lnTo>
                    <a:pt x="114223" y="32768"/>
                  </a:lnTo>
                  <a:lnTo>
                    <a:pt x="118951" y="49483"/>
                  </a:lnTo>
                  <a:lnTo>
                    <a:pt x="118241" y="74760"/>
                  </a:lnTo>
                  <a:lnTo>
                    <a:pt x="110191" y="96753"/>
                  </a:lnTo>
                  <a:lnTo>
                    <a:pt x="102240" y="109933"/>
                  </a:lnTo>
                  <a:lnTo>
                    <a:pt x="97633" y="113882"/>
                  </a:lnTo>
                  <a:lnTo>
                    <a:pt x="92296" y="116418"/>
                  </a:lnTo>
                  <a:lnTo>
                    <a:pt x="95330" y="118646"/>
                  </a:lnTo>
                  <a:lnTo>
                    <a:pt x="136451" y="135323"/>
                  </a:lnTo>
                  <a:lnTo>
                    <a:pt x="162624" y="153817"/>
                  </a:lnTo>
                  <a:lnTo>
                    <a:pt x="167671" y="162019"/>
                  </a:lnTo>
                  <a:lnTo>
                    <a:pt x="171398" y="180541"/>
                  </a:lnTo>
                  <a:lnTo>
                    <a:pt x="166158" y="210802"/>
                  </a:lnTo>
                  <a:lnTo>
                    <a:pt x="155674" y="227857"/>
                  </a:lnTo>
                  <a:lnTo>
                    <a:pt x="140901" y="241082"/>
                  </a:lnTo>
                  <a:lnTo>
                    <a:pt x="122576" y="249311"/>
                  </a:lnTo>
                  <a:lnTo>
                    <a:pt x="92426" y="251169"/>
                  </a:lnTo>
                  <a:lnTo>
                    <a:pt x="77278" y="245093"/>
                  </a:lnTo>
                  <a:lnTo>
                    <a:pt x="71262" y="240509"/>
                  </a:lnTo>
                  <a:lnTo>
                    <a:pt x="67958" y="235337"/>
                  </a:lnTo>
                  <a:lnTo>
                    <a:pt x="65583" y="2122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1365"/>
            <p:cNvSpPr/>
            <p:nvPr>
              <p:custDataLst>
                <p:tags r:id="rId97"/>
              </p:custDataLst>
            </p:nvPr>
          </p:nvSpPr>
          <p:spPr>
            <a:xfrm>
              <a:off x="3084706" y="3721983"/>
              <a:ext cx="249045" cy="234068"/>
            </a:xfrm>
            <a:custGeom>
              <a:avLst/>
              <a:gdLst/>
              <a:ahLst/>
              <a:cxnLst/>
              <a:rect l="0" t="0" r="0" b="0"/>
              <a:pathLst>
                <a:path w="249045" h="234068">
                  <a:moveTo>
                    <a:pt x="166494" y="5467"/>
                  </a:moveTo>
                  <a:lnTo>
                    <a:pt x="166494" y="5467"/>
                  </a:lnTo>
                  <a:lnTo>
                    <a:pt x="169865" y="5467"/>
                  </a:lnTo>
                  <a:lnTo>
                    <a:pt x="170858" y="4761"/>
                  </a:lnTo>
                  <a:lnTo>
                    <a:pt x="171520" y="3585"/>
                  </a:lnTo>
                  <a:lnTo>
                    <a:pt x="172582" y="0"/>
                  </a:lnTo>
                  <a:lnTo>
                    <a:pt x="172766" y="2749"/>
                  </a:lnTo>
                  <a:lnTo>
                    <a:pt x="169450" y="14775"/>
                  </a:lnTo>
                  <a:lnTo>
                    <a:pt x="153886" y="35114"/>
                  </a:lnTo>
                  <a:lnTo>
                    <a:pt x="111087" y="70930"/>
                  </a:lnTo>
                  <a:lnTo>
                    <a:pt x="64470" y="92361"/>
                  </a:lnTo>
                  <a:lnTo>
                    <a:pt x="21327" y="110721"/>
                  </a:lnTo>
                  <a:lnTo>
                    <a:pt x="1960" y="117980"/>
                  </a:lnTo>
                  <a:lnTo>
                    <a:pt x="361" y="119281"/>
                  </a:lnTo>
                  <a:lnTo>
                    <a:pt x="0" y="120855"/>
                  </a:lnTo>
                  <a:lnTo>
                    <a:pt x="465" y="122608"/>
                  </a:lnTo>
                  <a:lnTo>
                    <a:pt x="14602" y="135190"/>
                  </a:lnTo>
                  <a:lnTo>
                    <a:pt x="61284" y="154040"/>
                  </a:lnTo>
                  <a:lnTo>
                    <a:pt x="94334" y="165339"/>
                  </a:lnTo>
                  <a:lnTo>
                    <a:pt x="130190" y="179297"/>
                  </a:lnTo>
                  <a:lnTo>
                    <a:pt x="165881" y="193497"/>
                  </a:lnTo>
                  <a:lnTo>
                    <a:pt x="210918" y="209425"/>
                  </a:lnTo>
                  <a:lnTo>
                    <a:pt x="236807" y="222375"/>
                  </a:lnTo>
                  <a:lnTo>
                    <a:pt x="249044" y="234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1366"/>
            <p:cNvSpPr/>
            <p:nvPr>
              <p:custDataLst>
                <p:tags r:id="rId98"/>
              </p:custDataLst>
            </p:nvPr>
          </p:nvSpPr>
          <p:spPr>
            <a:xfrm>
              <a:off x="2730500" y="3715012"/>
              <a:ext cx="171451" cy="291839"/>
            </a:xfrm>
            <a:custGeom>
              <a:avLst/>
              <a:gdLst/>
              <a:ahLst/>
              <a:cxnLst/>
              <a:rect l="0" t="0" r="0" b="0"/>
              <a:pathLst>
                <a:path w="171451" h="291839">
                  <a:moveTo>
                    <a:pt x="171450" y="6088"/>
                  </a:moveTo>
                  <a:lnTo>
                    <a:pt x="171450" y="6088"/>
                  </a:lnTo>
                  <a:lnTo>
                    <a:pt x="171450" y="0"/>
                  </a:lnTo>
                  <a:lnTo>
                    <a:pt x="154138" y="44502"/>
                  </a:lnTo>
                  <a:lnTo>
                    <a:pt x="131356" y="89044"/>
                  </a:lnTo>
                  <a:lnTo>
                    <a:pt x="107534" y="126448"/>
                  </a:lnTo>
                  <a:lnTo>
                    <a:pt x="80484" y="162828"/>
                  </a:lnTo>
                  <a:lnTo>
                    <a:pt x="54115" y="196400"/>
                  </a:lnTo>
                  <a:lnTo>
                    <a:pt x="24814" y="236984"/>
                  </a:lnTo>
                  <a:lnTo>
                    <a:pt x="5320" y="268851"/>
                  </a:lnTo>
                  <a:lnTo>
                    <a:pt x="0" y="291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1367"/>
            <p:cNvSpPr/>
            <p:nvPr>
              <p:custDataLst>
                <p:tags r:id="rId99"/>
              </p:custDataLst>
            </p:nvPr>
          </p:nvSpPr>
          <p:spPr>
            <a:xfrm>
              <a:off x="2692400" y="3730730"/>
              <a:ext cx="187057" cy="276121"/>
            </a:xfrm>
            <a:custGeom>
              <a:avLst/>
              <a:gdLst/>
              <a:ahLst/>
              <a:cxnLst/>
              <a:rect l="0" t="0" r="0" b="0"/>
              <a:pathLst>
                <a:path w="187057" h="27612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6" y="0"/>
                  </a:lnTo>
                  <a:lnTo>
                    <a:pt x="1881" y="318"/>
                  </a:lnTo>
                  <a:lnTo>
                    <a:pt x="3371" y="1235"/>
                  </a:lnTo>
                  <a:lnTo>
                    <a:pt x="37350" y="43010"/>
                  </a:lnTo>
                  <a:lnTo>
                    <a:pt x="73391" y="89928"/>
                  </a:lnTo>
                  <a:lnTo>
                    <a:pt x="100352" y="124928"/>
                  </a:lnTo>
                  <a:lnTo>
                    <a:pt x="126445" y="159300"/>
                  </a:lnTo>
                  <a:lnTo>
                    <a:pt x="146509" y="191509"/>
                  </a:lnTo>
                  <a:lnTo>
                    <a:pt x="169704" y="233646"/>
                  </a:lnTo>
                  <a:lnTo>
                    <a:pt x="186392" y="269377"/>
                  </a:lnTo>
                  <a:lnTo>
                    <a:pt x="187056" y="273035"/>
                  </a:lnTo>
                  <a:lnTo>
                    <a:pt x="186793" y="274769"/>
                  </a:lnTo>
                  <a:lnTo>
                    <a:pt x="184150" y="2761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1368"/>
            <p:cNvSpPr/>
            <p:nvPr>
              <p:custDataLst>
                <p:tags r:id="rId100"/>
              </p:custDataLst>
            </p:nvPr>
          </p:nvSpPr>
          <p:spPr>
            <a:xfrm>
              <a:off x="2518640" y="3632985"/>
              <a:ext cx="91211" cy="367516"/>
            </a:xfrm>
            <a:custGeom>
              <a:avLst/>
              <a:gdLst/>
              <a:ahLst/>
              <a:cxnLst/>
              <a:rect l="0" t="0" r="0" b="0"/>
              <a:pathLst>
                <a:path w="91211" h="367516">
                  <a:moveTo>
                    <a:pt x="72160" y="18265"/>
                  </a:moveTo>
                  <a:lnTo>
                    <a:pt x="72160" y="18265"/>
                  </a:lnTo>
                  <a:lnTo>
                    <a:pt x="67091" y="5173"/>
                  </a:lnTo>
                  <a:lnTo>
                    <a:pt x="63322" y="1863"/>
                  </a:lnTo>
                  <a:lnTo>
                    <a:pt x="59295" y="392"/>
                  </a:lnTo>
                  <a:lnTo>
                    <a:pt x="57233" y="0"/>
                  </a:lnTo>
                  <a:lnTo>
                    <a:pt x="51179" y="5208"/>
                  </a:lnTo>
                  <a:lnTo>
                    <a:pt x="43785" y="16695"/>
                  </a:lnTo>
                  <a:lnTo>
                    <a:pt x="30983" y="50491"/>
                  </a:lnTo>
                  <a:lnTo>
                    <a:pt x="19992" y="87386"/>
                  </a:lnTo>
                  <a:lnTo>
                    <a:pt x="11815" y="131535"/>
                  </a:lnTo>
                  <a:lnTo>
                    <a:pt x="5829" y="178674"/>
                  </a:lnTo>
                  <a:lnTo>
                    <a:pt x="817" y="225495"/>
                  </a:lnTo>
                  <a:lnTo>
                    <a:pt x="0" y="266530"/>
                  </a:lnTo>
                  <a:lnTo>
                    <a:pt x="4106" y="301466"/>
                  </a:lnTo>
                  <a:lnTo>
                    <a:pt x="15337" y="328752"/>
                  </a:lnTo>
                  <a:lnTo>
                    <a:pt x="40899" y="357206"/>
                  </a:lnTo>
                  <a:lnTo>
                    <a:pt x="60618" y="364579"/>
                  </a:lnTo>
                  <a:lnTo>
                    <a:pt x="91210" y="367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1369"/>
            <p:cNvSpPr/>
            <p:nvPr>
              <p:custDataLst>
                <p:tags r:id="rId101"/>
              </p:custDataLst>
            </p:nvPr>
          </p:nvSpPr>
          <p:spPr>
            <a:xfrm>
              <a:off x="2247900" y="3797300"/>
              <a:ext cx="158751" cy="177170"/>
            </a:xfrm>
            <a:custGeom>
              <a:avLst/>
              <a:gdLst/>
              <a:ahLst/>
              <a:cxnLst/>
              <a:rect l="0" t="0" r="0" b="0"/>
              <a:pathLst>
                <a:path w="158751" h="177170">
                  <a:moveTo>
                    <a:pt x="0" y="107950"/>
                  </a:moveTo>
                  <a:lnTo>
                    <a:pt x="0" y="107950"/>
                  </a:lnTo>
                  <a:lnTo>
                    <a:pt x="706" y="89083"/>
                  </a:lnTo>
                  <a:lnTo>
                    <a:pt x="3371" y="79339"/>
                  </a:lnTo>
                  <a:lnTo>
                    <a:pt x="12209" y="65919"/>
                  </a:lnTo>
                  <a:lnTo>
                    <a:pt x="21654" y="61047"/>
                  </a:lnTo>
                  <a:lnTo>
                    <a:pt x="27136" y="59748"/>
                  </a:lnTo>
                  <a:lnTo>
                    <a:pt x="40753" y="62068"/>
                  </a:lnTo>
                  <a:lnTo>
                    <a:pt x="55507" y="68508"/>
                  </a:lnTo>
                  <a:lnTo>
                    <a:pt x="69120" y="78425"/>
                  </a:lnTo>
                  <a:lnTo>
                    <a:pt x="78462" y="97415"/>
                  </a:lnTo>
                  <a:lnTo>
                    <a:pt x="83555" y="120201"/>
                  </a:lnTo>
                  <a:lnTo>
                    <a:pt x="81076" y="155944"/>
                  </a:lnTo>
                  <a:lnTo>
                    <a:pt x="76956" y="168792"/>
                  </a:lnTo>
                  <a:lnTo>
                    <a:pt x="70421" y="176854"/>
                  </a:lnTo>
                  <a:lnTo>
                    <a:pt x="66703" y="177169"/>
                  </a:lnTo>
                  <a:lnTo>
                    <a:pt x="62813" y="175263"/>
                  </a:lnTo>
                  <a:lnTo>
                    <a:pt x="58809" y="171875"/>
                  </a:lnTo>
                  <a:lnTo>
                    <a:pt x="49802" y="146881"/>
                  </a:lnTo>
                  <a:lnTo>
                    <a:pt x="56149" y="102552"/>
                  </a:lnTo>
                  <a:lnTo>
                    <a:pt x="78177" y="62684"/>
                  </a:lnTo>
                  <a:lnTo>
                    <a:pt x="117225" y="2408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1370"/>
            <p:cNvSpPr/>
            <p:nvPr>
              <p:custDataLst>
                <p:tags r:id="rId102"/>
              </p:custDataLst>
            </p:nvPr>
          </p:nvSpPr>
          <p:spPr>
            <a:xfrm>
              <a:off x="2139950" y="3630068"/>
              <a:ext cx="109172" cy="372016"/>
            </a:xfrm>
            <a:custGeom>
              <a:avLst/>
              <a:gdLst/>
              <a:ahLst/>
              <a:cxnLst/>
              <a:rect l="0" t="0" r="0" b="0"/>
              <a:pathLst>
                <a:path w="109172" h="372016">
                  <a:moveTo>
                    <a:pt x="12700" y="110082"/>
                  </a:moveTo>
                  <a:lnTo>
                    <a:pt x="12700" y="110082"/>
                  </a:lnTo>
                  <a:lnTo>
                    <a:pt x="9329" y="106711"/>
                  </a:lnTo>
                  <a:lnTo>
                    <a:pt x="7674" y="103175"/>
                  </a:lnTo>
                  <a:lnTo>
                    <a:pt x="7233" y="101244"/>
                  </a:lnTo>
                  <a:lnTo>
                    <a:pt x="6938" y="100662"/>
                  </a:lnTo>
                  <a:lnTo>
                    <a:pt x="6742" y="100980"/>
                  </a:lnTo>
                  <a:lnTo>
                    <a:pt x="6428" y="109930"/>
                  </a:lnTo>
                  <a:lnTo>
                    <a:pt x="11435" y="146976"/>
                  </a:lnTo>
                  <a:lnTo>
                    <a:pt x="17186" y="192588"/>
                  </a:lnTo>
                  <a:lnTo>
                    <a:pt x="21279" y="230242"/>
                  </a:lnTo>
                  <a:lnTo>
                    <a:pt x="25450" y="270495"/>
                  </a:lnTo>
                  <a:lnTo>
                    <a:pt x="29655" y="307671"/>
                  </a:lnTo>
                  <a:lnTo>
                    <a:pt x="36223" y="352652"/>
                  </a:lnTo>
                  <a:lnTo>
                    <a:pt x="37729" y="372015"/>
                  </a:lnTo>
                  <a:lnTo>
                    <a:pt x="29262" y="332210"/>
                  </a:lnTo>
                  <a:lnTo>
                    <a:pt x="21472" y="293472"/>
                  </a:lnTo>
                  <a:lnTo>
                    <a:pt x="16431" y="268325"/>
                  </a:lnTo>
                  <a:lnTo>
                    <a:pt x="10954" y="240977"/>
                  </a:lnTo>
                  <a:lnTo>
                    <a:pt x="7303" y="212868"/>
                  </a:lnTo>
                  <a:lnTo>
                    <a:pt x="4869" y="184250"/>
                  </a:lnTo>
                  <a:lnTo>
                    <a:pt x="3246" y="155294"/>
                  </a:lnTo>
                  <a:lnTo>
                    <a:pt x="3575" y="129640"/>
                  </a:lnTo>
                  <a:lnTo>
                    <a:pt x="7704" y="84202"/>
                  </a:lnTo>
                  <a:lnTo>
                    <a:pt x="16124" y="50367"/>
                  </a:lnTo>
                  <a:lnTo>
                    <a:pt x="26922" y="25686"/>
                  </a:lnTo>
                  <a:lnTo>
                    <a:pt x="38776" y="10013"/>
                  </a:lnTo>
                  <a:lnTo>
                    <a:pt x="52982" y="2106"/>
                  </a:lnTo>
                  <a:lnTo>
                    <a:pt x="60721" y="0"/>
                  </a:lnTo>
                  <a:lnTo>
                    <a:pt x="67998" y="1415"/>
                  </a:lnTo>
                  <a:lnTo>
                    <a:pt x="81727" y="10515"/>
                  </a:lnTo>
                  <a:lnTo>
                    <a:pt x="97985" y="34876"/>
                  </a:lnTo>
                  <a:lnTo>
                    <a:pt x="108368" y="67808"/>
                  </a:lnTo>
                  <a:lnTo>
                    <a:pt x="109171" y="97635"/>
                  </a:lnTo>
                  <a:lnTo>
                    <a:pt x="99085" y="115603"/>
                  </a:lnTo>
                  <a:lnTo>
                    <a:pt x="82843" y="130880"/>
                  </a:lnTo>
                  <a:lnTo>
                    <a:pt x="63865" y="140022"/>
                  </a:lnTo>
                  <a:lnTo>
                    <a:pt x="18114" y="148989"/>
                  </a:lnTo>
                  <a:lnTo>
                    <a:pt x="0" y="154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" name="SMARTInkShape-Group277"/>
          <p:cNvGrpSpPr/>
          <p:nvPr/>
        </p:nvGrpSpPr>
        <p:grpSpPr>
          <a:xfrm>
            <a:off x="4147433" y="3394287"/>
            <a:ext cx="2443868" cy="871225"/>
            <a:chOff x="4147433" y="3394287"/>
            <a:chExt cx="2443868" cy="871225"/>
          </a:xfrm>
        </p:grpSpPr>
        <p:sp>
          <p:nvSpPr>
            <p:cNvPr id="677" name="SMARTInkShape-1371"/>
            <p:cNvSpPr/>
            <p:nvPr>
              <p:custDataLst>
                <p:tags r:id="rId76"/>
              </p:custDataLst>
            </p:nvPr>
          </p:nvSpPr>
          <p:spPr>
            <a:xfrm>
              <a:off x="6483350" y="35242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12553" y="17168"/>
                  </a:lnTo>
                  <a:lnTo>
                    <a:pt x="55980" y="1187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1372"/>
            <p:cNvSpPr/>
            <p:nvPr>
              <p:custDataLst>
                <p:tags r:id="rId77"/>
              </p:custDataLst>
            </p:nvPr>
          </p:nvSpPr>
          <p:spPr>
            <a:xfrm>
              <a:off x="6357233" y="3479877"/>
              <a:ext cx="81668" cy="95174"/>
            </a:xfrm>
            <a:custGeom>
              <a:avLst/>
              <a:gdLst/>
              <a:ahLst/>
              <a:cxnLst/>
              <a:rect l="0" t="0" r="0" b="0"/>
              <a:pathLst>
                <a:path w="81668" h="95174">
                  <a:moveTo>
                    <a:pt x="5467" y="6273"/>
                  </a:moveTo>
                  <a:lnTo>
                    <a:pt x="5467" y="6273"/>
                  </a:lnTo>
                  <a:lnTo>
                    <a:pt x="0" y="806"/>
                  </a:lnTo>
                  <a:lnTo>
                    <a:pt x="411" y="511"/>
                  </a:lnTo>
                  <a:lnTo>
                    <a:pt x="8033" y="0"/>
                  </a:lnTo>
                  <a:lnTo>
                    <a:pt x="38000" y="17606"/>
                  </a:lnTo>
                  <a:lnTo>
                    <a:pt x="46502" y="27538"/>
                  </a:lnTo>
                  <a:lnTo>
                    <a:pt x="49757" y="33149"/>
                  </a:lnTo>
                  <a:lnTo>
                    <a:pt x="50517" y="39007"/>
                  </a:lnTo>
                  <a:lnTo>
                    <a:pt x="47596" y="51161"/>
                  </a:lnTo>
                  <a:lnTo>
                    <a:pt x="34648" y="69902"/>
                  </a:lnTo>
                  <a:lnTo>
                    <a:pt x="17406" y="82120"/>
                  </a:lnTo>
                  <a:lnTo>
                    <a:pt x="12721" y="83649"/>
                  </a:lnTo>
                  <a:lnTo>
                    <a:pt x="8892" y="83962"/>
                  </a:lnTo>
                  <a:lnTo>
                    <a:pt x="5634" y="83466"/>
                  </a:lnTo>
                  <a:lnTo>
                    <a:pt x="3461" y="81724"/>
                  </a:lnTo>
                  <a:lnTo>
                    <a:pt x="1048" y="76025"/>
                  </a:lnTo>
                  <a:lnTo>
                    <a:pt x="6431" y="58142"/>
                  </a:lnTo>
                  <a:lnTo>
                    <a:pt x="15068" y="46729"/>
                  </a:lnTo>
                  <a:lnTo>
                    <a:pt x="25963" y="37659"/>
                  </a:lnTo>
                  <a:lnTo>
                    <a:pt x="68631" y="14910"/>
                  </a:lnTo>
                  <a:lnTo>
                    <a:pt x="70154" y="14854"/>
                  </a:lnTo>
                  <a:lnTo>
                    <a:pt x="70463" y="15521"/>
                  </a:lnTo>
                  <a:lnTo>
                    <a:pt x="58901" y="60751"/>
                  </a:lnTo>
                  <a:lnTo>
                    <a:pt x="57437" y="71878"/>
                  </a:lnTo>
                  <a:lnTo>
                    <a:pt x="60550" y="81527"/>
                  </a:lnTo>
                  <a:lnTo>
                    <a:pt x="63356" y="86076"/>
                  </a:lnTo>
                  <a:lnTo>
                    <a:pt x="66637" y="89107"/>
                  </a:lnTo>
                  <a:lnTo>
                    <a:pt x="81667" y="95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1373"/>
            <p:cNvSpPr/>
            <p:nvPr>
              <p:custDataLst>
                <p:tags r:id="rId78"/>
              </p:custDataLst>
            </p:nvPr>
          </p:nvSpPr>
          <p:spPr>
            <a:xfrm>
              <a:off x="6234212" y="3423795"/>
              <a:ext cx="84039" cy="189356"/>
            </a:xfrm>
            <a:custGeom>
              <a:avLst/>
              <a:gdLst/>
              <a:ahLst/>
              <a:cxnLst/>
              <a:rect l="0" t="0" r="0" b="0"/>
              <a:pathLst>
                <a:path w="84039" h="189356">
                  <a:moveTo>
                    <a:pt x="84038" y="11555"/>
                  </a:moveTo>
                  <a:lnTo>
                    <a:pt x="84038" y="11555"/>
                  </a:lnTo>
                  <a:lnTo>
                    <a:pt x="84036" y="2717"/>
                  </a:lnTo>
                  <a:lnTo>
                    <a:pt x="83333" y="1430"/>
                  </a:lnTo>
                  <a:lnTo>
                    <a:pt x="82156" y="572"/>
                  </a:lnTo>
                  <a:lnTo>
                    <a:pt x="80667" y="0"/>
                  </a:lnTo>
                  <a:lnTo>
                    <a:pt x="75249" y="3126"/>
                  </a:lnTo>
                  <a:lnTo>
                    <a:pt x="43285" y="32156"/>
                  </a:lnTo>
                  <a:lnTo>
                    <a:pt x="19752" y="68459"/>
                  </a:lnTo>
                  <a:lnTo>
                    <a:pt x="6078" y="97523"/>
                  </a:lnTo>
                  <a:lnTo>
                    <a:pt x="0" y="124552"/>
                  </a:lnTo>
                  <a:lnTo>
                    <a:pt x="1062" y="146913"/>
                  </a:lnTo>
                  <a:lnTo>
                    <a:pt x="3321" y="156827"/>
                  </a:lnTo>
                  <a:lnTo>
                    <a:pt x="13355" y="171605"/>
                  </a:lnTo>
                  <a:lnTo>
                    <a:pt x="19984" y="177522"/>
                  </a:lnTo>
                  <a:lnTo>
                    <a:pt x="36755" y="184096"/>
                  </a:lnTo>
                  <a:lnTo>
                    <a:pt x="64988" y="189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1374"/>
            <p:cNvSpPr/>
            <p:nvPr>
              <p:custDataLst>
                <p:tags r:id="rId79"/>
              </p:custDataLst>
            </p:nvPr>
          </p:nvSpPr>
          <p:spPr>
            <a:xfrm>
              <a:off x="6084183" y="3517900"/>
              <a:ext cx="75318" cy="6351"/>
            </a:xfrm>
            <a:custGeom>
              <a:avLst/>
              <a:gdLst/>
              <a:ahLst/>
              <a:cxnLst/>
              <a:rect l="0" t="0" r="0" b="0"/>
              <a:pathLst>
                <a:path w="75318" h="63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1116" y="4364"/>
                  </a:lnTo>
                  <a:lnTo>
                    <a:pt x="6120" y="5467"/>
                  </a:lnTo>
                  <a:lnTo>
                    <a:pt x="53397" y="4900"/>
                  </a:lnTo>
                  <a:lnTo>
                    <a:pt x="75317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1375"/>
            <p:cNvSpPr/>
            <p:nvPr>
              <p:custDataLst>
                <p:tags r:id="rId80"/>
              </p:custDataLst>
            </p:nvPr>
          </p:nvSpPr>
          <p:spPr>
            <a:xfrm>
              <a:off x="6030095" y="3716820"/>
              <a:ext cx="205606" cy="214507"/>
            </a:xfrm>
            <a:custGeom>
              <a:avLst/>
              <a:gdLst/>
              <a:ahLst/>
              <a:cxnLst/>
              <a:rect l="0" t="0" r="0" b="0"/>
              <a:pathLst>
                <a:path w="205606" h="214507">
                  <a:moveTo>
                    <a:pt x="15105" y="93180"/>
                  </a:moveTo>
                  <a:lnTo>
                    <a:pt x="15105" y="93180"/>
                  </a:lnTo>
                  <a:lnTo>
                    <a:pt x="15105" y="96551"/>
                  </a:lnTo>
                  <a:lnTo>
                    <a:pt x="18868" y="100087"/>
                  </a:lnTo>
                  <a:lnTo>
                    <a:pt x="21846" y="102018"/>
                  </a:lnTo>
                  <a:lnTo>
                    <a:pt x="42894" y="104735"/>
                  </a:lnTo>
                  <a:lnTo>
                    <a:pt x="90017" y="93795"/>
                  </a:lnTo>
                  <a:lnTo>
                    <a:pt x="106961" y="87809"/>
                  </a:lnTo>
                  <a:lnTo>
                    <a:pt x="121546" y="78093"/>
                  </a:lnTo>
                  <a:lnTo>
                    <a:pt x="131321" y="66719"/>
                  </a:lnTo>
                  <a:lnTo>
                    <a:pt x="134916" y="60723"/>
                  </a:lnTo>
                  <a:lnTo>
                    <a:pt x="137028" y="46534"/>
                  </a:lnTo>
                  <a:lnTo>
                    <a:pt x="136603" y="38800"/>
                  </a:lnTo>
                  <a:lnTo>
                    <a:pt x="130487" y="24561"/>
                  </a:lnTo>
                  <a:lnTo>
                    <a:pt x="125894" y="17800"/>
                  </a:lnTo>
                  <a:lnTo>
                    <a:pt x="113263" y="8407"/>
                  </a:lnTo>
                  <a:lnTo>
                    <a:pt x="98242" y="2587"/>
                  </a:lnTo>
                  <a:lnTo>
                    <a:pt x="82159" y="0"/>
                  </a:lnTo>
                  <a:lnTo>
                    <a:pt x="73213" y="3543"/>
                  </a:lnTo>
                  <a:lnTo>
                    <a:pt x="53867" y="18769"/>
                  </a:lnTo>
                  <a:lnTo>
                    <a:pt x="29882" y="51141"/>
                  </a:lnTo>
                  <a:lnTo>
                    <a:pt x="9371" y="94287"/>
                  </a:lnTo>
                  <a:lnTo>
                    <a:pt x="0" y="139447"/>
                  </a:lnTo>
                  <a:lnTo>
                    <a:pt x="596" y="173995"/>
                  </a:lnTo>
                  <a:lnTo>
                    <a:pt x="7245" y="191187"/>
                  </a:lnTo>
                  <a:lnTo>
                    <a:pt x="11981" y="198734"/>
                  </a:lnTo>
                  <a:lnTo>
                    <a:pt x="28532" y="209002"/>
                  </a:lnTo>
                  <a:lnTo>
                    <a:pt x="51411" y="214506"/>
                  </a:lnTo>
                  <a:lnTo>
                    <a:pt x="97437" y="212227"/>
                  </a:lnTo>
                  <a:lnTo>
                    <a:pt x="135188" y="203945"/>
                  </a:lnTo>
                  <a:lnTo>
                    <a:pt x="179253" y="190754"/>
                  </a:lnTo>
                  <a:lnTo>
                    <a:pt x="205605" y="182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1376"/>
            <p:cNvSpPr/>
            <p:nvPr>
              <p:custDataLst>
                <p:tags r:id="rId81"/>
              </p:custDataLst>
            </p:nvPr>
          </p:nvSpPr>
          <p:spPr>
            <a:xfrm>
              <a:off x="5835912" y="3882542"/>
              <a:ext cx="6089" cy="3659"/>
            </a:xfrm>
            <a:custGeom>
              <a:avLst/>
              <a:gdLst/>
              <a:ahLst/>
              <a:cxnLst/>
              <a:rect l="0" t="0" r="0" b="0"/>
              <a:pathLst>
                <a:path w="6089" h="3659">
                  <a:moveTo>
                    <a:pt x="6088" y="3658"/>
                  </a:moveTo>
                  <a:lnTo>
                    <a:pt x="6088" y="3658"/>
                  </a:lnTo>
                  <a:lnTo>
                    <a:pt x="2717" y="3658"/>
                  </a:lnTo>
                  <a:lnTo>
                    <a:pt x="1724" y="2952"/>
                  </a:lnTo>
                  <a:lnTo>
                    <a:pt x="1062" y="1776"/>
                  </a:lnTo>
                  <a:lnTo>
                    <a:pt x="621" y="287"/>
                  </a:lnTo>
                  <a:lnTo>
                    <a:pt x="326" y="0"/>
                  </a:lnTo>
                  <a:lnTo>
                    <a:pt x="129" y="514"/>
                  </a:lnTo>
                  <a:lnTo>
                    <a:pt x="0" y="1562"/>
                  </a:lnTo>
                  <a:lnTo>
                    <a:pt x="618" y="2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1377"/>
            <p:cNvSpPr/>
            <p:nvPr>
              <p:custDataLst>
                <p:tags r:id="rId82"/>
              </p:custDataLst>
            </p:nvPr>
          </p:nvSpPr>
          <p:spPr>
            <a:xfrm>
              <a:off x="5449197" y="4008256"/>
              <a:ext cx="253104" cy="90486"/>
            </a:xfrm>
            <a:custGeom>
              <a:avLst/>
              <a:gdLst/>
              <a:ahLst/>
              <a:cxnLst/>
              <a:rect l="0" t="0" r="0" b="0"/>
              <a:pathLst>
                <a:path w="253104" h="90486">
                  <a:moveTo>
                    <a:pt x="43553" y="11294"/>
                  </a:moveTo>
                  <a:lnTo>
                    <a:pt x="43553" y="11294"/>
                  </a:lnTo>
                  <a:lnTo>
                    <a:pt x="48622" y="17069"/>
                  </a:lnTo>
                  <a:lnTo>
                    <a:pt x="58480" y="38430"/>
                  </a:lnTo>
                  <a:lnTo>
                    <a:pt x="58010" y="59629"/>
                  </a:lnTo>
                  <a:lnTo>
                    <a:pt x="51389" y="73698"/>
                  </a:lnTo>
                  <a:lnTo>
                    <a:pt x="46661" y="80413"/>
                  </a:lnTo>
                  <a:lnTo>
                    <a:pt x="35762" y="87875"/>
                  </a:lnTo>
                  <a:lnTo>
                    <a:pt x="24568" y="90485"/>
                  </a:lnTo>
                  <a:lnTo>
                    <a:pt x="14889" y="89294"/>
                  </a:lnTo>
                  <a:lnTo>
                    <a:pt x="1507" y="81285"/>
                  </a:lnTo>
                  <a:lnTo>
                    <a:pt x="0" y="75594"/>
                  </a:lnTo>
                  <a:lnTo>
                    <a:pt x="2088" y="59862"/>
                  </a:lnTo>
                  <a:lnTo>
                    <a:pt x="11198" y="37914"/>
                  </a:lnTo>
                  <a:lnTo>
                    <a:pt x="26205" y="21376"/>
                  </a:lnTo>
                  <a:lnTo>
                    <a:pt x="54171" y="10910"/>
                  </a:lnTo>
                  <a:lnTo>
                    <a:pt x="92638" y="3341"/>
                  </a:lnTo>
                  <a:lnTo>
                    <a:pt x="138687" y="0"/>
                  </a:lnTo>
                  <a:lnTo>
                    <a:pt x="184708" y="2381"/>
                  </a:lnTo>
                  <a:lnTo>
                    <a:pt x="231543" y="8802"/>
                  </a:lnTo>
                  <a:lnTo>
                    <a:pt x="253103" y="11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1378"/>
            <p:cNvSpPr/>
            <p:nvPr>
              <p:custDataLst>
                <p:tags r:id="rId83"/>
              </p:custDataLst>
            </p:nvPr>
          </p:nvSpPr>
          <p:spPr>
            <a:xfrm>
              <a:off x="5346700" y="4083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1379"/>
            <p:cNvSpPr/>
            <p:nvPr>
              <p:custDataLst>
                <p:tags r:id="rId84"/>
              </p:custDataLst>
            </p:nvPr>
          </p:nvSpPr>
          <p:spPr>
            <a:xfrm>
              <a:off x="5108092" y="4019550"/>
              <a:ext cx="117959" cy="9103"/>
            </a:xfrm>
            <a:custGeom>
              <a:avLst/>
              <a:gdLst/>
              <a:ahLst/>
              <a:cxnLst/>
              <a:rect l="0" t="0" r="0" b="0"/>
              <a:pathLst>
                <a:path w="117959" h="9103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1562" y="8838"/>
                  </a:lnTo>
                  <a:lnTo>
                    <a:pt x="12134" y="9102"/>
                  </a:lnTo>
                  <a:lnTo>
                    <a:pt x="54407" y="6894"/>
                  </a:lnTo>
                  <a:lnTo>
                    <a:pt x="101014" y="6457"/>
                  </a:lnTo>
                  <a:lnTo>
                    <a:pt x="11795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1380"/>
            <p:cNvSpPr/>
            <p:nvPr>
              <p:custDataLst>
                <p:tags r:id="rId85"/>
              </p:custDataLst>
            </p:nvPr>
          </p:nvSpPr>
          <p:spPr>
            <a:xfrm>
              <a:off x="5213350" y="40322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716" y="3545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1381"/>
            <p:cNvSpPr/>
            <p:nvPr>
              <p:custDataLst>
                <p:tags r:id="rId86"/>
              </p:custDataLst>
            </p:nvPr>
          </p:nvSpPr>
          <p:spPr>
            <a:xfrm>
              <a:off x="5149850" y="40449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3736" y="705"/>
                  </a:lnTo>
                  <a:lnTo>
                    <a:pt x="33074" y="1881"/>
                  </a:lnTo>
                  <a:lnTo>
                    <a:pt x="32142" y="8789"/>
                  </a:lnTo>
                  <a:lnTo>
                    <a:pt x="31219" y="15901"/>
                  </a:lnTo>
                  <a:lnTo>
                    <a:pt x="9266" y="617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1382"/>
            <p:cNvSpPr/>
            <p:nvPr>
              <p:custDataLst>
                <p:tags r:id="rId87"/>
              </p:custDataLst>
            </p:nvPr>
          </p:nvSpPr>
          <p:spPr>
            <a:xfrm>
              <a:off x="5029200" y="4026906"/>
              <a:ext cx="69851" cy="81450"/>
            </a:xfrm>
            <a:custGeom>
              <a:avLst/>
              <a:gdLst/>
              <a:ahLst/>
              <a:cxnLst/>
              <a:rect l="0" t="0" r="0" b="0"/>
              <a:pathLst>
                <a:path w="69851" h="81450">
                  <a:moveTo>
                    <a:pt x="0" y="24394"/>
                  </a:moveTo>
                  <a:lnTo>
                    <a:pt x="0" y="24394"/>
                  </a:lnTo>
                  <a:lnTo>
                    <a:pt x="0" y="6749"/>
                  </a:lnTo>
                  <a:lnTo>
                    <a:pt x="13798" y="1257"/>
                  </a:lnTo>
                  <a:lnTo>
                    <a:pt x="19773" y="0"/>
                  </a:lnTo>
                  <a:lnTo>
                    <a:pt x="28544" y="3204"/>
                  </a:lnTo>
                  <a:lnTo>
                    <a:pt x="48050" y="16759"/>
                  </a:lnTo>
                  <a:lnTo>
                    <a:pt x="50378" y="20715"/>
                  </a:lnTo>
                  <a:lnTo>
                    <a:pt x="51224" y="24764"/>
                  </a:lnTo>
                  <a:lnTo>
                    <a:pt x="51083" y="28874"/>
                  </a:lnTo>
                  <a:lnTo>
                    <a:pt x="44141" y="44771"/>
                  </a:lnTo>
                  <a:lnTo>
                    <a:pt x="37022" y="52971"/>
                  </a:lnTo>
                  <a:lnTo>
                    <a:pt x="29860" y="59672"/>
                  </a:lnTo>
                  <a:lnTo>
                    <a:pt x="21861" y="69968"/>
                  </a:lnTo>
                  <a:lnTo>
                    <a:pt x="17242" y="72871"/>
                  </a:lnTo>
                  <a:lnTo>
                    <a:pt x="16433" y="74351"/>
                  </a:lnTo>
                  <a:lnTo>
                    <a:pt x="16600" y="76043"/>
                  </a:lnTo>
                  <a:lnTo>
                    <a:pt x="17417" y="77877"/>
                  </a:lnTo>
                  <a:lnTo>
                    <a:pt x="18667" y="79099"/>
                  </a:lnTo>
                  <a:lnTo>
                    <a:pt x="21937" y="80457"/>
                  </a:lnTo>
                  <a:lnTo>
                    <a:pt x="48240" y="81449"/>
                  </a:lnTo>
                  <a:lnTo>
                    <a:pt x="69850" y="75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1383"/>
            <p:cNvSpPr/>
            <p:nvPr>
              <p:custDataLst>
                <p:tags r:id="rId88"/>
              </p:custDataLst>
            </p:nvPr>
          </p:nvSpPr>
          <p:spPr>
            <a:xfrm>
              <a:off x="4985633" y="3956050"/>
              <a:ext cx="234068" cy="194070"/>
            </a:xfrm>
            <a:custGeom>
              <a:avLst/>
              <a:gdLst/>
              <a:ahLst/>
              <a:cxnLst/>
              <a:rect l="0" t="0" r="0" b="0"/>
              <a:pathLst>
                <a:path w="234068" h="194070">
                  <a:moveTo>
                    <a:pt x="5467" y="127000"/>
                  </a:moveTo>
                  <a:lnTo>
                    <a:pt x="5467" y="127000"/>
                  </a:lnTo>
                  <a:lnTo>
                    <a:pt x="2096" y="130371"/>
                  </a:lnTo>
                  <a:lnTo>
                    <a:pt x="0" y="142580"/>
                  </a:lnTo>
                  <a:lnTo>
                    <a:pt x="4360" y="161304"/>
                  </a:lnTo>
                  <a:lnTo>
                    <a:pt x="11775" y="190593"/>
                  </a:lnTo>
                  <a:lnTo>
                    <a:pt x="13199" y="192679"/>
                  </a:lnTo>
                  <a:lnTo>
                    <a:pt x="14855" y="194069"/>
                  </a:lnTo>
                  <a:lnTo>
                    <a:pt x="16665" y="193585"/>
                  </a:lnTo>
                  <a:lnTo>
                    <a:pt x="20557" y="189284"/>
                  </a:lnTo>
                  <a:lnTo>
                    <a:pt x="23344" y="172187"/>
                  </a:lnTo>
                  <a:lnTo>
                    <a:pt x="19215" y="129576"/>
                  </a:lnTo>
                  <a:lnTo>
                    <a:pt x="15028" y="85116"/>
                  </a:lnTo>
                  <a:lnTo>
                    <a:pt x="16923" y="43878"/>
                  </a:lnTo>
                  <a:lnTo>
                    <a:pt x="18003" y="13714"/>
                  </a:lnTo>
                  <a:lnTo>
                    <a:pt x="20174" y="10553"/>
                  </a:lnTo>
                  <a:lnTo>
                    <a:pt x="28231" y="5161"/>
                  </a:lnTo>
                  <a:lnTo>
                    <a:pt x="48039" y="1529"/>
                  </a:lnTo>
                  <a:lnTo>
                    <a:pt x="81895" y="453"/>
                  </a:lnTo>
                  <a:lnTo>
                    <a:pt x="126576" y="134"/>
                  </a:lnTo>
                  <a:lnTo>
                    <a:pt x="172192" y="40"/>
                  </a:lnTo>
                  <a:lnTo>
                    <a:pt x="217191" y="5"/>
                  </a:lnTo>
                  <a:lnTo>
                    <a:pt x="2340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1384"/>
            <p:cNvSpPr/>
            <p:nvPr>
              <p:custDataLst>
                <p:tags r:id="rId89"/>
              </p:custDataLst>
            </p:nvPr>
          </p:nvSpPr>
          <p:spPr>
            <a:xfrm>
              <a:off x="5029200" y="3851570"/>
              <a:ext cx="419101" cy="21931"/>
            </a:xfrm>
            <a:custGeom>
              <a:avLst/>
              <a:gdLst/>
              <a:ahLst/>
              <a:cxnLst/>
              <a:rect l="0" t="0" r="0" b="0"/>
              <a:pathLst>
                <a:path w="419101" h="21931">
                  <a:moveTo>
                    <a:pt x="0" y="21930"/>
                  </a:moveTo>
                  <a:lnTo>
                    <a:pt x="0" y="21930"/>
                  </a:lnTo>
                  <a:lnTo>
                    <a:pt x="0" y="18559"/>
                  </a:lnTo>
                  <a:lnTo>
                    <a:pt x="2117" y="17566"/>
                  </a:lnTo>
                  <a:lnTo>
                    <a:pt x="43370" y="12470"/>
                  </a:lnTo>
                  <a:lnTo>
                    <a:pt x="84422" y="8789"/>
                  </a:lnTo>
                  <a:lnTo>
                    <a:pt x="109198" y="6819"/>
                  </a:lnTo>
                  <a:lnTo>
                    <a:pt x="136299" y="4800"/>
                  </a:lnTo>
                  <a:lnTo>
                    <a:pt x="164949" y="2749"/>
                  </a:lnTo>
                  <a:lnTo>
                    <a:pt x="194633" y="676"/>
                  </a:lnTo>
                  <a:lnTo>
                    <a:pt x="225005" y="0"/>
                  </a:lnTo>
                  <a:lnTo>
                    <a:pt x="255837" y="254"/>
                  </a:lnTo>
                  <a:lnTo>
                    <a:pt x="286974" y="1129"/>
                  </a:lnTo>
                  <a:lnTo>
                    <a:pt x="315494" y="1713"/>
                  </a:lnTo>
                  <a:lnTo>
                    <a:pt x="342268" y="2102"/>
                  </a:lnTo>
                  <a:lnTo>
                    <a:pt x="384952" y="2534"/>
                  </a:lnTo>
                  <a:lnTo>
                    <a:pt x="419100" y="2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1385"/>
            <p:cNvSpPr/>
            <p:nvPr>
              <p:custDataLst>
                <p:tags r:id="rId90"/>
              </p:custDataLst>
            </p:nvPr>
          </p:nvSpPr>
          <p:spPr>
            <a:xfrm>
              <a:off x="4550105" y="3394287"/>
              <a:ext cx="73604" cy="227005"/>
            </a:xfrm>
            <a:custGeom>
              <a:avLst/>
              <a:gdLst/>
              <a:ahLst/>
              <a:cxnLst/>
              <a:rect l="0" t="0" r="0" b="0"/>
              <a:pathLst>
                <a:path w="73604" h="227005">
                  <a:moveTo>
                    <a:pt x="2845" y="117263"/>
                  </a:moveTo>
                  <a:lnTo>
                    <a:pt x="2845" y="117263"/>
                  </a:lnTo>
                  <a:lnTo>
                    <a:pt x="6216" y="147770"/>
                  </a:lnTo>
                  <a:lnTo>
                    <a:pt x="18854" y="190651"/>
                  </a:lnTo>
                  <a:lnTo>
                    <a:pt x="21717" y="225539"/>
                  </a:lnTo>
                  <a:lnTo>
                    <a:pt x="21071" y="226842"/>
                  </a:lnTo>
                  <a:lnTo>
                    <a:pt x="19934" y="227004"/>
                  </a:lnTo>
                  <a:lnTo>
                    <a:pt x="18471" y="226407"/>
                  </a:lnTo>
                  <a:lnTo>
                    <a:pt x="13041" y="215454"/>
                  </a:lnTo>
                  <a:lnTo>
                    <a:pt x="4885" y="179828"/>
                  </a:lnTo>
                  <a:lnTo>
                    <a:pt x="0" y="132273"/>
                  </a:lnTo>
                  <a:lnTo>
                    <a:pt x="1110" y="96417"/>
                  </a:lnTo>
                  <a:lnTo>
                    <a:pt x="2331" y="57386"/>
                  </a:lnTo>
                  <a:lnTo>
                    <a:pt x="4154" y="23983"/>
                  </a:lnTo>
                  <a:lnTo>
                    <a:pt x="9541" y="10188"/>
                  </a:lnTo>
                  <a:lnTo>
                    <a:pt x="12954" y="5663"/>
                  </a:lnTo>
                  <a:lnTo>
                    <a:pt x="20508" y="635"/>
                  </a:lnTo>
                  <a:lnTo>
                    <a:pt x="24498" y="0"/>
                  </a:lnTo>
                  <a:lnTo>
                    <a:pt x="32694" y="1176"/>
                  </a:lnTo>
                  <a:lnTo>
                    <a:pt x="41041" y="7813"/>
                  </a:lnTo>
                  <a:lnTo>
                    <a:pt x="48749" y="17819"/>
                  </a:lnTo>
                  <a:lnTo>
                    <a:pt x="54526" y="29321"/>
                  </a:lnTo>
                  <a:lnTo>
                    <a:pt x="55683" y="41488"/>
                  </a:lnTo>
                  <a:lnTo>
                    <a:pt x="53140" y="53247"/>
                  </a:lnTo>
                  <a:lnTo>
                    <a:pt x="47305" y="63176"/>
                  </a:lnTo>
                  <a:lnTo>
                    <a:pt x="41890" y="68530"/>
                  </a:lnTo>
                  <a:lnTo>
                    <a:pt x="37132" y="70908"/>
                  </a:lnTo>
                  <a:lnTo>
                    <a:pt x="29554" y="72562"/>
                  </a:lnTo>
                  <a:lnTo>
                    <a:pt x="29823" y="72646"/>
                  </a:lnTo>
                  <a:lnTo>
                    <a:pt x="40569" y="72791"/>
                  </a:lnTo>
                  <a:lnTo>
                    <a:pt x="48069" y="76566"/>
                  </a:lnTo>
                  <a:lnTo>
                    <a:pt x="60224" y="88506"/>
                  </a:lnTo>
                  <a:lnTo>
                    <a:pt x="70882" y="105449"/>
                  </a:lnTo>
                  <a:lnTo>
                    <a:pt x="73603" y="111504"/>
                  </a:lnTo>
                  <a:lnTo>
                    <a:pt x="72595" y="118363"/>
                  </a:lnTo>
                  <a:lnTo>
                    <a:pt x="63948" y="133509"/>
                  </a:lnTo>
                  <a:lnTo>
                    <a:pt x="46585" y="151161"/>
                  </a:lnTo>
                  <a:lnTo>
                    <a:pt x="28035" y="161958"/>
                  </a:lnTo>
                  <a:lnTo>
                    <a:pt x="22460" y="161876"/>
                  </a:lnTo>
                  <a:lnTo>
                    <a:pt x="17333" y="159705"/>
                  </a:lnTo>
                  <a:lnTo>
                    <a:pt x="2845" y="149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1386"/>
            <p:cNvSpPr/>
            <p:nvPr>
              <p:custDataLst>
                <p:tags r:id="rId91"/>
              </p:custDataLst>
            </p:nvPr>
          </p:nvSpPr>
          <p:spPr>
            <a:xfrm>
              <a:off x="4668466" y="4171950"/>
              <a:ext cx="147139" cy="93562"/>
            </a:xfrm>
            <a:custGeom>
              <a:avLst/>
              <a:gdLst/>
              <a:ahLst/>
              <a:cxnLst/>
              <a:rect l="0" t="0" r="0" b="0"/>
              <a:pathLst>
                <a:path w="147139" h="93562">
                  <a:moveTo>
                    <a:pt x="125784" y="0"/>
                  </a:moveTo>
                  <a:lnTo>
                    <a:pt x="125784" y="0"/>
                  </a:lnTo>
                  <a:lnTo>
                    <a:pt x="119042" y="3371"/>
                  </a:lnTo>
                  <a:lnTo>
                    <a:pt x="113850" y="8789"/>
                  </a:lnTo>
                  <a:lnTo>
                    <a:pt x="81817" y="55468"/>
                  </a:lnTo>
                  <a:lnTo>
                    <a:pt x="59056" y="72330"/>
                  </a:lnTo>
                  <a:lnTo>
                    <a:pt x="34438" y="82893"/>
                  </a:lnTo>
                  <a:lnTo>
                    <a:pt x="19569" y="82467"/>
                  </a:lnTo>
                  <a:lnTo>
                    <a:pt x="12641" y="80378"/>
                  </a:lnTo>
                  <a:lnTo>
                    <a:pt x="8022" y="77574"/>
                  </a:lnTo>
                  <a:lnTo>
                    <a:pt x="4943" y="74294"/>
                  </a:lnTo>
                  <a:lnTo>
                    <a:pt x="2890" y="70696"/>
                  </a:lnTo>
                  <a:lnTo>
                    <a:pt x="0" y="55519"/>
                  </a:lnTo>
                  <a:lnTo>
                    <a:pt x="1006" y="51124"/>
                  </a:lnTo>
                  <a:lnTo>
                    <a:pt x="5886" y="44359"/>
                  </a:lnTo>
                  <a:lnTo>
                    <a:pt x="12760" y="40882"/>
                  </a:lnTo>
                  <a:lnTo>
                    <a:pt x="16567" y="39955"/>
                  </a:lnTo>
                  <a:lnTo>
                    <a:pt x="32040" y="42020"/>
                  </a:lnTo>
                  <a:lnTo>
                    <a:pt x="50030" y="50472"/>
                  </a:lnTo>
                  <a:lnTo>
                    <a:pt x="93494" y="86696"/>
                  </a:lnTo>
                  <a:lnTo>
                    <a:pt x="102261" y="91448"/>
                  </a:lnTo>
                  <a:lnTo>
                    <a:pt x="110861" y="93561"/>
                  </a:lnTo>
                  <a:lnTo>
                    <a:pt x="115835" y="91301"/>
                  </a:lnTo>
                  <a:lnTo>
                    <a:pt x="127007" y="81266"/>
                  </a:lnTo>
                  <a:lnTo>
                    <a:pt x="138454" y="63119"/>
                  </a:lnTo>
                  <a:lnTo>
                    <a:pt x="146315" y="44337"/>
                  </a:lnTo>
                  <a:lnTo>
                    <a:pt x="147138" y="31700"/>
                  </a:lnTo>
                  <a:lnTo>
                    <a:pt x="144447" y="19733"/>
                  </a:lnTo>
                  <a:lnTo>
                    <a:pt x="138547" y="9711"/>
                  </a:lnTo>
                  <a:lnTo>
                    <a:pt x="134293" y="6474"/>
                  </a:lnTo>
                  <a:lnTo>
                    <a:pt x="118898" y="1918"/>
                  </a:lnTo>
                  <a:lnTo>
                    <a:pt x="940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1387"/>
            <p:cNvSpPr/>
            <p:nvPr>
              <p:custDataLst>
                <p:tags r:id="rId92"/>
              </p:custDataLst>
            </p:nvPr>
          </p:nvSpPr>
          <p:spPr>
            <a:xfrm>
              <a:off x="4505129" y="4216400"/>
              <a:ext cx="111322" cy="12701"/>
            </a:xfrm>
            <a:custGeom>
              <a:avLst/>
              <a:gdLst/>
              <a:ahLst/>
              <a:cxnLst/>
              <a:rect l="0" t="0" r="0" b="0"/>
              <a:pathLst>
                <a:path w="1113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11388" y="9329"/>
                  </a:lnTo>
                  <a:lnTo>
                    <a:pt x="53624" y="6742"/>
                  </a:lnTo>
                  <a:lnTo>
                    <a:pt x="97974" y="2037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1388"/>
            <p:cNvSpPr/>
            <p:nvPr>
              <p:custDataLst>
                <p:tags r:id="rId93"/>
              </p:custDataLst>
            </p:nvPr>
          </p:nvSpPr>
          <p:spPr>
            <a:xfrm>
              <a:off x="4168579" y="3924300"/>
              <a:ext cx="149422" cy="11818"/>
            </a:xfrm>
            <a:custGeom>
              <a:avLst/>
              <a:gdLst/>
              <a:ahLst/>
              <a:cxnLst/>
              <a:rect l="0" t="0" r="0" b="0"/>
              <a:pathLst>
                <a:path w="14942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5" y="11817"/>
                  </a:lnTo>
                  <a:lnTo>
                    <a:pt x="47353" y="10702"/>
                  </a:lnTo>
                  <a:lnTo>
                    <a:pt x="83901" y="7639"/>
                  </a:lnTo>
                  <a:lnTo>
                    <a:pt x="127855" y="3234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1389"/>
            <p:cNvSpPr/>
            <p:nvPr>
              <p:custDataLst>
                <p:tags r:id="rId94"/>
              </p:custDataLst>
            </p:nvPr>
          </p:nvSpPr>
          <p:spPr>
            <a:xfrm>
              <a:off x="4147433" y="3822961"/>
              <a:ext cx="176918" cy="6090"/>
            </a:xfrm>
            <a:custGeom>
              <a:avLst/>
              <a:gdLst/>
              <a:ahLst/>
              <a:cxnLst/>
              <a:rect l="0" t="0" r="0" b="0"/>
              <a:pathLst>
                <a:path w="176918" h="6090">
                  <a:moveTo>
                    <a:pt x="5467" y="6089"/>
                  </a:moveTo>
                  <a:lnTo>
                    <a:pt x="5467" y="6089"/>
                  </a:lnTo>
                  <a:lnTo>
                    <a:pt x="0" y="6089"/>
                  </a:lnTo>
                  <a:lnTo>
                    <a:pt x="39193" y="2718"/>
                  </a:lnTo>
                  <a:lnTo>
                    <a:pt x="79273" y="622"/>
                  </a:lnTo>
                  <a:lnTo>
                    <a:pt x="122428" y="0"/>
                  </a:lnTo>
                  <a:lnTo>
                    <a:pt x="176917" y="6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7" name="SMARTInkShape-1390"/>
          <p:cNvSpPr/>
          <p:nvPr>
            <p:custDataLst>
              <p:tags r:id="rId7"/>
            </p:custDataLst>
          </p:nvPr>
        </p:nvSpPr>
        <p:spPr>
          <a:xfrm>
            <a:off x="4654550" y="3674103"/>
            <a:ext cx="114039" cy="385620"/>
          </a:xfrm>
          <a:custGeom>
            <a:avLst/>
            <a:gdLst/>
            <a:ahLst/>
            <a:cxnLst/>
            <a:rect l="0" t="0" r="0" b="0"/>
            <a:pathLst>
              <a:path w="114039" h="385620">
                <a:moveTo>
                  <a:pt x="107950" y="40647"/>
                </a:moveTo>
                <a:lnTo>
                  <a:pt x="107950" y="40647"/>
                </a:lnTo>
                <a:lnTo>
                  <a:pt x="112314" y="30508"/>
                </a:lnTo>
                <a:lnTo>
                  <a:pt x="114038" y="14165"/>
                </a:lnTo>
                <a:lnTo>
                  <a:pt x="112302" y="9357"/>
                </a:lnTo>
                <a:lnTo>
                  <a:pt x="110851" y="7087"/>
                </a:lnTo>
                <a:lnTo>
                  <a:pt x="102068" y="521"/>
                </a:lnTo>
                <a:lnTo>
                  <a:pt x="92636" y="0"/>
                </a:lnTo>
                <a:lnTo>
                  <a:pt x="87157" y="849"/>
                </a:lnTo>
                <a:lnTo>
                  <a:pt x="65962" y="12157"/>
                </a:lnTo>
                <a:lnTo>
                  <a:pt x="41809" y="35655"/>
                </a:lnTo>
                <a:lnTo>
                  <a:pt x="23519" y="64959"/>
                </a:lnTo>
                <a:lnTo>
                  <a:pt x="15906" y="99356"/>
                </a:lnTo>
                <a:lnTo>
                  <a:pt x="13650" y="136359"/>
                </a:lnTo>
                <a:lnTo>
                  <a:pt x="23094" y="174134"/>
                </a:lnTo>
                <a:lnTo>
                  <a:pt x="42669" y="212138"/>
                </a:lnTo>
                <a:lnTo>
                  <a:pt x="62973" y="250209"/>
                </a:lnTo>
                <a:lnTo>
                  <a:pt x="75652" y="288300"/>
                </a:lnTo>
                <a:lnTo>
                  <a:pt x="75721" y="311817"/>
                </a:lnTo>
                <a:lnTo>
                  <a:pt x="70342" y="333322"/>
                </a:lnTo>
                <a:lnTo>
                  <a:pt x="60896" y="352288"/>
                </a:lnTo>
                <a:lnTo>
                  <a:pt x="36937" y="375460"/>
                </a:lnTo>
                <a:lnTo>
                  <a:pt x="21355" y="383481"/>
                </a:lnTo>
                <a:lnTo>
                  <a:pt x="14237" y="385619"/>
                </a:lnTo>
                <a:lnTo>
                  <a:pt x="9491" y="384928"/>
                </a:lnTo>
                <a:lnTo>
                  <a:pt x="6327" y="382351"/>
                </a:lnTo>
                <a:lnTo>
                  <a:pt x="0" y="3708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SMARTInkShape-1391"/>
          <p:cNvSpPr/>
          <p:nvPr>
            <p:custDataLst>
              <p:tags r:id="rId8"/>
            </p:custDataLst>
          </p:nvPr>
        </p:nvSpPr>
        <p:spPr>
          <a:xfrm>
            <a:off x="5111750" y="3629718"/>
            <a:ext cx="25401" cy="180283"/>
          </a:xfrm>
          <a:custGeom>
            <a:avLst/>
            <a:gdLst/>
            <a:ahLst/>
            <a:cxnLst/>
            <a:rect l="0" t="0" r="0" b="0"/>
            <a:pathLst>
              <a:path w="25401" h="180283">
                <a:moveTo>
                  <a:pt x="0" y="15182"/>
                </a:moveTo>
                <a:lnTo>
                  <a:pt x="0" y="15182"/>
                </a:lnTo>
                <a:lnTo>
                  <a:pt x="14306" y="877"/>
                </a:lnTo>
                <a:lnTo>
                  <a:pt x="15887" y="0"/>
                </a:lnTo>
                <a:lnTo>
                  <a:pt x="16940" y="122"/>
                </a:lnTo>
                <a:lnTo>
                  <a:pt x="17644" y="909"/>
                </a:lnTo>
                <a:lnTo>
                  <a:pt x="23891" y="42457"/>
                </a:lnTo>
                <a:lnTo>
                  <a:pt x="24953" y="89350"/>
                </a:lnTo>
                <a:lnTo>
                  <a:pt x="25202" y="122934"/>
                </a:lnTo>
                <a:lnTo>
                  <a:pt x="25400" y="18028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7" name="SMARTInkShape-Group280"/>
          <p:cNvGrpSpPr/>
          <p:nvPr/>
        </p:nvGrpSpPr>
        <p:grpSpPr>
          <a:xfrm>
            <a:off x="6330950" y="3384967"/>
            <a:ext cx="1212851" cy="676044"/>
            <a:chOff x="6330950" y="3384967"/>
            <a:chExt cx="1212851" cy="676044"/>
          </a:xfrm>
        </p:grpSpPr>
        <p:sp>
          <p:nvSpPr>
            <p:cNvPr id="699" name="SMARTInkShape-1392"/>
            <p:cNvSpPr/>
            <p:nvPr>
              <p:custDataLst>
                <p:tags r:id="rId68"/>
              </p:custDataLst>
            </p:nvPr>
          </p:nvSpPr>
          <p:spPr>
            <a:xfrm>
              <a:off x="7197899" y="3779338"/>
              <a:ext cx="345902" cy="281673"/>
            </a:xfrm>
            <a:custGeom>
              <a:avLst/>
              <a:gdLst/>
              <a:ahLst/>
              <a:cxnLst/>
              <a:rect l="0" t="0" r="0" b="0"/>
              <a:pathLst>
                <a:path w="345902" h="281673">
                  <a:moveTo>
                    <a:pt x="123651" y="202112"/>
                  </a:moveTo>
                  <a:lnTo>
                    <a:pt x="123651" y="202112"/>
                  </a:lnTo>
                  <a:lnTo>
                    <a:pt x="120280" y="195370"/>
                  </a:lnTo>
                  <a:lnTo>
                    <a:pt x="114862" y="190179"/>
                  </a:lnTo>
                  <a:lnTo>
                    <a:pt x="101998" y="183289"/>
                  </a:lnTo>
                  <a:lnTo>
                    <a:pt x="96513" y="181097"/>
                  </a:lnTo>
                  <a:lnTo>
                    <a:pt x="82898" y="180542"/>
                  </a:lnTo>
                  <a:lnTo>
                    <a:pt x="68144" y="183353"/>
                  </a:lnTo>
                  <a:lnTo>
                    <a:pt x="45821" y="194986"/>
                  </a:lnTo>
                  <a:lnTo>
                    <a:pt x="16158" y="219129"/>
                  </a:lnTo>
                  <a:lnTo>
                    <a:pt x="2734" y="236016"/>
                  </a:lnTo>
                  <a:lnTo>
                    <a:pt x="0" y="243764"/>
                  </a:lnTo>
                  <a:lnTo>
                    <a:pt x="727" y="258019"/>
                  </a:lnTo>
                  <a:lnTo>
                    <a:pt x="7635" y="269528"/>
                  </a:lnTo>
                  <a:lnTo>
                    <a:pt x="12441" y="274573"/>
                  </a:lnTo>
                  <a:lnTo>
                    <a:pt x="25305" y="280178"/>
                  </a:lnTo>
                  <a:lnTo>
                    <a:pt x="32688" y="281672"/>
                  </a:lnTo>
                  <a:lnTo>
                    <a:pt x="59931" y="277034"/>
                  </a:lnTo>
                  <a:lnTo>
                    <a:pt x="90347" y="253239"/>
                  </a:lnTo>
                  <a:lnTo>
                    <a:pt x="114959" y="212635"/>
                  </a:lnTo>
                  <a:lnTo>
                    <a:pt x="125196" y="169865"/>
                  </a:lnTo>
                  <a:lnTo>
                    <a:pt x="128914" y="144631"/>
                  </a:lnTo>
                  <a:lnTo>
                    <a:pt x="132805" y="119341"/>
                  </a:lnTo>
                  <a:lnTo>
                    <a:pt x="136808" y="94015"/>
                  </a:lnTo>
                  <a:lnTo>
                    <a:pt x="143610" y="48941"/>
                  </a:lnTo>
                  <a:lnTo>
                    <a:pt x="146095" y="4535"/>
                  </a:lnTo>
                  <a:lnTo>
                    <a:pt x="144964" y="544"/>
                  </a:lnTo>
                  <a:lnTo>
                    <a:pt x="143504" y="0"/>
                  </a:lnTo>
                  <a:lnTo>
                    <a:pt x="141825" y="1754"/>
                  </a:lnTo>
                  <a:lnTo>
                    <a:pt x="121864" y="43553"/>
                  </a:lnTo>
                  <a:lnTo>
                    <a:pt x="110156" y="77549"/>
                  </a:lnTo>
                  <a:lnTo>
                    <a:pt x="103542" y="112413"/>
                  </a:lnTo>
                  <a:lnTo>
                    <a:pt x="101308" y="146018"/>
                  </a:lnTo>
                  <a:lnTo>
                    <a:pt x="104723" y="191293"/>
                  </a:lnTo>
                  <a:lnTo>
                    <a:pt x="114358" y="225561"/>
                  </a:lnTo>
                  <a:lnTo>
                    <a:pt x="125444" y="244180"/>
                  </a:lnTo>
                  <a:lnTo>
                    <a:pt x="131033" y="249031"/>
                  </a:lnTo>
                  <a:lnTo>
                    <a:pt x="134216" y="248208"/>
                  </a:lnTo>
                  <a:lnTo>
                    <a:pt x="146145" y="236231"/>
                  </a:lnTo>
                  <a:lnTo>
                    <a:pt x="162066" y="212300"/>
                  </a:lnTo>
                  <a:lnTo>
                    <a:pt x="176034" y="173537"/>
                  </a:lnTo>
                  <a:lnTo>
                    <a:pt x="191514" y="141251"/>
                  </a:lnTo>
                  <a:lnTo>
                    <a:pt x="194293" y="138255"/>
                  </a:lnTo>
                  <a:lnTo>
                    <a:pt x="196851" y="136963"/>
                  </a:lnTo>
                  <a:lnTo>
                    <a:pt x="199262" y="136807"/>
                  </a:lnTo>
                  <a:lnTo>
                    <a:pt x="201575" y="137409"/>
                  </a:lnTo>
                  <a:lnTo>
                    <a:pt x="206026" y="143721"/>
                  </a:lnTo>
                  <a:lnTo>
                    <a:pt x="223910" y="190975"/>
                  </a:lnTo>
                  <a:lnTo>
                    <a:pt x="227478" y="209863"/>
                  </a:lnTo>
                  <a:lnTo>
                    <a:pt x="225518" y="231690"/>
                  </a:lnTo>
                  <a:lnTo>
                    <a:pt x="222313" y="242539"/>
                  </a:lnTo>
                  <a:lnTo>
                    <a:pt x="218536" y="248302"/>
                  </a:lnTo>
                  <a:lnTo>
                    <a:pt x="216541" y="249839"/>
                  </a:lnTo>
                  <a:lnTo>
                    <a:pt x="214505" y="249453"/>
                  </a:lnTo>
                  <a:lnTo>
                    <a:pt x="210363" y="245259"/>
                  </a:lnTo>
                  <a:lnTo>
                    <a:pt x="209681" y="242872"/>
                  </a:lnTo>
                  <a:lnTo>
                    <a:pt x="209932" y="240574"/>
                  </a:lnTo>
                  <a:lnTo>
                    <a:pt x="218775" y="225075"/>
                  </a:lnTo>
                  <a:lnTo>
                    <a:pt x="260035" y="185827"/>
                  </a:lnTo>
                  <a:lnTo>
                    <a:pt x="285979" y="154549"/>
                  </a:lnTo>
                  <a:lnTo>
                    <a:pt x="291047" y="143109"/>
                  </a:lnTo>
                  <a:lnTo>
                    <a:pt x="291693" y="140198"/>
                  </a:lnTo>
                  <a:lnTo>
                    <a:pt x="291419" y="138964"/>
                  </a:lnTo>
                  <a:lnTo>
                    <a:pt x="290528" y="138847"/>
                  </a:lnTo>
                  <a:lnTo>
                    <a:pt x="275305" y="158231"/>
                  </a:lnTo>
                  <a:lnTo>
                    <a:pt x="267207" y="177586"/>
                  </a:lnTo>
                  <a:lnTo>
                    <a:pt x="265199" y="199470"/>
                  </a:lnTo>
                  <a:lnTo>
                    <a:pt x="270485" y="220222"/>
                  </a:lnTo>
                  <a:lnTo>
                    <a:pt x="272340" y="224769"/>
                  </a:lnTo>
                  <a:lnTo>
                    <a:pt x="281927" y="233583"/>
                  </a:lnTo>
                  <a:lnTo>
                    <a:pt x="288435" y="237910"/>
                  </a:lnTo>
                  <a:lnTo>
                    <a:pt x="301311" y="240835"/>
                  </a:lnTo>
                  <a:lnTo>
                    <a:pt x="345901" y="233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1393"/>
            <p:cNvSpPr/>
            <p:nvPr>
              <p:custDataLst>
                <p:tags r:id="rId69"/>
              </p:custDataLst>
            </p:nvPr>
          </p:nvSpPr>
          <p:spPr>
            <a:xfrm>
              <a:off x="6756398" y="3791212"/>
              <a:ext cx="76203" cy="60264"/>
            </a:xfrm>
            <a:custGeom>
              <a:avLst/>
              <a:gdLst/>
              <a:ahLst/>
              <a:cxnLst/>
              <a:rect l="0" t="0" r="0" b="0"/>
              <a:pathLst>
                <a:path w="76203" h="60264">
                  <a:moveTo>
                    <a:pt x="2" y="6088"/>
                  </a:moveTo>
                  <a:lnTo>
                    <a:pt x="2" y="6088"/>
                  </a:lnTo>
                  <a:lnTo>
                    <a:pt x="0" y="2717"/>
                  </a:lnTo>
                  <a:lnTo>
                    <a:pt x="707" y="1724"/>
                  </a:lnTo>
                  <a:lnTo>
                    <a:pt x="3372" y="621"/>
                  </a:lnTo>
                  <a:lnTo>
                    <a:pt x="8840" y="0"/>
                  </a:lnTo>
                  <a:lnTo>
                    <a:pt x="30039" y="8599"/>
                  </a:lnTo>
                  <a:lnTo>
                    <a:pt x="32726" y="11290"/>
                  </a:lnTo>
                  <a:lnTo>
                    <a:pt x="35712" y="18042"/>
                  </a:lnTo>
                  <a:lnTo>
                    <a:pt x="33276" y="27629"/>
                  </a:lnTo>
                  <a:lnTo>
                    <a:pt x="27490" y="37534"/>
                  </a:lnTo>
                  <a:lnTo>
                    <a:pt x="7894" y="55457"/>
                  </a:lnTo>
                  <a:lnTo>
                    <a:pt x="8085" y="56639"/>
                  </a:lnTo>
                  <a:lnTo>
                    <a:pt x="10180" y="59835"/>
                  </a:lnTo>
                  <a:lnTo>
                    <a:pt x="13138" y="60263"/>
                  </a:lnTo>
                  <a:lnTo>
                    <a:pt x="56225" y="50240"/>
                  </a:lnTo>
                  <a:lnTo>
                    <a:pt x="76202" y="44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1394"/>
            <p:cNvSpPr/>
            <p:nvPr>
              <p:custDataLst>
                <p:tags r:id="rId70"/>
              </p:custDataLst>
            </p:nvPr>
          </p:nvSpPr>
          <p:spPr>
            <a:xfrm>
              <a:off x="6571345" y="3841750"/>
              <a:ext cx="140606" cy="56336"/>
            </a:xfrm>
            <a:custGeom>
              <a:avLst/>
              <a:gdLst/>
              <a:ahLst/>
              <a:cxnLst/>
              <a:rect l="0" t="0" r="0" b="0"/>
              <a:pathLst>
                <a:path w="140606" h="56336">
                  <a:moveTo>
                    <a:pt x="70755" y="0"/>
                  </a:moveTo>
                  <a:lnTo>
                    <a:pt x="70755" y="0"/>
                  </a:lnTo>
                  <a:lnTo>
                    <a:pt x="70050" y="10139"/>
                  </a:lnTo>
                  <a:lnTo>
                    <a:pt x="61916" y="33224"/>
                  </a:lnTo>
                  <a:lnTo>
                    <a:pt x="54127" y="43224"/>
                  </a:lnTo>
                  <a:lnTo>
                    <a:pt x="49086" y="47866"/>
                  </a:lnTo>
                  <a:lnTo>
                    <a:pt x="35959" y="53024"/>
                  </a:lnTo>
                  <a:lnTo>
                    <a:pt x="11279" y="56335"/>
                  </a:lnTo>
                  <a:lnTo>
                    <a:pt x="7115" y="55195"/>
                  </a:lnTo>
                  <a:lnTo>
                    <a:pt x="607" y="50166"/>
                  </a:lnTo>
                  <a:lnTo>
                    <a:pt x="0" y="46144"/>
                  </a:lnTo>
                  <a:lnTo>
                    <a:pt x="3090" y="36031"/>
                  </a:lnTo>
                  <a:lnTo>
                    <a:pt x="9167" y="28243"/>
                  </a:lnTo>
                  <a:lnTo>
                    <a:pt x="31308" y="14124"/>
                  </a:lnTo>
                  <a:lnTo>
                    <a:pt x="54676" y="5283"/>
                  </a:lnTo>
                  <a:lnTo>
                    <a:pt x="98149" y="3840"/>
                  </a:lnTo>
                  <a:lnTo>
                    <a:pt x="1406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1395"/>
            <p:cNvSpPr/>
            <p:nvPr>
              <p:custDataLst>
                <p:tags r:id="rId71"/>
              </p:custDataLst>
            </p:nvPr>
          </p:nvSpPr>
          <p:spPr>
            <a:xfrm>
              <a:off x="6451600" y="3756448"/>
              <a:ext cx="114301" cy="78953"/>
            </a:xfrm>
            <a:custGeom>
              <a:avLst/>
              <a:gdLst/>
              <a:ahLst/>
              <a:cxnLst/>
              <a:rect l="0" t="0" r="0" b="0"/>
              <a:pathLst>
                <a:path w="114301" h="78953">
                  <a:moveTo>
                    <a:pt x="0" y="9102"/>
                  </a:moveTo>
                  <a:lnTo>
                    <a:pt x="0" y="9102"/>
                  </a:lnTo>
                  <a:lnTo>
                    <a:pt x="21048" y="264"/>
                  </a:lnTo>
                  <a:lnTo>
                    <a:pt x="32638" y="0"/>
                  </a:lnTo>
                  <a:lnTo>
                    <a:pt x="53954" y="5579"/>
                  </a:lnTo>
                  <a:lnTo>
                    <a:pt x="61139" y="11300"/>
                  </a:lnTo>
                  <a:lnTo>
                    <a:pt x="64043" y="14800"/>
                  </a:lnTo>
                  <a:lnTo>
                    <a:pt x="63862" y="19251"/>
                  </a:lnTo>
                  <a:lnTo>
                    <a:pt x="58017" y="29840"/>
                  </a:lnTo>
                  <a:lnTo>
                    <a:pt x="14210" y="70335"/>
                  </a:lnTo>
                  <a:lnTo>
                    <a:pt x="15118" y="71796"/>
                  </a:lnTo>
                  <a:lnTo>
                    <a:pt x="19889" y="75301"/>
                  </a:lnTo>
                  <a:lnTo>
                    <a:pt x="65736" y="78631"/>
                  </a:lnTo>
                  <a:lnTo>
                    <a:pt x="114300" y="78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1396"/>
            <p:cNvSpPr/>
            <p:nvPr>
              <p:custDataLst>
                <p:tags r:id="rId72"/>
              </p:custDataLst>
            </p:nvPr>
          </p:nvSpPr>
          <p:spPr>
            <a:xfrm>
              <a:off x="6330950" y="3708645"/>
              <a:ext cx="520701" cy="9190"/>
            </a:xfrm>
            <a:custGeom>
              <a:avLst/>
              <a:gdLst/>
              <a:ahLst/>
              <a:cxnLst/>
              <a:rect l="0" t="0" r="0" b="0"/>
              <a:pathLst>
                <a:path w="520701" h="9190">
                  <a:moveTo>
                    <a:pt x="0" y="6105"/>
                  </a:moveTo>
                  <a:lnTo>
                    <a:pt x="0" y="6105"/>
                  </a:lnTo>
                  <a:lnTo>
                    <a:pt x="0" y="2446"/>
                  </a:lnTo>
                  <a:lnTo>
                    <a:pt x="0" y="4009"/>
                  </a:lnTo>
                  <a:lnTo>
                    <a:pt x="5645" y="5174"/>
                  </a:lnTo>
                  <a:lnTo>
                    <a:pt x="39999" y="2550"/>
                  </a:lnTo>
                  <a:lnTo>
                    <a:pt x="73751" y="997"/>
                  </a:lnTo>
                  <a:lnTo>
                    <a:pt x="118856" y="307"/>
                  </a:lnTo>
                  <a:lnTo>
                    <a:pt x="147677" y="123"/>
                  </a:lnTo>
                  <a:lnTo>
                    <a:pt x="178884" y="0"/>
                  </a:lnTo>
                  <a:lnTo>
                    <a:pt x="213800" y="624"/>
                  </a:lnTo>
                  <a:lnTo>
                    <a:pt x="251189" y="1746"/>
                  </a:lnTo>
                  <a:lnTo>
                    <a:pt x="290226" y="3199"/>
                  </a:lnTo>
                  <a:lnTo>
                    <a:pt x="326128" y="4873"/>
                  </a:lnTo>
                  <a:lnTo>
                    <a:pt x="359942" y="6694"/>
                  </a:lnTo>
                  <a:lnTo>
                    <a:pt x="392362" y="8615"/>
                  </a:lnTo>
                  <a:lnTo>
                    <a:pt x="419618" y="9189"/>
                  </a:lnTo>
                  <a:lnTo>
                    <a:pt x="464956" y="7946"/>
                  </a:lnTo>
                  <a:lnTo>
                    <a:pt x="520700" y="6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1397"/>
            <p:cNvSpPr/>
            <p:nvPr>
              <p:custDataLst>
                <p:tags r:id="rId73"/>
              </p:custDataLst>
            </p:nvPr>
          </p:nvSpPr>
          <p:spPr>
            <a:xfrm>
              <a:off x="6911491" y="3384967"/>
              <a:ext cx="86210" cy="82134"/>
            </a:xfrm>
            <a:custGeom>
              <a:avLst/>
              <a:gdLst/>
              <a:ahLst/>
              <a:cxnLst/>
              <a:rect l="0" t="0" r="0" b="0"/>
              <a:pathLst>
                <a:path w="86210" h="82134">
                  <a:moveTo>
                    <a:pt x="3659" y="18633"/>
                  </a:moveTo>
                  <a:lnTo>
                    <a:pt x="3659" y="18633"/>
                  </a:lnTo>
                  <a:lnTo>
                    <a:pt x="288" y="11891"/>
                  </a:lnTo>
                  <a:lnTo>
                    <a:pt x="0" y="9199"/>
                  </a:lnTo>
                  <a:lnTo>
                    <a:pt x="1563" y="4327"/>
                  </a:lnTo>
                  <a:lnTo>
                    <a:pt x="3673" y="2746"/>
                  </a:lnTo>
                  <a:lnTo>
                    <a:pt x="9780" y="988"/>
                  </a:lnTo>
                  <a:lnTo>
                    <a:pt x="21151" y="0"/>
                  </a:lnTo>
                  <a:lnTo>
                    <a:pt x="33457" y="3077"/>
                  </a:lnTo>
                  <a:lnTo>
                    <a:pt x="36224" y="5440"/>
                  </a:lnTo>
                  <a:lnTo>
                    <a:pt x="39299" y="11829"/>
                  </a:lnTo>
                  <a:lnTo>
                    <a:pt x="41030" y="30101"/>
                  </a:lnTo>
                  <a:lnTo>
                    <a:pt x="39156" y="36156"/>
                  </a:lnTo>
                  <a:lnTo>
                    <a:pt x="18007" y="66782"/>
                  </a:lnTo>
                  <a:lnTo>
                    <a:pt x="18869" y="68371"/>
                  </a:lnTo>
                  <a:lnTo>
                    <a:pt x="23591" y="72019"/>
                  </a:lnTo>
                  <a:lnTo>
                    <a:pt x="34180" y="74668"/>
                  </a:lnTo>
                  <a:lnTo>
                    <a:pt x="86209" y="82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1398"/>
            <p:cNvSpPr/>
            <p:nvPr>
              <p:custDataLst>
                <p:tags r:id="rId74"/>
              </p:custDataLst>
            </p:nvPr>
          </p:nvSpPr>
          <p:spPr>
            <a:xfrm>
              <a:off x="6845300" y="3448835"/>
              <a:ext cx="48294" cy="132566"/>
            </a:xfrm>
            <a:custGeom>
              <a:avLst/>
              <a:gdLst/>
              <a:ahLst/>
              <a:cxnLst/>
              <a:rect l="0" t="0" r="0" b="0"/>
              <a:pathLst>
                <a:path w="48294" h="132566">
                  <a:moveTo>
                    <a:pt x="0" y="18265"/>
                  </a:moveTo>
                  <a:lnTo>
                    <a:pt x="0" y="18265"/>
                  </a:lnTo>
                  <a:lnTo>
                    <a:pt x="8022" y="5173"/>
                  </a:lnTo>
                  <a:lnTo>
                    <a:pt x="8170" y="3187"/>
                  </a:lnTo>
                  <a:lnTo>
                    <a:pt x="7563" y="1863"/>
                  </a:lnTo>
                  <a:lnTo>
                    <a:pt x="7865" y="980"/>
                  </a:lnTo>
                  <a:lnTo>
                    <a:pt x="8770" y="392"/>
                  </a:lnTo>
                  <a:lnTo>
                    <a:pt x="10080" y="0"/>
                  </a:lnTo>
                  <a:lnTo>
                    <a:pt x="11660" y="1149"/>
                  </a:lnTo>
                  <a:lnTo>
                    <a:pt x="40129" y="31768"/>
                  </a:lnTo>
                  <a:lnTo>
                    <a:pt x="47636" y="59268"/>
                  </a:lnTo>
                  <a:lnTo>
                    <a:pt x="48293" y="94202"/>
                  </a:lnTo>
                  <a:lnTo>
                    <a:pt x="41838" y="121538"/>
                  </a:lnTo>
                  <a:lnTo>
                    <a:pt x="39181" y="125214"/>
                  </a:lnTo>
                  <a:lnTo>
                    <a:pt x="25400" y="132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1399"/>
            <p:cNvSpPr/>
            <p:nvPr>
              <p:custDataLst>
                <p:tags r:id="rId75"/>
              </p:custDataLst>
            </p:nvPr>
          </p:nvSpPr>
          <p:spPr>
            <a:xfrm>
              <a:off x="6662033" y="3487800"/>
              <a:ext cx="157868" cy="144401"/>
            </a:xfrm>
            <a:custGeom>
              <a:avLst/>
              <a:gdLst/>
              <a:ahLst/>
              <a:cxnLst/>
              <a:rect l="0" t="0" r="0" b="0"/>
              <a:pathLst>
                <a:path w="157868" h="144401">
                  <a:moveTo>
                    <a:pt x="5467" y="144400"/>
                  </a:moveTo>
                  <a:lnTo>
                    <a:pt x="5467" y="144400"/>
                  </a:lnTo>
                  <a:lnTo>
                    <a:pt x="2096" y="144400"/>
                  </a:lnTo>
                  <a:lnTo>
                    <a:pt x="1103" y="143694"/>
                  </a:lnTo>
                  <a:lnTo>
                    <a:pt x="441" y="142518"/>
                  </a:lnTo>
                  <a:lnTo>
                    <a:pt x="0" y="141029"/>
                  </a:lnTo>
                  <a:lnTo>
                    <a:pt x="411" y="140036"/>
                  </a:lnTo>
                  <a:lnTo>
                    <a:pt x="1391" y="139374"/>
                  </a:lnTo>
                  <a:lnTo>
                    <a:pt x="2749" y="138933"/>
                  </a:lnTo>
                  <a:lnTo>
                    <a:pt x="17438" y="117080"/>
                  </a:lnTo>
                  <a:lnTo>
                    <a:pt x="32551" y="86034"/>
                  </a:lnTo>
                  <a:lnTo>
                    <a:pt x="43063" y="40182"/>
                  </a:lnTo>
                  <a:lnTo>
                    <a:pt x="49798" y="0"/>
                  </a:lnTo>
                  <a:lnTo>
                    <a:pt x="49864" y="965"/>
                  </a:lnTo>
                  <a:lnTo>
                    <a:pt x="49188" y="5862"/>
                  </a:lnTo>
                  <a:lnTo>
                    <a:pt x="40495" y="47173"/>
                  </a:lnTo>
                  <a:lnTo>
                    <a:pt x="43048" y="66909"/>
                  </a:lnTo>
                  <a:lnTo>
                    <a:pt x="46393" y="77268"/>
                  </a:lnTo>
                  <a:lnTo>
                    <a:pt x="52114" y="84695"/>
                  </a:lnTo>
                  <a:lnTo>
                    <a:pt x="55615" y="87663"/>
                  </a:lnTo>
                  <a:lnTo>
                    <a:pt x="59360" y="88936"/>
                  </a:lnTo>
                  <a:lnTo>
                    <a:pt x="67284" y="88470"/>
                  </a:lnTo>
                  <a:lnTo>
                    <a:pt x="75509" y="84029"/>
                  </a:lnTo>
                  <a:lnTo>
                    <a:pt x="83869" y="75941"/>
                  </a:lnTo>
                  <a:lnTo>
                    <a:pt x="95097" y="56931"/>
                  </a:lnTo>
                  <a:lnTo>
                    <a:pt x="101488" y="39032"/>
                  </a:lnTo>
                  <a:lnTo>
                    <a:pt x="105965" y="31864"/>
                  </a:lnTo>
                  <a:lnTo>
                    <a:pt x="106331" y="31982"/>
                  </a:lnTo>
                  <a:lnTo>
                    <a:pt x="110341" y="42464"/>
                  </a:lnTo>
                  <a:lnTo>
                    <a:pt x="119248" y="53911"/>
                  </a:lnTo>
                  <a:lnTo>
                    <a:pt x="130824" y="62869"/>
                  </a:lnTo>
                  <a:lnTo>
                    <a:pt x="157867" y="68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8" name="SMARTInkShape-1400"/>
          <p:cNvSpPr/>
          <p:nvPr>
            <p:custDataLst>
              <p:tags r:id="rId9"/>
            </p:custDataLst>
          </p:nvPr>
        </p:nvSpPr>
        <p:spPr>
          <a:xfrm>
            <a:off x="2254250" y="4356641"/>
            <a:ext cx="1397001" cy="83559"/>
          </a:xfrm>
          <a:custGeom>
            <a:avLst/>
            <a:gdLst/>
            <a:ahLst/>
            <a:cxnLst/>
            <a:rect l="0" t="0" r="0" b="0"/>
            <a:pathLst>
              <a:path w="1397001" h="83559">
                <a:moveTo>
                  <a:pt x="0" y="18509"/>
                </a:moveTo>
                <a:lnTo>
                  <a:pt x="0" y="18509"/>
                </a:lnTo>
                <a:lnTo>
                  <a:pt x="0" y="15138"/>
                </a:lnTo>
                <a:lnTo>
                  <a:pt x="705" y="14145"/>
                </a:lnTo>
                <a:lnTo>
                  <a:pt x="1881" y="13483"/>
                </a:lnTo>
                <a:lnTo>
                  <a:pt x="8789" y="12551"/>
                </a:lnTo>
                <a:lnTo>
                  <a:pt x="12209" y="12420"/>
                </a:lnTo>
                <a:lnTo>
                  <a:pt x="17891" y="14157"/>
                </a:lnTo>
                <a:lnTo>
                  <a:pt x="20394" y="15607"/>
                </a:lnTo>
                <a:lnTo>
                  <a:pt x="39174" y="45757"/>
                </a:lnTo>
                <a:lnTo>
                  <a:pt x="58333" y="60958"/>
                </a:lnTo>
                <a:lnTo>
                  <a:pt x="85663" y="74770"/>
                </a:lnTo>
                <a:lnTo>
                  <a:pt x="122269" y="82319"/>
                </a:lnTo>
                <a:lnTo>
                  <a:pt x="165819" y="83558"/>
                </a:lnTo>
                <a:lnTo>
                  <a:pt x="190274" y="80925"/>
                </a:lnTo>
                <a:lnTo>
                  <a:pt x="215749" y="77053"/>
                </a:lnTo>
                <a:lnTo>
                  <a:pt x="241905" y="70943"/>
                </a:lnTo>
                <a:lnTo>
                  <a:pt x="268514" y="63343"/>
                </a:lnTo>
                <a:lnTo>
                  <a:pt x="295426" y="54749"/>
                </a:lnTo>
                <a:lnTo>
                  <a:pt x="321834" y="45491"/>
                </a:lnTo>
                <a:lnTo>
                  <a:pt x="347906" y="35792"/>
                </a:lnTo>
                <a:lnTo>
                  <a:pt x="373754" y="25797"/>
                </a:lnTo>
                <a:lnTo>
                  <a:pt x="400864" y="17723"/>
                </a:lnTo>
                <a:lnTo>
                  <a:pt x="428815" y="10930"/>
                </a:lnTo>
                <a:lnTo>
                  <a:pt x="457327" y="4989"/>
                </a:lnTo>
                <a:lnTo>
                  <a:pt x="485507" y="1734"/>
                </a:lnTo>
                <a:lnTo>
                  <a:pt x="513466" y="270"/>
                </a:lnTo>
                <a:lnTo>
                  <a:pt x="541277" y="0"/>
                </a:lnTo>
                <a:lnTo>
                  <a:pt x="567579" y="1231"/>
                </a:lnTo>
                <a:lnTo>
                  <a:pt x="592875" y="3462"/>
                </a:lnTo>
                <a:lnTo>
                  <a:pt x="617500" y="6361"/>
                </a:lnTo>
                <a:lnTo>
                  <a:pt x="643089" y="11116"/>
                </a:lnTo>
                <a:lnTo>
                  <a:pt x="669320" y="17108"/>
                </a:lnTo>
                <a:lnTo>
                  <a:pt x="695980" y="23925"/>
                </a:lnTo>
                <a:lnTo>
                  <a:pt x="721515" y="30586"/>
                </a:lnTo>
                <a:lnTo>
                  <a:pt x="746298" y="37143"/>
                </a:lnTo>
                <a:lnTo>
                  <a:pt x="793122" y="49369"/>
                </a:lnTo>
                <a:lnTo>
                  <a:pt x="835099" y="59506"/>
                </a:lnTo>
                <a:lnTo>
                  <a:pt x="873040" y="66833"/>
                </a:lnTo>
                <a:lnTo>
                  <a:pt x="908012" y="71736"/>
                </a:lnTo>
                <a:lnTo>
                  <a:pt x="940018" y="73915"/>
                </a:lnTo>
                <a:lnTo>
                  <a:pt x="972588" y="73003"/>
                </a:lnTo>
                <a:lnTo>
                  <a:pt x="1006584" y="70245"/>
                </a:lnTo>
                <a:lnTo>
                  <a:pt x="1042859" y="66668"/>
                </a:lnTo>
                <a:lnTo>
                  <a:pt x="1082030" y="60844"/>
                </a:lnTo>
                <a:lnTo>
                  <a:pt x="1123663" y="53553"/>
                </a:lnTo>
                <a:lnTo>
                  <a:pt x="1168038" y="45608"/>
                </a:lnTo>
                <a:lnTo>
                  <a:pt x="1209866" y="39255"/>
                </a:lnTo>
                <a:lnTo>
                  <a:pt x="1248213" y="34079"/>
                </a:lnTo>
                <a:lnTo>
                  <a:pt x="1281719" y="29427"/>
                </a:lnTo>
                <a:lnTo>
                  <a:pt x="1328349" y="29584"/>
                </a:lnTo>
                <a:lnTo>
                  <a:pt x="1370074" y="34098"/>
                </a:lnTo>
                <a:lnTo>
                  <a:pt x="1397000" y="375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2" name="SMARTInkShape-Group282"/>
          <p:cNvGrpSpPr/>
          <p:nvPr/>
        </p:nvGrpSpPr>
        <p:grpSpPr>
          <a:xfrm>
            <a:off x="2235756" y="4692028"/>
            <a:ext cx="501095" cy="400673"/>
            <a:chOff x="2235756" y="4692028"/>
            <a:chExt cx="501095" cy="400673"/>
          </a:xfrm>
        </p:grpSpPr>
        <p:sp>
          <p:nvSpPr>
            <p:cNvPr id="709" name="SMARTInkShape-1401"/>
            <p:cNvSpPr/>
            <p:nvPr>
              <p:custDataLst>
                <p:tags r:id="rId65"/>
              </p:custDataLst>
            </p:nvPr>
          </p:nvSpPr>
          <p:spPr>
            <a:xfrm>
              <a:off x="2584896" y="4706756"/>
              <a:ext cx="151955" cy="385945"/>
            </a:xfrm>
            <a:custGeom>
              <a:avLst/>
              <a:gdLst/>
              <a:ahLst/>
              <a:cxnLst/>
              <a:rect l="0" t="0" r="0" b="0"/>
              <a:pathLst>
                <a:path w="151955" h="385945">
                  <a:moveTo>
                    <a:pt x="151954" y="17644"/>
                  </a:moveTo>
                  <a:lnTo>
                    <a:pt x="151954" y="17644"/>
                  </a:lnTo>
                  <a:lnTo>
                    <a:pt x="151954" y="10902"/>
                  </a:lnTo>
                  <a:lnTo>
                    <a:pt x="150073" y="5710"/>
                  </a:lnTo>
                  <a:lnTo>
                    <a:pt x="148583" y="3338"/>
                  </a:lnTo>
                  <a:lnTo>
                    <a:pt x="141284" y="704"/>
                  </a:lnTo>
                  <a:lnTo>
                    <a:pt x="136374" y="0"/>
                  </a:lnTo>
                  <a:lnTo>
                    <a:pt x="123392" y="8626"/>
                  </a:lnTo>
                  <a:lnTo>
                    <a:pt x="88692" y="49651"/>
                  </a:lnTo>
                  <a:lnTo>
                    <a:pt x="66687" y="84316"/>
                  </a:lnTo>
                  <a:lnTo>
                    <a:pt x="44208" y="126298"/>
                  </a:lnTo>
                  <a:lnTo>
                    <a:pt x="24809" y="173179"/>
                  </a:lnTo>
                  <a:lnTo>
                    <a:pt x="10543" y="220355"/>
                  </a:lnTo>
                  <a:lnTo>
                    <a:pt x="1616" y="265783"/>
                  </a:lnTo>
                  <a:lnTo>
                    <a:pt x="0" y="307139"/>
                  </a:lnTo>
                  <a:lnTo>
                    <a:pt x="9160" y="341042"/>
                  </a:lnTo>
                  <a:lnTo>
                    <a:pt x="31304" y="385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1402"/>
            <p:cNvSpPr/>
            <p:nvPr>
              <p:custDataLst>
                <p:tags r:id="rId66"/>
              </p:custDataLst>
            </p:nvPr>
          </p:nvSpPr>
          <p:spPr>
            <a:xfrm>
              <a:off x="2311400" y="4870450"/>
              <a:ext cx="184151" cy="139463"/>
            </a:xfrm>
            <a:custGeom>
              <a:avLst/>
              <a:gdLst/>
              <a:ahLst/>
              <a:cxnLst/>
              <a:rect l="0" t="0" r="0" b="0"/>
              <a:pathLst>
                <a:path w="184151" h="139463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15580" y="10211"/>
                  </a:lnTo>
                  <a:lnTo>
                    <a:pt x="35974" y="7494"/>
                  </a:lnTo>
                  <a:lnTo>
                    <a:pt x="49855" y="10621"/>
                  </a:lnTo>
                  <a:lnTo>
                    <a:pt x="63080" y="18126"/>
                  </a:lnTo>
                  <a:lnTo>
                    <a:pt x="76013" y="30869"/>
                  </a:lnTo>
                  <a:lnTo>
                    <a:pt x="88453" y="60652"/>
                  </a:lnTo>
                  <a:lnTo>
                    <a:pt x="88466" y="84106"/>
                  </a:lnTo>
                  <a:lnTo>
                    <a:pt x="80540" y="115467"/>
                  </a:lnTo>
                  <a:lnTo>
                    <a:pt x="68591" y="138284"/>
                  </a:lnTo>
                  <a:lnTo>
                    <a:pt x="65482" y="139462"/>
                  </a:lnTo>
                  <a:lnTo>
                    <a:pt x="62000" y="138835"/>
                  </a:lnTo>
                  <a:lnTo>
                    <a:pt x="58266" y="137007"/>
                  </a:lnTo>
                  <a:lnTo>
                    <a:pt x="56483" y="132260"/>
                  </a:lnTo>
                  <a:lnTo>
                    <a:pt x="56383" y="117578"/>
                  </a:lnTo>
                  <a:lnTo>
                    <a:pt x="63665" y="86108"/>
                  </a:lnTo>
                  <a:lnTo>
                    <a:pt x="88243" y="49973"/>
                  </a:lnTo>
                  <a:lnTo>
                    <a:pt x="125708" y="22568"/>
                  </a:lnTo>
                  <a:lnTo>
                    <a:pt x="168947" y="519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1403"/>
            <p:cNvSpPr/>
            <p:nvPr>
              <p:custDataLst>
                <p:tags r:id="rId67"/>
              </p:custDataLst>
            </p:nvPr>
          </p:nvSpPr>
          <p:spPr>
            <a:xfrm>
              <a:off x="2235756" y="4692028"/>
              <a:ext cx="143850" cy="323730"/>
            </a:xfrm>
            <a:custGeom>
              <a:avLst/>
              <a:gdLst/>
              <a:ahLst/>
              <a:cxnLst/>
              <a:rect l="0" t="0" r="0" b="0"/>
              <a:pathLst>
                <a:path w="143850" h="323730">
                  <a:moveTo>
                    <a:pt x="31194" y="57772"/>
                  </a:moveTo>
                  <a:lnTo>
                    <a:pt x="31194" y="57772"/>
                  </a:lnTo>
                  <a:lnTo>
                    <a:pt x="27823" y="57772"/>
                  </a:lnTo>
                  <a:lnTo>
                    <a:pt x="26830" y="58477"/>
                  </a:lnTo>
                  <a:lnTo>
                    <a:pt x="26168" y="59653"/>
                  </a:lnTo>
                  <a:lnTo>
                    <a:pt x="25727" y="61143"/>
                  </a:lnTo>
                  <a:lnTo>
                    <a:pt x="30389" y="107230"/>
                  </a:lnTo>
                  <a:lnTo>
                    <a:pt x="30836" y="140901"/>
                  </a:lnTo>
                  <a:lnTo>
                    <a:pt x="30330" y="179385"/>
                  </a:lnTo>
                  <a:lnTo>
                    <a:pt x="27752" y="220007"/>
                  </a:lnTo>
                  <a:lnTo>
                    <a:pt x="24255" y="255935"/>
                  </a:lnTo>
                  <a:lnTo>
                    <a:pt x="18319" y="296404"/>
                  </a:lnTo>
                  <a:lnTo>
                    <a:pt x="12092" y="318036"/>
                  </a:lnTo>
                  <a:lnTo>
                    <a:pt x="9993" y="322298"/>
                  </a:lnTo>
                  <a:lnTo>
                    <a:pt x="7888" y="323729"/>
                  </a:lnTo>
                  <a:lnTo>
                    <a:pt x="5779" y="323271"/>
                  </a:lnTo>
                  <a:lnTo>
                    <a:pt x="3667" y="321556"/>
                  </a:lnTo>
                  <a:lnTo>
                    <a:pt x="695" y="298913"/>
                  </a:lnTo>
                  <a:lnTo>
                    <a:pt x="0" y="267722"/>
                  </a:lnTo>
                  <a:lnTo>
                    <a:pt x="397" y="229400"/>
                  </a:lnTo>
                  <a:lnTo>
                    <a:pt x="2925" y="191201"/>
                  </a:lnTo>
                  <a:lnTo>
                    <a:pt x="10163" y="153057"/>
                  </a:lnTo>
                  <a:lnTo>
                    <a:pt x="21141" y="117054"/>
                  </a:lnTo>
                  <a:lnTo>
                    <a:pt x="43189" y="72985"/>
                  </a:lnTo>
                  <a:lnTo>
                    <a:pt x="75923" y="25813"/>
                  </a:lnTo>
                  <a:lnTo>
                    <a:pt x="102824" y="2227"/>
                  </a:lnTo>
                  <a:lnTo>
                    <a:pt x="107875" y="281"/>
                  </a:lnTo>
                  <a:lnTo>
                    <a:pt x="117250" y="0"/>
                  </a:lnTo>
                  <a:lnTo>
                    <a:pt x="121726" y="3735"/>
                  </a:lnTo>
                  <a:lnTo>
                    <a:pt x="130462" y="17293"/>
                  </a:lnTo>
                  <a:lnTo>
                    <a:pt x="141793" y="59104"/>
                  </a:lnTo>
                  <a:lnTo>
                    <a:pt x="143849" y="80707"/>
                  </a:lnTo>
                  <a:lnTo>
                    <a:pt x="137237" y="100185"/>
                  </a:lnTo>
                  <a:lnTo>
                    <a:pt x="124185" y="117545"/>
                  </a:lnTo>
                  <a:lnTo>
                    <a:pt x="106625" y="132316"/>
                  </a:lnTo>
                  <a:lnTo>
                    <a:pt x="85180" y="140291"/>
                  </a:lnTo>
                  <a:lnTo>
                    <a:pt x="62243" y="142425"/>
                  </a:lnTo>
                  <a:lnTo>
                    <a:pt x="18210" y="131993"/>
                  </a:lnTo>
                  <a:lnTo>
                    <a:pt x="5794" y="127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SMARTInkShape-Group283"/>
          <p:cNvGrpSpPr/>
          <p:nvPr/>
        </p:nvGrpSpPr>
        <p:grpSpPr>
          <a:xfrm>
            <a:off x="5441950" y="908561"/>
            <a:ext cx="1553425" cy="88390"/>
            <a:chOff x="5441950" y="908561"/>
            <a:chExt cx="1553425" cy="88390"/>
          </a:xfrm>
        </p:grpSpPr>
        <p:sp>
          <p:nvSpPr>
            <p:cNvPr id="713" name="SMARTInkShape-1404"/>
            <p:cNvSpPr/>
            <p:nvPr>
              <p:custDataLst>
                <p:tags r:id="rId63"/>
              </p:custDataLst>
            </p:nvPr>
          </p:nvSpPr>
          <p:spPr>
            <a:xfrm>
              <a:off x="5441950" y="908561"/>
              <a:ext cx="1553425" cy="88390"/>
            </a:xfrm>
            <a:custGeom>
              <a:avLst/>
              <a:gdLst/>
              <a:ahLst/>
              <a:cxnLst/>
              <a:rect l="0" t="0" r="0" b="0"/>
              <a:pathLst>
                <a:path w="1553425" h="88390">
                  <a:moveTo>
                    <a:pt x="0" y="88389"/>
                  </a:moveTo>
                  <a:lnTo>
                    <a:pt x="0" y="88389"/>
                  </a:lnTo>
                  <a:lnTo>
                    <a:pt x="44646" y="87683"/>
                  </a:lnTo>
                  <a:lnTo>
                    <a:pt x="69979" y="86508"/>
                  </a:lnTo>
                  <a:lnTo>
                    <a:pt x="99570" y="85018"/>
                  </a:lnTo>
                  <a:lnTo>
                    <a:pt x="134819" y="82614"/>
                  </a:lnTo>
                  <a:lnTo>
                    <a:pt x="173840" y="79600"/>
                  </a:lnTo>
                  <a:lnTo>
                    <a:pt x="215377" y="76180"/>
                  </a:lnTo>
                  <a:lnTo>
                    <a:pt x="262118" y="72488"/>
                  </a:lnTo>
                  <a:lnTo>
                    <a:pt x="312327" y="68616"/>
                  </a:lnTo>
                  <a:lnTo>
                    <a:pt x="364851" y="64624"/>
                  </a:lnTo>
                  <a:lnTo>
                    <a:pt x="422446" y="59846"/>
                  </a:lnTo>
                  <a:lnTo>
                    <a:pt x="483420" y="54543"/>
                  </a:lnTo>
                  <a:lnTo>
                    <a:pt x="546646" y="48892"/>
                  </a:lnTo>
                  <a:lnTo>
                    <a:pt x="609964" y="43008"/>
                  </a:lnTo>
                  <a:lnTo>
                    <a:pt x="673343" y="36968"/>
                  </a:lnTo>
                  <a:lnTo>
                    <a:pt x="736760" y="30825"/>
                  </a:lnTo>
                  <a:lnTo>
                    <a:pt x="800207" y="25319"/>
                  </a:lnTo>
                  <a:lnTo>
                    <a:pt x="863672" y="20236"/>
                  </a:lnTo>
                  <a:lnTo>
                    <a:pt x="927148" y="15437"/>
                  </a:lnTo>
                  <a:lnTo>
                    <a:pt x="990633" y="11532"/>
                  </a:lnTo>
                  <a:lnTo>
                    <a:pt x="1054121" y="8223"/>
                  </a:lnTo>
                  <a:lnTo>
                    <a:pt x="1117614" y="5312"/>
                  </a:lnTo>
                  <a:lnTo>
                    <a:pt x="1176170" y="3371"/>
                  </a:lnTo>
                  <a:lnTo>
                    <a:pt x="1231436" y="2077"/>
                  </a:lnTo>
                  <a:lnTo>
                    <a:pt x="1284507" y="1214"/>
                  </a:lnTo>
                  <a:lnTo>
                    <a:pt x="1331882" y="639"/>
                  </a:lnTo>
                  <a:lnTo>
                    <a:pt x="1375460" y="256"/>
                  </a:lnTo>
                  <a:lnTo>
                    <a:pt x="1416507" y="0"/>
                  </a:lnTo>
                  <a:lnTo>
                    <a:pt x="1450222" y="535"/>
                  </a:lnTo>
                  <a:lnTo>
                    <a:pt x="1479048" y="1598"/>
                  </a:lnTo>
                  <a:lnTo>
                    <a:pt x="1523071" y="3954"/>
                  </a:lnTo>
                  <a:lnTo>
                    <a:pt x="1553424" y="5467"/>
                  </a:lnTo>
                  <a:lnTo>
                    <a:pt x="1513114" y="5765"/>
                  </a:lnTo>
                  <a:lnTo>
                    <a:pt x="1489932" y="6495"/>
                  </a:lnTo>
                  <a:lnTo>
                    <a:pt x="1462482" y="7688"/>
                  </a:lnTo>
                  <a:lnTo>
                    <a:pt x="1432188" y="9188"/>
                  </a:lnTo>
                  <a:lnTo>
                    <a:pt x="1396470" y="10894"/>
                  </a:lnTo>
                  <a:lnTo>
                    <a:pt x="1357135" y="12737"/>
                  </a:lnTo>
                  <a:lnTo>
                    <a:pt x="1315389" y="14671"/>
                  </a:lnTo>
                  <a:lnTo>
                    <a:pt x="1268510" y="17371"/>
                  </a:lnTo>
                  <a:lnTo>
                    <a:pt x="1218206" y="20583"/>
                  </a:lnTo>
                  <a:lnTo>
                    <a:pt x="1165620" y="24135"/>
                  </a:lnTo>
                  <a:lnTo>
                    <a:pt x="1110103" y="27914"/>
                  </a:lnTo>
                  <a:lnTo>
                    <a:pt x="1052630" y="31845"/>
                  </a:lnTo>
                  <a:lnTo>
                    <a:pt x="993854" y="35876"/>
                  </a:lnTo>
                  <a:lnTo>
                    <a:pt x="932797" y="39975"/>
                  </a:lnTo>
                  <a:lnTo>
                    <a:pt x="870221" y="44118"/>
                  </a:lnTo>
                  <a:lnTo>
                    <a:pt x="806631" y="48292"/>
                  </a:lnTo>
                  <a:lnTo>
                    <a:pt x="744482" y="52485"/>
                  </a:lnTo>
                  <a:lnTo>
                    <a:pt x="683293" y="56692"/>
                  </a:lnTo>
                  <a:lnTo>
                    <a:pt x="622745" y="60908"/>
                  </a:lnTo>
                  <a:lnTo>
                    <a:pt x="566153" y="65129"/>
                  </a:lnTo>
                  <a:lnTo>
                    <a:pt x="512196" y="69355"/>
                  </a:lnTo>
                  <a:lnTo>
                    <a:pt x="459998" y="73583"/>
                  </a:lnTo>
                  <a:lnTo>
                    <a:pt x="416731" y="76402"/>
                  </a:lnTo>
                  <a:lnTo>
                    <a:pt x="379421" y="78281"/>
                  </a:lnTo>
                  <a:lnTo>
                    <a:pt x="346080" y="79533"/>
                  </a:lnTo>
                  <a:lnTo>
                    <a:pt x="307155" y="80925"/>
                  </a:lnTo>
                  <a:lnTo>
                    <a:pt x="295785" y="81297"/>
                  </a:lnTo>
                  <a:lnTo>
                    <a:pt x="293852" y="80133"/>
                  </a:lnTo>
                  <a:lnTo>
                    <a:pt x="306755" y="75077"/>
                  </a:lnTo>
                  <a:lnTo>
                    <a:pt x="328680" y="71753"/>
                  </a:lnTo>
                  <a:lnTo>
                    <a:pt x="359526" y="68126"/>
                  </a:lnTo>
                  <a:lnTo>
                    <a:pt x="396317" y="64297"/>
                  </a:lnTo>
                  <a:lnTo>
                    <a:pt x="447656" y="58922"/>
                  </a:lnTo>
                  <a:lnTo>
                    <a:pt x="508693" y="52517"/>
                  </a:lnTo>
                  <a:lnTo>
                    <a:pt x="576195" y="45424"/>
                  </a:lnTo>
                  <a:lnTo>
                    <a:pt x="651535" y="38579"/>
                  </a:lnTo>
                  <a:lnTo>
                    <a:pt x="732101" y="31899"/>
                  </a:lnTo>
                  <a:lnTo>
                    <a:pt x="816151" y="25329"/>
                  </a:lnTo>
                  <a:lnTo>
                    <a:pt x="898996" y="19538"/>
                  </a:lnTo>
                  <a:lnTo>
                    <a:pt x="981036" y="14266"/>
                  </a:lnTo>
                  <a:lnTo>
                    <a:pt x="1062541" y="9340"/>
                  </a:lnTo>
                  <a:lnTo>
                    <a:pt x="1138749" y="6762"/>
                  </a:lnTo>
                  <a:lnTo>
                    <a:pt x="1211428" y="5749"/>
                  </a:lnTo>
                  <a:lnTo>
                    <a:pt x="1281751" y="5779"/>
                  </a:lnTo>
                  <a:lnTo>
                    <a:pt x="1342040" y="10032"/>
                  </a:lnTo>
                  <a:lnTo>
                    <a:pt x="1395637" y="17101"/>
                  </a:lnTo>
                  <a:lnTo>
                    <a:pt x="1444775" y="26047"/>
                  </a:lnTo>
                  <a:lnTo>
                    <a:pt x="1477533" y="32011"/>
                  </a:lnTo>
                  <a:lnTo>
                    <a:pt x="1543050" y="439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1405"/>
            <p:cNvSpPr/>
            <p:nvPr>
              <p:custDataLst>
                <p:tags r:id="rId64"/>
              </p:custDataLst>
            </p:nvPr>
          </p:nvSpPr>
          <p:spPr>
            <a:xfrm>
              <a:off x="5943600" y="984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SMARTInkShape-Group284"/>
          <p:cNvGrpSpPr/>
          <p:nvPr/>
        </p:nvGrpSpPr>
        <p:grpSpPr>
          <a:xfrm>
            <a:off x="2882978" y="4702214"/>
            <a:ext cx="537081" cy="568287"/>
            <a:chOff x="2882978" y="4702214"/>
            <a:chExt cx="537081" cy="568287"/>
          </a:xfrm>
        </p:grpSpPr>
        <p:sp>
          <p:nvSpPr>
            <p:cNvPr id="716" name="SMARTInkShape-1406"/>
            <p:cNvSpPr/>
            <p:nvPr>
              <p:custDataLst>
                <p:tags r:id="rId57"/>
              </p:custDataLst>
            </p:nvPr>
          </p:nvSpPr>
          <p:spPr>
            <a:xfrm>
              <a:off x="3063680" y="5135642"/>
              <a:ext cx="155771" cy="134859"/>
            </a:xfrm>
            <a:custGeom>
              <a:avLst/>
              <a:gdLst/>
              <a:ahLst/>
              <a:cxnLst/>
              <a:rect l="0" t="0" r="0" b="0"/>
              <a:pathLst>
                <a:path w="155771" h="134859">
                  <a:moveTo>
                    <a:pt x="85920" y="71358"/>
                  </a:moveTo>
                  <a:lnTo>
                    <a:pt x="85920" y="71358"/>
                  </a:lnTo>
                  <a:lnTo>
                    <a:pt x="85214" y="50402"/>
                  </a:lnTo>
                  <a:lnTo>
                    <a:pt x="67622" y="19023"/>
                  </a:lnTo>
                  <a:lnTo>
                    <a:pt x="58032" y="10938"/>
                  </a:lnTo>
                  <a:lnTo>
                    <a:pt x="37999" y="0"/>
                  </a:lnTo>
                  <a:lnTo>
                    <a:pt x="33512" y="503"/>
                  </a:lnTo>
                  <a:lnTo>
                    <a:pt x="24763" y="6706"/>
                  </a:lnTo>
                  <a:lnTo>
                    <a:pt x="8533" y="25469"/>
                  </a:lnTo>
                  <a:lnTo>
                    <a:pt x="2137" y="42731"/>
                  </a:lnTo>
                  <a:lnTo>
                    <a:pt x="0" y="60752"/>
                  </a:lnTo>
                  <a:lnTo>
                    <a:pt x="1402" y="75815"/>
                  </a:lnTo>
                  <a:lnTo>
                    <a:pt x="4175" y="81385"/>
                  </a:lnTo>
                  <a:lnTo>
                    <a:pt x="12900" y="89455"/>
                  </a:lnTo>
                  <a:lnTo>
                    <a:pt x="17484" y="91184"/>
                  </a:lnTo>
                  <a:lnTo>
                    <a:pt x="26341" y="91223"/>
                  </a:lnTo>
                  <a:lnTo>
                    <a:pt x="42632" y="83908"/>
                  </a:lnTo>
                  <a:lnTo>
                    <a:pt x="74451" y="56422"/>
                  </a:lnTo>
                  <a:lnTo>
                    <a:pt x="80352" y="54137"/>
                  </a:lnTo>
                  <a:lnTo>
                    <a:pt x="82913" y="54938"/>
                  </a:lnTo>
                  <a:lnTo>
                    <a:pt x="87641" y="59592"/>
                  </a:lnTo>
                  <a:lnTo>
                    <a:pt x="103536" y="102946"/>
                  </a:lnTo>
                  <a:lnTo>
                    <a:pt x="110448" y="115736"/>
                  </a:lnTo>
                  <a:lnTo>
                    <a:pt x="125749" y="124714"/>
                  </a:lnTo>
                  <a:lnTo>
                    <a:pt x="155770" y="134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1407"/>
            <p:cNvSpPr/>
            <p:nvPr>
              <p:custDataLst>
                <p:tags r:id="rId58"/>
              </p:custDataLst>
            </p:nvPr>
          </p:nvSpPr>
          <p:spPr>
            <a:xfrm>
              <a:off x="2927350" y="5007147"/>
              <a:ext cx="476251" cy="28404"/>
            </a:xfrm>
            <a:custGeom>
              <a:avLst/>
              <a:gdLst/>
              <a:ahLst/>
              <a:cxnLst/>
              <a:rect l="0" t="0" r="0" b="0"/>
              <a:pathLst>
                <a:path w="476251" h="28404">
                  <a:moveTo>
                    <a:pt x="0" y="28403"/>
                  </a:moveTo>
                  <a:lnTo>
                    <a:pt x="0" y="28403"/>
                  </a:lnTo>
                  <a:lnTo>
                    <a:pt x="42063" y="21495"/>
                  </a:lnTo>
                  <a:lnTo>
                    <a:pt x="75845" y="17571"/>
                  </a:lnTo>
                  <a:lnTo>
                    <a:pt x="116730" y="13476"/>
                  </a:lnTo>
                  <a:lnTo>
                    <a:pt x="140614" y="11396"/>
                  </a:lnTo>
                  <a:lnTo>
                    <a:pt x="166415" y="9305"/>
                  </a:lnTo>
                  <a:lnTo>
                    <a:pt x="193493" y="7203"/>
                  </a:lnTo>
                  <a:lnTo>
                    <a:pt x="222834" y="5803"/>
                  </a:lnTo>
                  <a:lnTo>
                    <a:pt x="253684" y="4870"/>
                  </a:lnTo>
                  <a:lnTo>
                    <a:pt x="285539" y="4247"/>
                  </a:lnTo>
                  <a:lnTo>
                    <a:pt x="315243" y="3127"/>
                  </a:lnTo>
                  <a:lnTo>
                    <a:pt x="343512" y="1674"/>
                  </a:lnTo>
                  <a:lnTo>
                    <a:pt x="370824" y="0"/>
                  </a:lnTo>
                  <a:lnTo>
                    <a:pt x="416224" y="22"/>
                  </a:lnTo>
                  <a:lnTo>
                    <a:pt x="476250" y="30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1408"/>
            <p:cNvSpPr/>
            <p:nvPr>
              <p:custDataLst>
                <p:tags r:id="rId59"/>
              </p:custDataLst>
            </p:nvPr>
          </p:nvSpPr>
          <p:spPr>
            <a:xfrm>
              <a:off x="3308350" y="4737100"/>
              <a:ext cx="111709" cy="213111"/>
            </a:xfrm>
            <a:custGeom>
              <a:avLst/>
              <a:gdLst/>
              <a:ahLst/>
              <a:cxnLst/>
              <a:rect l="0" t="0" r="0" b="0"/>
              <a:pathLst>
                <a:path w="111709" h="213111">
                  <a:moveTo>
                    <a:pt x="25400" y="0"/>
                  </a:moveTo>
                  <a:lnTo>
                    <a:pt x="25400" y="0"/>
                  </a:lnTo>
                  <a:lnTo>
                    <a:pt x="28771" y="10113"/>
                  </a:lnTo>
                  <a:lnTo>
                    <a:pt x="26331" y="54292"/>
                  </a:lnTo>
                  <a:lnTo>
                    <a:pt x="25676" y="91816"/>
                  </a:lnTo>
                  <a:lnTo>
                    <a:pt x="21719" y="132332"/>
                  </a:lnTo>
                  <a:lnTo>
                    <a:pt x="14481" y="173836"/>
                  </a:lnTo>
                  <a:lnTo>
                    <a:pt x="12856" y="194504"/>
                  </a:lnTo>
                  <a:lnTo>
                    <a:pt x="19488" y="186043"/>
                  </a:lnTo>
                  <a:lnTo>
                    <a:pt x="45929" y="141074"/>
                  </a:lnTo>
                  <a:lnTo>
                    <a:pt x="55926" y="133255"/>
                  </a:lnTo>
                  <a:lnTo>
                    <a:pt x="60567" y="131170"/>
                  </a:lnTo>
                  <a:lnTo>
                    <a:pt x="71369" y="130734"/>
                  </a:lnTo>
                  <a:lnTo>
                    <a:pt x="92179" y="136204"/>
                  </a:lnTo>
                  <a:lnTo>
                    <a:pt x="105551" y="145407"/>
                  </a:lnTo>
                  <a:lnTo>
                    <a:pt x="110411" y="154936"/>
                  </a:lnTo>
                  <a:lnTo>
                    <a:pt x="111708" y="160441"/>
                  </a:lnTo>
                  <a:lnTo>
                    <a:pt x="110454" y="165522"/>
                  </a:lnTo>
                  <a:lnTo>
                    <a:pt x="103419" y="174930"/>
                  </a:lnTo>
                  <a:lnTo>
                    <a:pt x="68696" y="201777"/>
                  </a:lnTo>
                  <a:lnTo>
                    <a:pt x="51698" y="209623"/>
                  </a:lnTo>
                  <a:lnTo>
                    <a:pt x="32384" y="213110"/>
                  </a:lnTo>
                  <a:lnTo>
                    <a:pt x="17685" y="21089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1409"/>
            <p:cNvSpPr/>
            <p:nvPr>
              <p:custDataLst>
                <p:tags r:id="rId60"/>
              </p:custDataLst>
            </p:nvPr>
          </p:nvSpPr>
          <p:spPr>
            <a:xfrm>
              <a:off x="3086100" y="48577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9345" y="15679"/>
                  </a:lnTo>
                  <a:lnTo>
                    <a:pt x="82436" y="618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1410"/>
            <p:cNvSpPr/>
            <p:nvPr>
              <p:custDataLst>
                <p:tags r:id="rId61"/>
              </p:custDataLst>
            </p:nvPr>
          </p:nvSpPr>
          <p:spPr>
            <a:xfrm>
              <a:off x="2985901" y="4702214"/>
              <a:ext cx="92444" cy="225387"/>
            </a:xfrm>
            <a:custGeom>
              <a:avLst/>
              <a:gdLst/>
              <a:ahLst/>
              <a:cxnLst/>
              <a:rect l="0" t="0" r="0" b="0"/>
              <a:pathLst>
                <a:path w="92444" h="225387">
                  <a:moveTo>
                    <a:pt x="74799" y="22186"/>
                  </a:moveTo>
                  <a:lnTo>
                    <a:pt x="74799" y="22186"/>
                  </a:lnTo>
                  <a:lnTo>
                    <a:pt x="84232" y="9094"/>
                  </a:lnTo>
                  <a:lnTo>
                    <a:pt x="90686" y="4196"/>
                  </a:lnTo>
                  <a:lnTo>
                    <a:pt x="92443" y="549"/>
                  </a:lnTo>
                  <a:lnTo>
                    <a:pt x="92206" y="0"/>
                  </a:lnTo>
                  <a:lnTo>
                    <a:pt x="91343" y="340"/>
                  </a:lnTo>
                  <a:lnTo>
                    <a:pt x="43977" y="33821"/>
                  </a:lnTo>
                  <a:lnTo>
                    <a:pt x="17196" y="55912"/>
                  </a:lnTo>
                  <a:lnTo>
                    <a:pt x="3330" y="77201"/>
                  </a:lnTo>
                  <a:lnTo>
                    <a:pt x="0" y="89914"/>
                  </a:lnTo>
                  <a:lnTo>
                    <a:pt x="7560" y="130900"/>
                  </a:lnTo>
                  <a:lnTo>
                    <a:pt x="10560" y="170216"/>
                  </a:lnTo>
                  <a:lnTo>
                    <a:pt x="11280" y="217515"/>
                  </a:lnTo>
                  <a:lnTo>
                    <a:pt x="11299" y="225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1411"/>
            <p:cNvSpPr/>
            <p:nvPr>
              <p:custDataLst>
                <p:tags r:id="rId62"/>
              </p:custDataLst>
            </p:nvPr>
          </p:nvSpPr>
          <p:spPr>
            <a:xfrm>
              <a:off x="2882978" y="4705450"/>
              <a:ext cx="107873" cy="133392"/>
            </a:xfrm>
            <a:custGeom>
              <a:avLst/>
              <a:gdLst/>
              <a:ahLst/>
              <a:cxnLst/>
              <a:rect l="0" t="0" r="0" b="0"/>
              <a:pathLst>
                <a:path w="107873" h="133392">
                  <a:moveTo>
                    <a:pt x="6272" y="12600"/>
                  </a:moveTo>
                  <a:lnTo>
                    <a:pt x="6272" y="12600"/>
                  </a:lnTo>
                  <a:lnTo>
                    <a:pt x="2901" y="9229"/>
                  </a:lnTo>
                  <a:lnTo>
                    <a:pt x="1246" y="5692"/>
                  </a:lnTo>
                  <a:lnTo>
                    <a:pt x="0" y="239"/>
                  </a:lnTo>
                  <a:lnTo>
                    <a:pt x="6687" y="0"/>
                  </a:lnTo>
                  <a:lnTo>
                    <a:pt x="17605" y="3301"/>
                  </a:lnTo>
                  <a:lnTo>
                    <a:pt x="33149" y="15489"/>
                  </a:lnTo>
                  <a:lnTo>
                    <a:pt x="56658" y="48710"/>
                  </a:lnTo>
                  <a:lnTo>
                    <a:pt x="80022" y="96308"/>
                  </a:lnTo>
                  <a:lnTo>
                    <a:pt x="92859" y="124463"/>
                  </a:lnTo>
                  <a:lnTo>
                    <a:pt x="100259" y="132402"/>
                  </a:lnTo>
                  <a:lnTo>
                    <a:pt x="102796" y="133391"/>
                  </a:lnTo>
                  <a:lnTo>
                    <a:pt x="104488" y="132638"/>
                  </a:lnTo>
                  <a:lnTo>
                    <a:pt x="107872" y="126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SMARTInkShape-Group285"/>
          <p:cNvGrpSpPr/>
          <p:nvPr/>
        </p:nvGrpSpPr>
        <p:grpSpPr>
          <a:xfrm>
            <a:off x="3654893" y="4762500"/>
            <a:ext cx="628873" cy="423137"/>
            <a:chOff x="3654893" y="4762500"/>
            <a:chExt cx="628873" cy="423137"/>
          </a:xfrm>
        </p:grpSpPr>
        <p:sp>
          <p:nvSpPr>
            <p:cNvPr id="723" name="SMARTInkShape-1412"/>
            <p:cNvSpPr/>
            <p:nvPr>
              <p:custDataLst>
                <p:tags r:id="rId54"/>
              </p:custDataLst>
            </p:nvPr>
          </p:nvSpPr>
          <p:spPr>
            <a:xfrm>
              <a:off x="4178300" y="4762500"/>
              <a:ext cx="105466" cy="355601"/>
            </a:xfrm>
            <a:custGeom>
              <a:avLst/>
              <a:gdLst/>
              <a:ahLst/>
              <a:cxnLst/>
              <a:rect l="0" t="0" r="0" b="0"/>
              <a:pathLst>
                <a:path w="105466" h="355601">
                  <a:moveTo>
                    <a:pt x="12700" y="0"/>
                  </a:moveTo>
                  <a:lnTo>
                    <a:pt x="12700" y="0"/>
                  </a:lnTo>
                  <a:lnTo>
                    <a:pt x="22813" y="0"/>
                  </a:lnTo>
                  <a:lnTo>
                    <a:pt x="56069" y="10113"/>
                  </a:lnTo>
                  <a:lnTo>
                    <a:pt x="78306" y="32011"/>
                  </a:lnTo>
                  <a:lnTo>
                    <a:pt x="88188" y="46741"/>
                  </a:lnTo>
                  <a:lnTo>
                    <a:pt x="101048" y="91329"/>
                  </a:lnTo>
                  <a:lnTo>
                    <a:pt x="105465" y="118036"/>
                  </a:lnTo>
                  <a:lnTo>
                    <a:pt x="103471" y="146424"/>
                  </a:lnTo>
                  <a:lnTo>
                    <a:pt x="97203" y="175932"/>
                  </a:lnTo>
                  <a:lnTo>
                    <a:pt x="88085" y="206188"/>
                  </a:lnTo>
                  <a:lnTo>
                    <a:pt x="74246" y="236237"/>
                  </a:lnTo>
                  <a:lnTo>
                    <a:pt x="57259" y="266147"/>
                  </a:lnTo>
                  <a:lnTo>
                    <a:pt x="38172" y="295964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1413"/>
            <p:cNvSpPr/>
            <p:nvPr>
              <p:custDataLst>
                <p:tags r:id="rId55"/>
              </p:custDataLst>
            </p:nvPr>
          </p:nvSpPr>
          <p:spPr>
            <a:xfrm>
              <a:off x="3969899" y="4830292"/>
              <a:ext cx="127716" cy="355345"/>
            </a:xfrm>
            <a:custGeom>
              <a:avLst/>
              <a:gdLst/>
              <a:ahLst/>
              <a:cxnLst/>
              <a:rect l="0" t="0" r="0" b="0"/>
              <a:pathLst>
                <a:path w="127716" h="355345">
                  <a:moveTo>
                    <a:pt x="17901" y="173508"/>
                  </a:moveTo>
                  <a:lnTo>
                    <a:pt x="17901" y="173508"/>
                  </a:lnTo>
                  <a:lnTo>
                    <a:pt x="17195" y="179987"/>
                  </a:lnTo>
                  <a:lnTo>
                    <a:pt x="12434" y="209482"/>
                  </a:lnTo>
                  <a:lnTo>
                    <a:pt x="11725" y="247433"/>
                  </a:lnTo>
                  <a:lnTo>
                    <a:pt x="11585" y="294963"/>
                  </a:lnTo>
                  <a:lnTo>
                    <a:pt x="15214" y="341144"/>
                  </a:lnTo>
                  <a:lnTo>
                    <a:pt x="12172" y="355344"/>
                  </a:lnTo>
                  <a:lnTo>
                    <a:pt x="8235" y="317457"/>
                  </a:lnTo>
                  <a:lnTo>
                    <a:pt x="4668" y="278173"/>
                  </a:lnTo>
                  <a:lnTo>
                    <a:pt x="2729" y="253867"/>
                  </a:lnTo>
                  <a:lnTo>
                    <a:pt x="1436" y="227786"/>
                  </a:lnTo>
                  <a:lnTo>
                    <a:pt x="574" y="200521"/>
                  </a:lnTo>
                  <a:lnTo>
                    <a:pt x="0" y="172467"/>
                  </a:lnTo>
                  <a:lnTo>
                    <a:pt x="1028" y="146708"/>
                  </a:lnTo>
                  <a:lnTo>
                    <a:pt x="5934" y="99273"/>
                  </a:lnTo>
                  <a:lnTo>
                    <a:pt x="12817" y="62198"/>
                  </a:lnTo>
                  <a:lnTo>
                    <a:pt x="26507" y="23170"/>
                  </a:lnTo>
                  <a:lnTo>
                    <a:pt x="37954" y="7913"/>
                  </a:lnTo>
                  <a:lnTo>
                    <a:pt x="50097" y="1132"/>
                  </a:lnTo>
                  <a:lnTo>
                    <a:pt x="60668" y="0"/>
                  </a:lnTo>
                  <a:lnTo>
                    <a:pt x="65462" y="686"/>
                  </a:lnTo>
                  <a:lnTo>
                    <a:pt x="69364" y="3260"/>
                  </a:lnTo>
                  <a:lnTo>
                    <a:pt x="75581" y="11764"/>
                  </a:lnTo>
                  <a:lnTo>
                    <a:pt x="84615" y="38835"/>
                  </a:lnTo>
                  <a:lnTo>
                    <a:pt x="86357" y="52270"/>
                  </a:lnTo>
                  <a:lnTo>
                    <a:pt x="83369" y="65296"/>
                  </a:lnTo>
                  <a:lnTo>
                    <a:pt x="77337" y="76731"/>
                  </a:lnTo>
                  <a:lnTo>
                    <a:pt x="63018" y="90361"/>
                  </a:lnTo>
                  <a:lnTo>
                    <a:pt x="64529" y="92575"/>
                  </a:lnTo>
                  <a:lnTo>
                    <a:pt x="65919" y="94152"/>
                  </a:lnTo>
                  <a:lnTo>
                    <a:pt x="94083" y="114470"/>
                  </a:lnTo>
                  <a:lnTo>
                    <a:pt x="111264" y="138612"/>
                  </a:lnTo>
                  <a:lnTo>
                    <a:pt x="126341" y="175003"/>
                  </a:lnTo>
                  <a:lnTo>
                    <a:pt x="127715" y="190400"/>
                  </a:lnTo>
                  <a:lnTo>
                    <a:pt x="127093" y="197470"/>
                  </a:lnTo>
                  <a:lnTo>
                    <a:pt x="118877" y="210969"/>
                  </a:lnTo>
                  <a:lnTo>
                    <a:pt x="112735" y="217532"/>
                  </a:lnTo>
                  <a:lnTo>
                    <a:pt x="98384" y="224824"/>
                  </a:lnTo>
                  <a:lnTo>
                    <a:pt x="90607" y="226769"/>
                  </a:lnTo>
                  <a:lnTo>
                    <a:pt x="84716" y="225949"/>
                  </a:lnTo>
                  <a:lnTo>
                    <a:pt x="80083" y="223286"/>
                  </a:lnTo>
                  <a:lnTo>
                    <a:pt x="76289" y="219393"/>
                  </a:lnTo>
                  <a:lnTo>
                    <a:pt x="68701" y="160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1414"/>
            <p:cNvSpPr/>
            <p:nvPr>
              <p:custDataLst>
                <p:tags r:id="rId56"/>
              </p:custDataLst>
            </p:nvPr>
          </p:nvSpPr>
          <p:spPr>
            <a:xfrm>
              <a:off x="3654893" y="4959428"/>
              <a:ext cx="199219" cy="133273"/>
            </a:xfrm>
            <a:custGeom>
              <a:avLst/>
              <a:gdLst/>
              <a:ahLst/>
              <a:cxnLst/>
              <a:rect l="0" t="0" r="0" b="0"/>
              <a:pathLst>
                <a:path w="199219" h="133273">
                  <a:moveTo>
                    <a:pt x="186857" y="6272"/>
                  </a:moveTo>
                  <a:lnTo>
                    <a:pt x="186857" y="6272"/>
                  </a:lnTo>
                  <a:lnTo>
                    <a:pt x="190228" y="2901"/>
                  </a:lnTo>
                  <a:lnTo>
                    <a:pt x="193764" y="1246"/>
                  </a:lnTo>
                  <a:lnTo>
                    <a:pt x="199218" y="0"/>
                  </a:lnTo>
                  <a:lnTo>
                    <a:pt x="151965" y="20976"/>
                  </a:lnTo>
                  <a:lnTo>
                    <a:pt x="112705" y="35245"/>
                  </a:lnTo>
                  <a:lnTo>
                    <a:pt x="66422" y="48410"/>
                  </a:lnTo>
                  <a:lnTo>
                    <a:pt x="21904" y="60431"/>
                  </a:lnTo>
                  <a:lnTo>
                    <a:pt x="0" y="68402"/>
                  </a:lnTo>
                  <a:lnTo>
                    <a:pt x="197" y="69564"/>
                  </a:lnTo>
                  <a:lnTo>
                    <a:pt x="4178" y="72737"/>
                  </a:lnTo>
                  <a:lnTo>
                    <a:pt x="50724" y="91405"/>
                  </a:lnTo>
                  <a:lnTo>
                    <a:pt x="96545" y="114027"/>
                  </a:lnTo>
                  <a:lnTo>
                    <a:pt x="128174" y="129052"/>
                  </a:lnTo>
                  <a:lnTo>
                    <a:pt x="148757" y="133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SMARTInkShape-Group286"/>
          <p:cNvGrpSpPr/>
          <p:nvPr/>
        </p:nvGrpSpPr>
        <p:grpSpPr>
          <a:xfrm>
            <a:off x="2216150" y="5638562"/>
            <a:ext cx="2448878" cy="434838"/>
            <a:chOff x="2216150" y="5638562"/>
            <a:chExt cx="2448878" cy="434838"/>
          </a:xfrm>
        </p:grpSpPr>
        <p:sp>
          <p:nvSpPr>
            <p:cNvPr id="727" name="SMARTInkShape-1415"/>
            <p:cNvSpPr/>
            <p:nvPr>
              <p:custDataLst>
                <p:tags r:id="rId42"/>
              </p:custDataLst>
            </p:nvPr>
          </p:nvSpPr>
          <p:spPr>
            <a:xfrm>
              <a:off x="4495800" y="5659615"/>
              <a:ext cx="169228" cy="366536"/>
            </a:xfrm>
            <a:custGeom>
              <a:avLst/>
              <a:gdLst/>
              <a:ahLst/>
              <a:cxnLst/>
              <a:rect l="0" t="0" r="0" b="0"/>
              <a:pathLst>
                <a:path w="169228" h="366536">
                  <a:moveTo>
                    <a:pt x="44450" y="10935"/>
                  </a:moveTo>
                  <a:lnTo>
                    <a:pt x="44450" y="10935"/>
                  </a:lnTo>
                  <a:lnTo>
                    <a:pt x="44450" y="4193"/>
                  </a:lnTo>
                  <a:lnTo>
                    <a:pt x="46567" y="2207"/>
                  </a:lnTo>
                  <a:lnTo>
                    <a:pt x="54563" y="0"/>
                  </a:lnTo>
                  <a:lnTo>
                    <a:pt x="59660" y="1528"/>
                  </a:lnTo>
                  <a:lnTo>
                    <a:pt x="70965" y="8871"/>
                  </a:lnTo>
                  <a:lnTo>
                    <a:pt x="106085" y="51873"/>
                  </a:lnTo>
                  <a:lnTo>
                    <a:pt x="134402" y="97803"/>
                  </a:lnTo>
                  <a:lnTo>
                    <a:pt x="148868" y="123880"/>
                  </a:lnTo>
                  <a:lnTo>
                    <a:pt x="158512" y="149732"/>
                  </a:lnTo>
                  <a:lnTo>
                    <a:pt x="164941" y="175433"/>
                  </a:lnTo>
                  <a:lnTo>
                    <a:pt x="169227" y="201034"/>
                  </a:lnTo>
                  <a:lnTo>
                    <a:pt x="165029" y="225156"/>
                  </a:lnTo>
                  <a:lnTo>
                    <a:pt x="141550" y="270775"/>
                  </a:lnTo>
                  <a:lnTo>
                    <a:pt x="119767" y="291406"/>
                  </a:lnTo>
                  <a:lnTo>
                    <a:pt x="92544" y="310804"/>
                  </a:lnTo>
                  <a:lnTo>
                    <a:pt x="61696" y="329381"/>
                  </a:lnTo>
                  <a:lnTo>
                    <a:pt x="0" y="366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1416"/>
            <p:cNvSpPr/>
            <p:nvPr>
              <p:custDataLst>
                <p:tags r:id="rId43"/>
              </p:custDataLst>
            </p:nvPr>
          </p:nvSpPr>
          <p:spPr>
            <a:xfrm>
              <a:off x="4356100" y="5735815"/>
              <a:ext cx="135000" cy="235104"/>
            </a:xfrm>
            <a:custGeom>
              <a:avLst/>
              <a:gdLst/>
              <a:ahLst/>
              <a:cxnLst/>
              <a:rect l="0" t="0" r="0" b="0"/>
              <a:pathLst>
                <a:path w="135000" h="235104">
                  <a:moveTo>
                    <a:pt x="12700" y="10935"/>
                  </a:moveTo>
                  <a:lnTo>
                    <a:pt x="12700" y="10935"/>
                  </a:lnTo>
                  <a:lnTo>
                    <a:pt x="18167" y="0"/>
                  </a:lnTo>
                  <a:lnTo>
                    <a:pt x="19167" y="117"/>
                  </a:lnTo>
                  <a:lnTo>
                    <a:pt x="22160" y="2129"/>
                  </a:lnTo>
                  <a:lnTo>
                    <a:pt x="23959" y="7257"/>
                  </a:lnTo>
                  <a:lnTo>
                    <a:pt x="27155" y="54705"/>
                  </a:lnTo>
                  <a:lnTo>
                    <a:pt x="32270" y="97046"/>
                  </a:lnTo>
                  <a:lnTo>
                    <a:pt x="38254" y="141577"/>
                  </a:lnTo>
                  <a:lnTo>
                    <a:pt x="42614" y="179701"/>
                  </a:lnTo>
                  <a:lnTo>
                    <a:pt x="44342" y="217587"/>
                  </a:lnTo>
                  <a:lnTo>
                    <a:pt x="43673" y="217848"/>
                  </a:lnTo>
                  <a:lnTo>
                    <a:pt x="41047" y="216257"/>
                  </a:lnTo>
                  <a:lnTo>
                    <a:pt x="43826" y="173501"/>
                  </a:lnTo>
                  <a:lnTo>
                    <a:pt x="47935" y="162444"/>
                  </a:lnTo>
                  <a:lnTo>
                    <a:pt x="54466" y="155179"/>
                  </a:lnTo>
                  <a:lnTo>
                    <a:pt x="62071" y="149597"/>
                  </a:lnTo>
                  <a:lnTo>
                    <a:pt x="77658" y="145859"/>
                  </a:lnTo>
                  <a:lnTo>
                    <a:pt x="102424" y="148122"/>
                  </a:lnTo>
                  <a:lnTo>
                    <a:pt x="116313" y="155163"/>
                  </a:lnTo>
                  <a:lnTo>
                    <a:pt x="126483" y="165347"/>
                  </a:lnTo>
                  <a:lnTo>
                    <a:pt x="133355" y="176930"/>
                  </a:lnTo>
                  <a:lnTo>
                    <a:pt x="134999" y="189133"/>
                  </a:lnTo>
                  <a:lnTo>
                    <a:pt x="134449" y="195350"/>
                  </a:lnTo>
                  <a:lnTo>
                    <a:pt x="128194" y="206021"/>
                  </a:lnTo>
                  <a:lnTo>
                    <a:pt x="123563" y="210843"/>
                  </a:lnTo>
                  <a:lnTo>
                    <a:pt x="96819" y="224369"/>
                  </a:lnTo>
                  <a:lnTo>
                    <a:pt x="50561" y="235103"/>
                  </a:lnTo>
                  <a:lnTo>
                    <a:pt x="12366" y="231892"/>
                  </a:lnTo>
                  <a:lnTo>
                    <a:pt x="6128" y="230206"/>
                  </a:lnTo>
                  <a:lnTo>
                    <a:pt x="2673" y="226964"/>
                  </a:lnTo>
                  <a:lnTo>
                    <a:pt x="1077" y="222688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1417"/>
            <p:cNvSpPr/>
            <p:nvPr>
              <p:custDataLst>
                <p:tags r:id="rId44"/>
              </p:custDataLst>
            </p:nvPr>
          </p:nvSpPr>
          <p:spPr>
            <a:xfrm>
              <a:off x="4216400" y="579755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6467" y="80390"/>
                  </a:lnTo>
                  <a:lnTo>
                    <a:pt x="11245" y="118287"/>
                  </a:lnTo>
                  <a:lnTo>
                    <a:pt x="17883" y="162976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1418"/>
            <p:cNvSpPr/>
            <p:nvPr>
              <p:custDataLst>
                <p:tags r:id="rId45"/>
              </p:custDataLst>
            </p:nvPr>
          </p:nvSpPr>
          <p:spPr>
            <a:xfrm>
              <a:off x="4127500" y="5868164"/>
              <a:ext cx="158751" cy="11937"/>
            </a:xfrm>
            <a:custGeom>
              <a:avLst/>
              <a:gdLst/>
              <a:ahLst/>
              <a:cxnLst/>
              <a:rect l="0" t="0" r="0" b="0"/>
              <a:pathLst>
                <a:path w="158751" h="11937">
                  <a:moveTo>
                    <a:pt x="0" y="11936"/>
                  </a:moveTo>
                  <a:lnTo>
                    <a:pt x="0" y="11936"/>
                  </a:lnTo>
                  <a:lnTo>
                    <a:pt x="36628" y="3097"/>
                  </a:lnTo>
                  <a:lnTo>
                    <a:pt x="83514" y="0"/>
                  </a:lnTo>
                  <a:lnTo>
                    <a:pt x="129777" y="1268"/>
                  </a:lnTo>
                  <a:lnTo>
                    <a:pt x="158750" y="55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1419"/>
            <p:cNvSpPr/>
            <p:nvPr>
              <p:custDataLst>
                <p:tags r:id="rId46"/>
              </p:custDataLst>
            </p:nvPr>
          </p:nvSpPr>
          <p:spPr>
            <a:xfrm>
              <a:off x="3860800" y="5732419"/>
              <a:ext cx="146856" cy="340981"/>
            </a:xfrm>
            <a:custGeom>
              <a:avLst/>
              <a:gdLst/>
              <a:ahLst/>
              <a:cxnLst/>
              <a:rect l="0" t="0" r="0" b="0"/>
              <a:pathLst>
                <a:path w="146856" h="340981">
                  <a:moveTo>
                    <a:pt x="0" y="160381"/>
                  </a:moveTo>
                  <a:lnTo>
                    <a:pt x="0" y="160381"/>
                  </a:lnTo>
                  <a:lnTo>
                    <a:pt x="0" y="154914"/>
                  </a:lnTo>
                  <a:lnTo>
                    <a:pt x="5069" y="165755"/>
                  </a:lnTo>
                  <a:lnTo>
                    <a:pt x="21370" y="211838"/>
                  </a:lnTo>
                  <a:lnTo>
                    <a:pt x="29066" y="249868"/>
                  </a:lnTo>
                  <a:lnTo>
                    <a:pt x="34404" y="290297"/>
                  </a:lnTo>
                  <a:lnTo>
                    <a:pt x="32076" y="336541"/>
                  </a:lnTo>
                  <a:lnTo>
                    <a:pt x="31895" y="340980"/>
                  </a:lnTo>
                  <a:lnTo>
                    <a:pt x="25278" y="294491"/>
                  </a:lnTo>
                  <a:lnTo>
                    <a:pt x="16173" y="256910"/>
                  </a:lnTo>
                  <a:lnTo>
                    <a:pt x="10716" y="210573"/>
                  </a:lnTo>
                  <a:lnTo>
                    <a:pt x="9260" y="185376"/>
                  </a:lnTo>
                  <a:lnTo>
                    <a:pt x="7643" y="142327"/>
                  </a:lnTo>
                  <a:lnTo>
                    <a:pt x="7631" y="105790"/>
                  </a:lnTo>
                  <a:lnTo>
                    <a:pt x="12296" y="62126"/>
                  </a:lnTo>
                  <a:lnTo>
                    <a:pt x="18635" y="37925"/>
                  </a:lnTo>
                  <a:lnTo>
                    <a:pt x="35563" y="19173"/>
                  </a:lnTo>
                  <a:lnTo>
                    <a:pt x="65336" y="2358"/>
                  </a:lnTo>
                  <a:lnTo>
                    <a:pt x="73190" y="0"/>
                  </a:lnTo>
                  <a:lnTo>
                    <a:pt x="79838" y="544"/>
                  </a:lnTo>
                  <a:lnTo>
                    <a:pt x="90987" y="6792"/>
                  </a:lnTo>
                  <a:lnTo>
                    <a:pt x="98764" y="16625"/>
                  </a:lnTo>
                  <a:lnTo>
                    <a:pt x="103867" y="28756"/>
                  </a:lnTo>
                  <a:lnTo>
                    <a:pt x="106135" y="43555"/>
                  </a:lnTo>
                  <a:lnTo>
                    <a:pt x="103381" y="57658"/>
                  </a:lnTo>
                  <a:lnTo>
                    <a:pt x="89302" y="89037"/>
                  </a:lnTo>
                  <a:lnTo>
                    <a:pt x="92842" y="91748"/>
                  </a:lnTo>
                  <a:lnTo>
                    <a:pt x="109983" y="105980"/>
                  </a:lnTo>
                  <a:lnTo>
                    <a:pt x="137390" y="136105"/>
                  </a:lnTo>
                  <a:lnTo>
                    <a:pt x="146855" y="154364"/>
                  </a:lnTo>
                  <a:lnTo>
                    <a:pt x="146172" y="168761"/>
                  </a:lnTo>
                  <a:lnTo>
                    <a:pt x="140460" y="183155"/>
                  </a:lnTo>
                  <a:lnTo>
                    <a:pt x="130865" y="194256"/>
                  </a:lnTo>
                  <a:lnTo>
                    <a:pt x="106822" y="205069"/>
                  </a:lnTo>
                  <a:lnTo>
                    <a:pt x="84098" y="209369"/>
                  </a:lnTo>
                  <a:lnTo>
                    <a:pt x="77937" y="207857"/>
                  </a:lnTo>
                  <a:lnTo>
                    <a:pt x="57150" y="192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1420"/>
            <p:cNvSpPr/>
            <p:nvPr>
              <p:custDataLst>
                <p:tags r:id="rId47"/>
              </p:custDataLst>
            </p:nvPr>
          </p:nvSpPr>
          <p:spPr>
            <a:xfrm>
              <a:off x="3651772" y="5805693"/>
              <a:ext cx="139179" cy="151375"/>
            </a:xfrm>
            <a:custGeom>
              <a:avLst/>
              <a:gdLst/>
              <a:ahLst/>
              <a:cxnLst/>
              <a:rect l="0" t="0" r="0" b="0"/>
              <a:pathLst>
                <a:path w="139179" h="151375">
                  <a:moveTo>
                    <a:pt x="120128" y="55357"/>
                  </a:moveTo>
                  <a:lnTo>
                    <a:pt x="120128" y="55357"/>
                  </a:lnTo>
                  <a:lnTo>
                    <a:pt x="123499" y="51986"/>
                  </a:lnTo>
                  <a:lnTo>
                    <a:pt x="125154" y="48450"/>
                  </a:lnTo>
                  <a:lnTo>
                    <a:pt x="125595" y="46518"/>
                  </a:lnTo>
                  <a:lnTo>
                    <a:pt x="126595" y="45231"/>
                  </a:lnTo>
                  <a:lnTo>
                    <a:pt x="129588" y="43800"/>
                  </a:lnTo>
                  <a:lnTo>
                    <a:pt x="129962" y="42008"/>
                  </a:lnTo>
                  <a:lnTo>
                    <a:pt x="128497" y="36254"/>
                  </a:lnTo>
                  <a:lnTo>
                    <a:pt x="123612" y="30873"/>
                  </a:lnTo>
                  <a:lnTo>
                    <a:pt x="116738" y="24720"/>
                  </a:lnTo>
                  <a:lnTo>
                    <a:pt x="100826" y="7285"/>
                  </a:lnTo>
                  <a:lnTo>
                    <a:pt x="96677" y="4259"/>
                  </a:lnTo>
                  <a:lnTo>
                    <a:pt x="77353" y="0"/>
                  </a:lnTo>
                  <a:lnTo>
                    <a:pt x="53753" y="5480"/>
                  </a:lnTo>
                  <a:lnTo>
                    <a:pt x="39122" y="16021"/>
                  </a:lnTo>
                  <a:lnTo>
                    <a:pt x="20867" y="37822"/>
                  </a:lnTo>
                  <a:lnTo>
                    <a:pt x="8402" y="64037"/>
                  </a:lnTo>
                  <a:lnTo>
                    <a:pt x="1241" y="104501"/>
                  </a:lnTo>
                  <a:lnTo>
                    <a:pt x="0" y="132556"/>
                  </a:lnTo>
                  <a:lnTo>
                    <a:pt x="1237" y="139278"/>
                  </a:lnTo>
                  <a:lnTo>
                    <a:pt x="6374" y="148630"/>
                  </a:lnTo>
                  <a:lnTo>
                    <a:pt x="9720" y="150699"/>
                  </a:lnTo>
                  <a:lnTo>
                    <a:pt x="13362" y="151374"/>
                  </a:lnTo>
                  <a:lnTo>
                    <a:pt x="17201" y="151117"/>
                  </a:lnTo>
                  <a:lnTo>
                    <a:pt x="36087" y="137274"/>
                  </a:lnTo>
                  <a:lnTo>
                    <a:pt x="52815" y="105185"/>
                  </a:lnTo>
                  <a:lnTo>
                    <a:pt x="66040" y="63056"/>
                  </a:lnTo>
                  <a:lnTo>
                    <a:pt x="74269" y="45482"/>
                  </a:lnTo>
                  <a:lnTo>
                    <a:pt x="74739" y="45246"/>
                  </a:lnTo>
                  <a:lnTo>
                    <a:pt x="75052" y="45793"/>
                  </a:lnTo>
                  <a:lnTo>
                    <a:pt x="82383" y="84172"/>
                  </a:lnTo>
                  <a:lnTo>
                    <a:pt x="96715" y="105287"/>
                  </a:lnTo>
                  <a:lnTo>
                    <a:pt x="139178" y="144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1421"/>
            <p:cNvSpPr/>
            <p:nvPr>
              <p:custDataLst>
                <p:tags r:id="rId48"/>
              </p:custDataLst>
            </p:nvPr>
          </p:nvSpPr>
          <p:spPr>
            <a:xfrm>
              <a:off x="3238053" y="5747011"/>
              <a:ext cx="235398" cy="202940"/>
            </a:xfrm>
            <a:custGeom>
              <a:avLst/>
              <a:gdLst/>
              <a:ahLst/>
              <a:cxnLst/>
              <a:rect l="0" t="0" r="0" b="0"/>
              <a:pathLst>
                <a:path w="235398" h="202940">
                  <a:moveTo>
                    <a:pt x="235397" y="6089"/>
                  </a:moveTo>
                  <a:lnTo>
                    <a:pt x="235397" y="6089"/>
                  </a:lnTo>
                  <a:lnTo>
                    <a:pt x="235397" y="622"/>
                  </a:lnTo>
                  <a:lnTo>
                    <a:pt x="234691" y="327"/>
                  </a:lnTo>
                  <a:lnTo>
                    <a:pt x="232026" y="0"/>
                  </a:lnTo>
                  <a:lnTo>
                    <a:pt x="190584" y="22906"/>
                  </a:lnTo>
                  <a:lnTo>
                    <a:pt x="153837" y="39059"/>
                  </a:lnTo>
                  <a:lnTo>
                    <a:pt x="111669" y="53879"/>
                  </a:lnTo>
                  <a:lnTo>
                    <a:pt x="71266" y="67209"/>
                  </a:lnTo>
                  <a:lnTo>
                    <a:pt x="26874" y="79990"/>
                  </a:lnTo>
                  <a:lnTo>
                    <a:pt x="835" y="92734"/>
                  </a:lnTo>
                  <a:lnTo>
                    <a:pt x="0" y="94898"/>
                  </a:lnTo>
                  <a:lnTo>
                    <a:pt x="855" y="97750"/>
                  </a:lnTo>
                  <a:lnTo>
                    <a:pt x="2835" y="101063"/>
                  </a:lnTo>
                  <a:lnTo>
                    <a:pt x="25849" y="115839"/>
                  </a:lnTo>
                  <a:lnTo>
                    <a:pt x="69592" y="133622"/>
                  </a:lnTo>
                  <a:lnTo>
                    <a:pt x="102674" y="146026"/>
                  </a:lnTo>
                  <a:lnTo>
                    <a:pt x="135487" y="157889"/>
                  </a:lnTo>
                  <a:lnTo>
                    <a:pt x="178904" y="172501"/>
                  </a:lnTo>
                  <a:lnTo>
                    <a:pt x="225903" y="194103"/>
                  </a:lnTo>
                  <a:lnTo>
                    <a:pt x="229068" y="194931"/>
                  </a:lnTo>
                  <a:lnTo>
                    <a:pt x="231177" y="196189"/>
                  </a:lnTo>
                  <a:lnTo>
                    <a:pt x="232584" y="197734"/>
                  </a:lnTo>
                  <a:lnTo>
                    <a:pt x="235397" y="2029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1422"/>
            <p:cNvSpPr/>
            <p:nvPr>
              <p:custDataLst>
                <p:tags r:id="rId49"/>
              </p:custDataLst>
            </p:nvPr>
          </p:nvSpPr>
          <p:spPr>
            <a:xfrm>
              <a:off x="2998398" y="5709434"/>
              <a:ext cx="55070" cy="291317"/>
            </a:xfrm>
            <a:custGeom>
              <a:avLst/>
              <a:gdLst/>
              <a:ahLst/>
              <a:cxnLst/>
              <a:rect l="0" t="0" r="0" b="0"/>
              <a:pathLst>
                <a:path w="55070" h="291317">
                  <a:moveTo>
                    <a:pt x="49602" y="18266"/>
                  </a:moveTo>
                  <a:lnTo>
                    <a:pt x="49602" y="18266"/>
                  </a:lnTo>
                  <a:lnTo>
                    <a:pt x="55069" y="1864"/>
                  </a:lnTo>
                  <a:lnTo>
                    <a:pt x="54658" y="981"/>
                  </a:lnTo>
                  <a:lnTo>
                    <a:pt x="53678" y="393"/>
                  </a:lnTo>
                  <a:lnTo>
                    <a:pt x="52319" y="0"/>
                  </a:lnTo>
                  <a:lnTo>
                    <a:pt x="43665" y="2820"/>
                  </a:lnTo>
                  <a:lnTo>
                    <a:pt x="7225" y="35348"/>
                  </a:lnTo>
                  <a:lnTo>
                    <a:pt x="2545" y="47495"/>
                  </a:lnTo>
                  <a:lnTo>
                    <a:pt x="0" y="87209"/>
                  </a:lnTo>
                  <a:lnTo>
                    <a:pt x="7688" y="130635"/>
                  </a:lnTo>
                  <a:lnTo>
                    <a:pt x="14840" y="175739"/>
                  </a:lnTo>
                  <a:lnTo>
                    <a:pt x="16959" y="221793"/>
                  </a:lnTo>
                  <a:lnTo>
                    <a:pt x="17676" y="265588"/>
                  </a:lnTo>
                  <a:lnTo>
                    <a:pt x="17852" y="291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1423"/>
            <p:cNvSpPr/>
            <p:nvPr>
              <p:custDataLst>
                <p:tags r:id="rId50"/>
              </p:custDataLst>
            </p:nvPr>
          </p:nvSpPr>
          <p:spPr>
            <a:xfrm>
              <a:off x="2870200" y="5703444"/>
              <a:ext cx="114301" cy="138557"/>
            </a:xfrm>
            <a:custGeom>
              <a:avLst/>
              <a:gdLst/>
              <a:ahLst/>
              <a:cxnLst/>
              <a:rect l="0" t="0" r="0" b="0"/>
              <a:pathLst>
                <a:path w="114301" h="138557">
                  <a:moveTo>
                    <a:pt x="0" y="11556"/>
                  </a:moveTo>
                  <a:lnTo>
                    <a:pt x="0" y="11556"/>
                  </a:lnTo>
                  <a:lnTo>
                    <a:pt x="0" y="2717"/>
                  </a:lnTo>
                  <a:lnTo>
                    <a:pt x="1411" y="1430"/>
                  </a:lnTo>
                  <a:lnTo>
                    <a:pt x="6742" y="0"/>
                  </a:lnTo>
                  <a:lnTo>
                    <a:pt x="34532" y="19421"/>
                  </a:lnTo>
                  <a:lnTo>
                    <a:pt x="71549" y="63204"/>
                  </a:lnTo>
                  <a:lnTo>
                    <a:pt x="92032" y="104674"/>
                  </a:lnTo>
                  <a:lnTo>
                    <a:pt x="98759" y="120675"/>
                  </a:lnTo>
                  <a:lnTo>
                    <a:pt x="114300" y="138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1424"/>
            <p:cNvSpPr/>
            <p:nvPr>
              <p:custDataLst>
                <p:tags r:id="rId51"/>
              </p:custDataLst>
            </p:nvPr>
          </p:nvSpPr>
          <p:spPr>
            <a:xfrm>
              <a:off x="2644545" y="5655369"/>
              <a:ext cx="117706" cy="339032"/>
            </a:xfrm>
            <a:custGeom>
              <a:avLst/>
              <a:gdLst/>
              <a:ahLst/>
              <a:cxnLst/>
              <a:rect l="0" t="0" r="0" b="0"/>
              <a:pathLst>
                <a:path w="117706" h="339032">
                  <a:moveTo>
                    <a:pt x="98655" y="15181"/>
                  </a:moveTo>
                  <a:lnTo>
                    <a:pt x="98655" y="15181"/>
                  </a:lnTo>
                  <a:lnTo>
                    <a:pt x="89817" y="876"/>
                  </a:lnTo>
                  <a:lnTo>
                    <a:pt x="87118" y="0"/>
                  </a:lnTo>
                  <a:lnTo>
                    <a:pt x="80357" y="908"/>
                  </a:lnTo>
                  <a:lnTo>
                    <a:pt x="65247" y="15499"/>
                  </a:lnTo>
                  <a:lnTo>
                    <a:pt x="36813" y="62333"/>
                  </a:lnTo>
                  <a:lnTo>
                    <a:pt x="23192" y="95404"/>
                  </a:lnTo>
                  <a:lnTo>
                    <a:pt x="11964" y="136913"/>
                  </a:lnTo>
                  <a:lnTo>
                    <a:pt x="3681" y="180056"/>
                  </a:lnTo>
                  <a:lnTo>
                    <a:pt x="0" y="215694"/>
                  </a:lnTo>
                  <a:lnTo>
                    <a:pt x="5890" y="246115"/>
                  </a:lnTo>
                  <a:lnTo>
                    <a:pt x="11411" y="260154"/>
                  </a:lnTo>
                  <a:lnTo>
                    <a:pt x="32599" y="285159"/>
                  </a:lnTo>
                  <a:lnTo>
                    <a:pt x="74379" y="315307"/>
                  </a:lnTo>
                  <a:lnTo>
                    <a:pt x="117705" y="339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1425"/>
            <p:cNvSpPr/>
            <p:nvPr>
              <p:custDataLst>
                <p:tags r:id="rId52"/>
              </p:custDataLst>
            </p:nvPr>
          </p:nvSpPr>
          <p:spPr>
            <a:xfrm>
              <a:off x="2349500" y="5816600"/>
              <a:ext cx="146051" cy="117324"/>
            </a:xfrm>
            <a:custGeom>
              <a:avLst/>
              <a:gdLst/>
              <a:ahLst/>
              <a:cxnLst/>
              <a:rect l="0" t="0" r="0" b="0"/>
              <a:pathLst>
                <a:path w="146051" h="117324">
                  <a:moveTo>
                    <a:pt x="0" y="38100"/>
                  </a:moveTo>
                  <a:lnTo>
                    <a:pt x="0" y="38100"/>
                  </a:lnTo>
                  <a:lnTo>
                    <a:pt x="705" y="27960"/>
                  </a:lnTo>
                  <a:lnTo>
                    <a:pt x="5069" y="17144"/>
                  </a:lnTo>
                  <a:lnTo>
                    <a:pt x="8838" y="11618"/>
                  </a:lnTo>
                  <a:lnTo>
                    <a:pt x="11537" y="9862"/>
                  </a:lnTo>
                  <a:lnTo>
                    <a:pt x="18298" y="7911"/>
                  </a:lnTo>
                  <a:lnTo>
                    <a:pt x="22076" y="8801"/>
                  </a:lnTo>
                  <a:lnTo>
                    <a:pt x="30038" y="13554"/>
                  </a:lnTo>
                  <a:lnTo>
                    <a:pt x="55375" y="43312"/>
                  </a:lnTo>
                  <a:lnTo>
                    <a:pt x="69402" y="72178"/>
                  </a:lnTo>
                  <a:lnTo>
                    <a:pt x="73480" y="97509"/>
                  </a:lnTo>
                  <a:lnTo>
                    <a:pt x="71934" y="109424"/>
                  </a:lnTo>
                  <a:lnTo>
                    <a:pt x="68894" y="115660"/>
                  </a:lnTo>
                  <a:lnTo>
                    <a:pt x="67096" y="117323"/>
                  </a:lnTo>
                  <a:lnTo>
                    <a:pt x="64486" y="116316"/>
                  </a:lnTo>
                  <a:lnTo>
                    <a:pt x="57824" y="109551"/>
                  </a:lnTo>
                  <a:lnTo>
                    <a:pt x="53922" y="95726"/>
                  </a:lnTo>
                  <a:lnTo>
                    <a:pt x="52881" y="87100"/>
                  </a:lnTo>
                  <a:lnTo>
                    <a:pt x="59251" y="68109"/>
                  </a:lnTo>
                  <a:lnTo>
                    <a:pt x="72195" y="48615"/>
                  </a:lnTo>
                  <a:lnTo>
                    <a:pt x="100021" y="2318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1426"/>
            <p:cNvSpPr/>
            <p:nvPr>
              <p:custDataLst>
                <p:tags r:id="rId53"/>
              </p:custDataLst>
            </p:nvPr>
          </p:nvSpPr>
          <p:spPr>
            <a:xfrm>
              <a:off x="2216150" y="5638562"/>
              <a:ext cx="144843" cy="346378"/>
            </a:xfrm>
            <a:custGeom>
              <a:avLst/>
              <a:gdLst/>
              <a:ahLst/>
              <a:cxnLst/>
              <a:rect l="0" t="0" r="0" b="0"/>
              <a:pathLst>
                <a:path w="144843" h="346378">
                  <a:moveTo>
                    <a:pt x="0" y="171688"/>
                  </a:moveTo>
                  <a:lnTo>
                    <a:pt x="0" y="171688"/>
                  </a:lnTo>
                  <a:lnTo>
                    <a:pt x="0" y="166221"/>
                  </a:lnTo>
                  <a:lnTo>
                    <a:pt x="3371" y="168970"/>
                  </a:lnTo>
                  <a:lnTo>
                    <a:pt x="8838" y="180994"/>
                  </a:lnTo>
                  <a:lnTo>
                    <a:pt x="20980" y="225872"/>
                  </a:lnTo>
                  <a:lnTo>
                    <a:pt x="30440" y="265355"/>
                  </a:lnTo>
                  <a:lnTo>
                    <a:pt x="39593" y="305274"/>
                  </a:lnTo>
                  <a:lnTo>
                    <a:pt x="50144" y="345877"/>
                  </a:lnTo>
                  <a:lnTo>
                    <a:pt x="49657" y="346377"/>
                  </a:lnTo>
                  <a:lnTo>
                    <a:pt x="48627" y="346001"/>
                  </a:lnTo>
                  <a:lnTo>
                    <a:pt x="47235" y="345046"/>
                  </a:lnTo>
                  <a:lnTo>
                    <a:pt x="34861" y="314639"/>
                  </a:lnTo>
                  <a:lnTo>
                    <a:pt x="27018" y="282259"/>
                  </a:lnTo>
                  <a:lnTo>
                    <a:pt x="22591" y="240586"/>
                  </a:lnTo>
                  <a:lnTo>
                    <a:pt x="21329" y="196665"/>
                  </a:lnTo>
                  <a:lnTo>
                    <a:pt x="23120" y="158329"/>
                  </a:lnTo>
                  <a:lnTo>
                    <a:pt x="26268" y="122476"/>
                  </a:lnTo>
                  <a:lnTo>
                    <a:pt x="31430" y="88433"/>
                  </a:lnTo>
                  <a:lnTo>
                    <a:pt x="46237" y="43617"/>
                  </a:lnTo>
                  <a:lnTo>
                    <a:pt x="57944" y="21399"/>
                  </a:lnTo>
                  <a:lnTo>
                    <a:pt x="72084" y="7761"/>
                  </a:lnTo>
                  <a:lnTo>
                    <a:pt x="87071" y="760"/>
                  </a:lnTo>
                  <a:lnTo>
                    <a:pt x="100787" y="0"/>
                  </a:lnTo>
                  <a:lnTo>
                    <a:pt x="113939" y="5776"/>
                  </a:lnTo>
                  <a:lnTo>
                    <a:pt x="120409" y="10280"/>
                  </a:lnTo>
                  <a:lnTo>
                    <a:pt x="139628" y="36845"/>
                  </a:lnTo>
                  <a:lnTo>
                    <a:pt x="144842" y="59547"/>
                  </a:lnTo>
                  <a:lnTo>
                    <a:pt x="143396" y="83041"/>
                  </a:lnTo>
                  <a:lnTo>
                    <a:pt x="135698" y="105243"/>
                  </a:lnTo>
                  <a:lnTo>
                    <a:pt x="119577" y="124989"/>
                  </a:lnTo>
                  <a:lnTo>
                    <a:pt x="98301" y="141760"/>
                  </a:lnTo>
                  <a:lnTo>
                    <a:pt x="63934" y="157725"/>
                  </a:lnTo>
                  <a:lnTo>
                    <a:pt x="25400" y="165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SMARTInkShape-Group287"/>
          <p:cNvGrpSpPr/>
          <p:nvPr/>
        </p:nvGrpSpPr>
        <p:grpSpPr>
          <a:xfrm>
            <a:off x="5029200" y="5822950"/>
            <a:ext cx="796914" cy="378057"/>
            <a:chOff x="5029200" y="5822950"/>
            <a:chExt cx="796914" cy="378057"/>
          </a:xfrm>
        </p:grpSpPr>
        <p:sp>
          <p:nvSpPr>
            <p:cNvPr id="740" name="SMARTInkShape-1427"/>
            <p:cNvSpPr/>
            <p:nvPr>
              <p:custDataLst>
                <p:tags r:id="rId38"/>
              </p:custDataLst>
            </p:nvPr>
          </p:nvSpPr>
          <p:spPr>
            <a:xfrm>
              <a:off x="5638760" y="6108698"/>
              <a:ext cx="187354" cy="92309"/>
            </a:xfrm>
            <a:custGeom>
              <a:avLst/>
              <a:gdLst/>
              <a:ahLst/>
              <a:cxnLst/>
              <a:rect l="0" t="0" r="0" b="0"/>
              <a:pathLst>
                <a:path w="187354" h="92309">
                  <a:moveTo>
                    <a:pt x="146090" y="2"/>
                  </a:moveTo>
                  <a:lnTo>
                    <a:pt x="146090" y="2"/>
                  </a:lnTo>
                  <a:lnTo>
                    <a:pt x="142719" y="0"/>
                  </a:lnTo>
                  <a:lnTo>
                    <a:pt x="139183" y="1884"/>
                  </a:lnTo>
                  <a:lnTo>
                    <a:pt x="124014" y="16607"/>
                  </a:lnTo>
                  <a:lnTo>
                    <a:pt x="96895" y="48337"/>
                  </a:lnTo>
                  <a:lnTo>
                    <a:pt x="57114" y="75009"/>
                  </a:lnTo>
                  <a:lnTo>
                    <a:pt x="33650" y="88627"/>
                  </a:lnTo>
                  <a:lnTo>
                    <a:pt x="19917" y="92308"/>
                  </a:lnTo>
                  <a:lnTo>
                    <a:pt x="8639" y="92063"/>
                  </a:lnTo>
                  <a:lnTo>
                    <a:pt x="3656" y="91009"/>
                  </a:lnTo>
                  <a:lnTo>
                    <a:pt x="1040" y="88897"/>
                  </a:lnTo>
                  <a:lnTo>
                    <a:pt x="0" y="86076"/>
                  </a:lnTo>
                  <a:lnTo>
                    <a:pt x="3403" y="64666"/>
                  </a:lnTo>
                  <a:lnTo>
                    <a:pt x="15617" y="44798"/>
                  </a:lnTo>
                  <a:lnTo>
                    <a:pt x="26719" y="35669"/>
                  </a:lnTo>
                  <a:lnTo>
                    <a:pt x="38709" y="29965"/>
                  </a:lnTo>
                  <a:lnTo>
                    <a:pt x="51093" y="27431"/>
                  </a:lnTo>
                  <a:lnTo>
                    <a:pt x="63652" y="30067"/>
                  </a:lnTo>
                  <a:lnTo>
                    <a:pt x="80741" y="39483"/>
                  </a:lnTo>
                  <a:lnTo>
                    <a:pt x="124892" y="71000"/>
                  </a:lnTo>
                  <a:lnTo>
                    <a:pt x="137614" y="74661"/>
                  </a:lnTo>
                  <a:lnTo>
                    <a:pt x="146086" y="73635"/>
                  </a:lnTo>
                  <a:lnTo>
                    <a:pt x="163022" y="67227"/>
                  </a:lnTo>
                  <a:lnTo>
                    <a:pt x="175723" y="57864"/>
                  </a:lnTo>
                  <a:lnTo>
                    <a:pt x="180427" y="50178"/>
                  </a:lnTo>
                  <a:lnTo>
                    <a:pt x="187353" y="30259"/>
                  </a:lnTo>
                  <a:lnTo>
                    <a:pt x="186065" y="24502"/>
                  </a:lnTo>
                  <a:lnTo>
                    <a:pt x="184734" y="22686"/>
                  </a:lnTo>
                  <a:lnTo>
                    <a:pt x="181375" y="20666"/>
                  </a:lnTo>
                  <a:lnTo>
                    <a:pt x="135427" y="29978"/>
                  </a:lnTo>
                  <a:lnTo>
                    <a:pt x="115649" y="36792"/>
                  </a:lnTo>
                  <a:lnTo>
                    <a:pt x="95290" y="50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1428"/>
            <p:cNvSpPr/>
            <p:nvPr>
              <p:custDataLst>
                <p:tags r:id="rId39"/>
              </p:custDataLst>
            </p:nvPr>
          </p:nvSpPr>
          <p:spPr>
            <a:xfrm>
              <a:off x="5422900" y="6134491"/>
              <a:ext cx="139701" cy="5960"/>
            </a:xfrm>
            <a:custGeom>
              <a:avLst/>
              <a:gdLst/>
              <a:ahLst/>
              <a:cxnLst/>
              <a:rect l="0" t="0" r="0" b="0"/>
              <a:pathLst>
                <a:path w="139701" h="5960">
                  <a:moveTo>
                    <a:pt x="0" y="5959"/>
                  </a:moveTo>
                  <a:lnTo>
                    <a:pt x="0" y="5959"/>
                  </a:lnTo>
                  <a:lnTo>
                    <a:pt x="41940" y="1595"/>
                  </a:lnTo>
                  <a:lnTo>
                    <a:pt x="85895" y="0"/>
                  </a:lnTo>
                  <a:lnTo>
                    <a:pt x="139700" y="5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1429"/>
            <p:cNvSpPr/>
            <p:nvPr>
              <p:custDataLst>
                <p:tags r:id="rId40"/>
              </p:custDataLst>
            </p:nvPr>
          </p:nvSpPr>
          <p:spPr>
            <a:xfrm>
              <a:off x="5051229" y="5911850"/>
              <a:ext cx="219272" cy="18168"/>
            </a:xfrm>
            <a:custGeom>
              <a:avLst/>
              <a:gdLst/>
              <a:ahLst/>
              <a:cxnLst/>
              <a:rect l="0" t="0" r="0" b="0"/>
              <a:pathLst>
                <a:path w="21927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1829" y="17064"/>
                  </a:lnTo>
                  <a:lnTo>
                    <a:pt x="11388" y="18167"/>
                  </a:lnTo>
                  <a:lnTo>
                    <a:pt x="49491" y="12047"/>
                  </a:lnTo>
                  <a:lnTo>
                    <a:pt x="81253" y="8882"/>
                  </a:lnTo>
                  <a:lnTo>
                    <a:pt x="114185" y="6770"/>
                  </a:lnTo>
                  <a:lnTo>
                    <a:pt x="147637" y="3480"/>
                  </a:lnTo>
                  <a:lnTo>
                    <a:pt x="191461" y="1031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1430"/>
            <p:cNvSpPr/>
            <p:nvPr>
              <p:custDataLst>
                <p:tags r:id="rId41"/>
              </p:custDataLst>
            </p:nvPr>
          </p:nvSpPr>
          <p:spPr>
            <a:xfrm>
              <a:off x="5029200" y="582295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22604" y="7674"/>
                  </a:lnTo>
                  <a:lnTo>
                    <a:pt x="69038" y="2160"/>
                  </a:lnTo>
                  <a:lnTo>
                    <a:pt x="112256" y="639"/>
                  </a:lnTo>
                  <a:lnTo>
                    <a:pt x="155950" y="19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5" name="SMARTInkShape-1431"/>
          <p:cNvSpPr/>
          <p:nvPr>
            <p:custDataLst>
              <p:tags r:id="rId10"/>
            </p:custDataLst>
          </p:nvPr>
        </p:nvSpPr>
        <p:spPr>
          <a:xfrm>
            <a:off x="5573999" y="5535222"/>
            <a:ext cx="128302" cy="406979"/>
          </a:xfrm>
          <a:custGeom>
            <a:avLst/>
            <a:gdLst/>
            <a:ahLst/>
            <a:cxnLst/>
            <a:rect l="0" t="0" r="0" b="0"/>
            <a:pathLst>
              <a:path w="128302" h="406979">
                <a:moveTo>
                  <a:pt x="128301" y="46428"/>
                </a:moveTo>
                <a:lnTo>
                  <a:pt x="128301" y="46428"/>
                </a:lnTo>
                <a:lnTo>
                  <a:pt x="121559" y="36315"/>
                </a:lnTo>
                <a:lnTo>
                  <a:pt x="120278" y="31925"/>
                </a:lnTo>
                <a:lnTo>
                  <a:pt x="119731" y="19004"/>
                </a:lnTo>
                <a:lnTo>
                  <a:pt x="109858" y="3877"/>
                </a:lnTo>
                <a:lnTo>
                  <a:pt x="107539" y="1128"/>
                </a:lnTo>
                <a:lnTo>
                  <a:pt x="103877" y="0"/>
                </a:lnTo>
                <a:lnTo>
                  <a:pt x="94162" y="628"/>
                </a:lnTo>
                <a:lnTo>
                  <a:pt x="57587" y="16920"/>
                </a:lnTo>
                <a:lnTo>
                  <a:pt x="35381" y="35098"/>
                </a:lnTo>
                <a:lnTo>
                  <a:pt x="10354" y="74403"/>
                </a:lnTo>
                <a:lnTo>
                  <a:pt x="612" y="106222"/>
                </a:lnTo>
                <a:lnTo>
                  <a:pt x="0" y="142462"/>
                </a:lnTo>
                <a:lnTo>
                  <a:pt x="11889" y="183904"/>
                </a:lnTo>
                <a:lnTo>
                  <a:pt x="32006" y="229513"/>
                </a:lnTo>
                <a:lnTo>
                  <a:pt x="49777" y="272701"/>
                </a:lnTo>
                <a:lnTo>
                  <a:pt x="69243" y="318893"/>
                </a:lnTo>
                <a:lnTo>
                  <a:pt x="73125" y="335445"/>
                </a:lnTo>
                <a:lnTo>
                  <a:pt x="72499" y="349858"/>
                </a:lnTo>
                <a:lnTo>
                  <a:pt x="64808" y="369871"/>
                </a:lnTo>
                <a:lnTo>
                  <a:pt x="53592" y="385838"/>
                </a:lnTo>
                <a:lnTo>
                  <a:pt x="29617" y="405226"/>
                </a:lnTo>
                <a:lnTo>
                  <a:pt x="24939" y="406978"/>
                </a:lnTo>
                <a:lnTo>
                  <a:pt x="23411" y="406739"/>
                </a:lnTo>
                <a:lnTo>
                  <a:pt x="22391" y="405874"/>
                </a:lnTo>
                <a:lnTo>
                  <a:pt x="20351" y="4020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3" name="SMARTInkShape-Group289"/>
          <p:cNvGrpSpPr/>
          <p:nvPr/>
        </p:nvGrpSpPr>
        <p:grpSpPr>
          <a:xfrm>
            <a:off x="5594660" y="5138879"/>
            <a:ext cx="1009341" cy="879560"/>
            <a:chOff x="5594660" y="5138879"/>
            <a:chExt cx="1009341" cy="879560"/>
          </a:xfrm>
        </p:grpSpPr>
        <p:sp>
          <p:nvSpPr>
            <p:cNvPr id="746" name="SMARTInkShape-1432"/>
            <p:cNvSpPr/>
            <p:nvPr>
              <p:custDataLst>
                <p:tags r:id="rId31"/>
              </p:custDataLst>
            </p:nvPr>
          </p:nvSpPr>
          <p:spPr>
            <a:xfrm>
              <a:off x="6362700" y="5897499"/>
              <a:ext cx="241301" cy="39752"/>
            </a:xfrm>
            <a:custGeom>
              <a:avLst/>
              <a:gdLst/>
              <a:ahLst/>
              <a:cxnLst/>
              <a:rect l="0" t="0" r="0" b="0"/>
              <a:pathLst>
                <a:path w="241301" h="39752">
                  <a:moveTo>
                    <a:pt x="0" y="39751"/>
                  </a:moveTo>
                  <a:lnTo>
                    <a:pt x="0" y="39751"/>
                  </a:lnTo>
                  <a:lnTo>
                    <a:pt x="5775" y="34682"/>
                  </a:lnTo>
                  <a:lnTo>
                    <a:pt x="12209" y="30912"/>
                  </a:lnTo>
                  <a:lnTo>
                    <a:pt x="50233" y="21333"/>
                  </a:lnTo>
                  <a:lnTo>
                    <a:pt x="81592" y="11810"/>
                  </a:lnTo>
                  <a:lnTo>
                    <a:pt x="122341" y="4285"/>
                  </a:lnTo>
                  <a:lnTo>
                    <a:pt x="165851" y="0"/>
                  </a:lnTo>
                  <a:lnTo>
                    <a:pt x="204005" y="446"/>
                  </a:lnTo>
                  <a:lnTo>
                    <a:pt x="241300" y="1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1433"/>
            <p:cNvSpPr/>
            <p:nvPr>
              <p:custDataLst>
                <p:tags r:id="rId32"/>
              </p:custDataLst>
            </p:nvPr>
          </p:nvSpPr>
          <p:spPr>
            <a:xfrm>
              <a:off x="6483350" y="59245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38100" y="15579"/>
                  </a:lnTo>
                  <a:lnTo>
                    <a:pt x="31358" y="3260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1434"/>
            <p:cNvSpPr/>
            <p:nvPr>
              <p:custDataLst>
                <p:tags r:id="rId33"/>
              </p:custDataLst>
            </p:nvPr>
          </p:nvSpPr>
          <p:spPr>
            <a:xfrm>
              <a:off x="6394450" y="5937512"/>
              <a:ext cx="56268" cy="69589"/>
            </a:xfrm>
            <a:custGeom>
              <a:avLst/>
              <a:gdLst/>
              <a:ahLst/>
              <a:cxnLst/>
              <a:rect l="0" t="0" r="0" b="0"/>
              <a:pathLst>
                <a:path w="56268" h="69589">
                  <a:moveTo>
                    <a:pt x="50800" y="6088"/>
                  </a:moveTo>
                  <a:lnTo>
                    <a:pt x="50800" y="6088"/>
                  </a:lnTo>
                  <a:lnTo>
                    <a:pt x="50800" y="2717"/>
                  </a:lnTo>
                  <a:lnTo>
                    <a:pt x="51505" y="1724"/>
                  </a:lnTo>
                  <a:lnTo>
                    <a:pt x="52681" y="1062"/>
                  </a:lnTo>
                  <a:lnTo>
                    <a:pt x="56267" y="0"/>
                  </a:lnTo>
                  <a:lnTo>
                    <a:pt x="29504" y="38345"/>
                  </a:lnTo>
                  <a:lnTo>
                    <a:pt x="7266" y="65311"/>
                  </a:lnTo>
                  <a:lnTo>
                    <a:pt x="0" y="69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1435"/>
            <p:cNvSpPr/>
            <p:nvPr>
              <p:custDataLst>
                <p:tags r:id="rId34"/>
              </p:custDataLst>
            </p:nvPr>
          </p:nvSpPr>
          <p:spPr>
            <a:xfrm>
              <a:off x="6257410" y="5893062"/>
              <a:ext cx="76288" cy="99873"/>
            </a:xfrm>
            <a:custGeom>
              <a:avLst/>
              <a:gdLst/>
              <a:ahLst/>
              <a:cxnLst/>
              <a:rect l="0" t="0" r="0" b="0"/>
              <a:pathLst>
                <a:path w="76288" h="99873">
                  <a:moveTo>
                    <a:pt x="29090" y="6088"/>
                  </a:moveTo>
                  <a:lnTo>
                    <a:pt x="29090" y="6088"/>
                  </a:lnTo>
                  <a:lnTo>
                    <a:pt x="52234" y="621"/>
                  </a:lnTo>
                  <a:lnTo>
                    <a:pt x="61660" y="0"/>
                  </a:lnTo>
                  <a:lnTo>
                    <a:pt x="64210" y="1324"/>
                  </a:lnTo>
                  <a:lnTo>
                    <a:pt x="75544" y="14067"/>
                  </a:lnTo>
                  <a:lnTo>
                    <a:pt x="76287" y="17757"/>
                  </a:lnTo>
                  <a:lnTo>
                    <a:pt x="75231" y="27501"/>
                  </a:lnTo>
                  <a:lnTo>
                    <a:pt x="68647" y="37009"/>
                  </a:lnTo>
                  <a:lnTo>
                    <a:pt x="23337" y="76260"/>
                  </a:lnTo>
                  <a:lnTo>
                    <a:pt x="1739" y="93916"/>
                  </a:lnTo>
                  <a:lnTo>
                    <a:pt x="272" y="96389"/>
                  </a:lnTo>
                  <a:lnTo>
                    <a:pt x="0" y="98039"/>
                  </a:lnTo>
                  <a:lnTo>
                    <a:pt x="525" y="99139"/>
                  </a:lnTo>
                  <a:lnTo>
                    <a:pt x="1580" y="99872"/>
                  </a:lnTo>
                  <a:lnTo>
                    <a:pt x="45599" y="92370"/>
                  </a:lnTo>
                  <a:lnTo>
                    <a:pt x="67190" y="88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1436"/>
            <p:cNvSpPr/>
            <p:nvPr>
              <p:custDataLst>
                <p:tags r:id="rId35"/>
              </p:custDataLst>
            </p:nvPr>
          </p:nvSpPr>
          <p:spPr>
            <a:xfrm>
              <a:off x="6172200" y="5822950"/>
              <a:ext cx="304801" cy="195489"/>
            </a:xfrm>
            <a:custGeom>
              <a:avLst/>
              <a:gdLst/>
              <a:ahLst/>
              <a:cxnLst/>
              <a:rect l="0" t="0" r="0" b="0"/>
              <a:pathLst>
                <a:path w="304801" h="195489">
                  <a:moveTo>
                    <a:pt x="0" y="139700"/>
                  </a:moveTo>
                  <a:lnTo>
                    <a:pt x="0" y="139700"/>
                  </a:lnTo>
                  <a:lnTo>
                    <a:pt x="0" y="143071"/>
                  </a:lnTo>
                  <a:lnTo>
                    <a:pt x="13091" y="155601"/>
                  </a:lnTo>
                  <a:lnTo>
                    <a:pt x="16401" y="163465"/>
                  </a:lnTo>
                  <a:lnTo>
                    <a:pt x="15991" y="171664"/>
                  </a:lnTo>
                  <a:lnTo>
                    <a:pt x="14894" y="175826"/>
                  </a:lnTo>
                  <a:lnTo>
                    <a:pt x="14868" y="179307"/>
                  </a:lnTo>
                  <a:lnTo>
                    <a:pt x="18845" y="195488"/>
                  </a:lnTo>
                  <a:lnTo>
                    <a:pt x="18959" y="194363"/>
                  </a:lnTo>
                  <a:lnTo>
                    <a:pt x="22805" y="157565"/>
                  </a:lnTo>
                  <a:lnTo>
                    <a:pt x="32862" y="116537"/>
                  </a:lnTo>
                  <a:lnTo>
                    <a:pt x="42898" y="76157"/>
                  </a:lnTo>
                  <a:lnTo>
                    <a:pt x="50337" y="28629"/>
                  </a:lnTo>
                  <a:lnTo>
                    <a:pt x="50662" y="18517"/>
                  </a:lnTo>
                  <a:lnTo>
                    <a:pt x="52119" y="16578"/>
                  </a:lnTo>
                  <a:lnTo>
                    <a:pt x="57502" y="14424"/>
                  </a:lnTo>
                  <a:lnTo>
                    <a:pt x="101010" y="11046"/>
                  </a:lnTo>
                  <a:lnTo>
                    <a:pt x="145170" y="7742"/>
                  </a:lnTo>
                  <a:lnTo>
                    <a:pt x="180231" y="6262"/>
                  </a:lnTo>
                  <a:lnTo>
                    <a:pt x="216981" y="3254"/>
                  </a:lnTo>
                  <a:lnTo>
                    <a:pt x="252599" y="1446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1437"/>
            <p:cNvSpPr/>
            <p:nvPr>
              <p:custDataLst>
                <p:tags r:id="rId36"/>
              </p:custDataLst>
            </p:nvPr>
          </p:nvSpPr>
          <p:spPr>
            <a:xfrm>
              <a:off x="5959142" y="5888563"/>
              <a:ext cx="219409" cy="95036"/>
            </a:xfrm>
            <a:custGeom>
              <a:avLst/>
              <a:gdLst/>
              <a:ahLst/>
              <a:cxnLst/>
              <a:rect l="0" t="0" r="0" b="0"/>
              <a:pathLst>
                <a:path w="219409" h="95036">
                  <a:moveTo>
                    <a:pt x="73358" y="35987"/>
                  </a:moveTo>
                  <a:lnTo>
                    <a:pt x="73358" y="35987"/>
                  </a:lnTo>
                  <a:lnTo>
                    <a:pt x="73356" y="39358"/>
                  </a:lnTo>
                  <a:lnTo>
                    <a:pt x="55682" y="68590"/>
                  </a:lnTo>
                  <a:lnTo>
                    <a:pt x="40134" y="83669"/>
                  </a:lnTo>
                  <a:lnTo>
                    <a:pt x="22121" y="93702"/>
                  </a:lnTo>
                  <a:lnTo>
                    <a:pt x="11545" y="95035"/>
                  </a:lnTo>
                  <a:lnTo>
                    <a:pt x="6749" y="94402"/>
                  </a:lnTo>
                  <a:lnTo>
                    <a:pt x="3552" y="91864"/>
                  </a:lnTo>
                  <a:lnTo>
                    <a:pt x="0" y="83398"/>
                  </a:lnTo>
                  <a:lnTo>
                    <a:pt x="4065" y="68818"/>
                  </a:lnTo>
                  <a:lnTo>
                    <a:pt x="13633" y="51990"/>
                  </a:lnTo>
                  <a:lnTo>
                    <a:pt x="34887" y="31321"/>
                  </a:lnTo>
                  <a:lnTo>
                    <a:pt x="59763" y="16653"/>
                  </a:lnTo>
                  <a:lnTo>
                    <a:pt x="101299" y="5017"/>
                  </a:lnTo>
                  <a:lnTo>
                    <a:pt x="139492" y="0"/>
                  </a:lnTo>
                  <a:lnTo>
                    <a:pt x="186532" y="1675"/>
                  </a:lnTo>
                  <a:lnTo>
                    <a:pt x="219408" y="10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1438"/>
            <p:cNvSpPr/>
            <p:nvPr>
              <p:custDataLst>
                <p:tags r:id="rId37"/>
              </p:custDataLst>
            </p:nvPr>
          </p:nvSpPr>
          <p:spPr>
            <a:xfrm>
              <a:off x="5594660" y="5138879"/>
              <a:ext cx="142309" cy="262759"/>
            </a:xfrm>
            <a:custGeom>
              <a:avLst/>
              <a:gdLst/>
              <a:ahLst/>
              <a:cxnLst/>
              <a:rect l="0" t="0" r="0" b="0"/>
              <a:pathLst>
                <a:path w="142309" h="262759">
                  <a:moveTo>
                    <a:pt x="31440" y="106221"/>
                  </a:moveTo>
                  <a:lnTo>
                    <a:pt x="31440" y="106221"/>
                  </a:lnTo>
                  <a:lnTo>
                    <a:pt x="24532" y="147648"/>
                  </a:lnTo>
                  <a:lnTo>
                    <a:pt x="19884" y="187311"/>
                  </a:lnTo>
                  <a:lnTo>
                    <a:pt x="10238" y="227706"/>
                  </a:lnTo>
                  <a:lnTo>
                    <a:pt x="4988" y="253769"/>
                  </a:lnTo>
                  <a:lnTo>
                    <a:pt x="737" y="262758"/>
                  </a:lnTo>
                  <a:lnTo>
                    <a:pt x="388" y="262084"/>
                  </a:lnTo>
                  <a:lnTo>
                    <a:pt x="0" y="257573"/>
                  </a:lnTo>
                  <a:lnTo>
                    <a:pt x="6638" y="214669"/>
                  </a:lnTo>
                  <a:lnTo>
                    <a:pt x="14450" y="168692"/>
                  </a:lnTo>
                  <a:lnTo>
                    <a:pt x="21772" y="133281"/>
                  </a:lnTo>
                  <a:lnTo>
                    <a:pt x="33122" y="90249"/>
                  </a:lnTo>
                  <a:lnTo>
                    <a:pt x="42678" y="56254"/>
                  </a:lnTo>
                  <a:lnTo>
                    <a:pt x="64155" y="25090"/>
                  </a:lnTo>
                  <a:lnTo>
                    <a:pt x="77730" y="12307"/>
                  </a:lnTo>
                  <a:lnTo>
                    <a:pt x="95522" y="1922"/>
                  </a:lnTo>
                  <a:lnTo>
                    <a:pt x="103794" y="0"/>
                  </a:lnTo>
                  <a:lnTo>
                    <a:pt x="118631" y="1626"/>
                  </a:lnTo>
                  <a:lnTo>
                    <a:pt x="130399" y="8935"/>
                  </a:lnTo>
                  <a:lnTo>
                    <a:pt x="135512" y="13846"/>
                  </a:lnTo>
                  <a:lnTo>
                    <a:pt x="141195" y="28712"/>
                  </a:lnTo>
                  <a:lnTo>
                    <a:pt x="142308" y="46372"/>
                  </a:lnTo>
                  <a:lnTo>
                    <a:pt x="138100" y="63629"/>
                  </a:lnTo>
                  <a:lnTo>
                    <a:pt x="124426" y="85840"/>
                  </a:lnTo>
                  <a:lnTo>
                    <a:pt x="112984" y="95516"/>
                  </a:lnTo>
                  <a:lnTo>
                    <a:pt x="92246" y="108470"/>
                  </a:lnTo>
                  <a:lnTo>
                    <a:pt x="89616" y="108426"/>
                  </a:lnTo>
                  <a:lnTo>
                    <a:pt x="86224" y="107202"/>
                  </a:lnTo>
                  <a:lnTo>
                    <a:pt x="86307" y="106874"/>
                  </a:lnTo>
                  <a:lnTo>
                    <a:pt x="89795" y="106415"/>
                  </a:lnTo>
                  <a:lnTo>
                    <a:pt x="91510" y="106350"/>
                  </a:lnTo>
                  <a:lnTo>
                    <a:pt x="113129" y="116385"/>
                  </a:lnTo>
                  <a:lnTo>
                    <a:pt x="127219" y="127891"/>
                  </a:lnTo>
                  <a:lnTo>
                    <a:pt x="133510" y="136078"/>
                  </a:lnTo>
                  <a:lnTo>
                    <a:pt x="134059" y="140236"/>
                  </a:lnTo>
                  <a:lnTo>
                    <a:pt x="130906" y="148620"/>
                  </a:lnTo>
                  <a:lnTo>
                    <a:pt x="117826" y="164645"/>
                  </a:lnTo>
                  <a:lnTo>
                    <a:pt x="97174" y="179427"/>
                  </a:lnTo>
                  <a:lnTo>
                    <a:pt x="53432" y="194448"/>
                  </a:lnTo>
                  <a:lnTo>
                    <a:pt x="31440" y="201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SMARTInkShape-Group290"/>
          <p:cNvGrpSpPr/>
          <p:nvPr/>
        </p:nvGrpSpPr>
        <p:grpSpPr>
          <a:xfrm>
            <a:off x="5994400" y="5436483"/>
            <a:ext cx="508001" cy="303918"/>
            <a:chOff x="5994400" y="5436483"/>
            <a:chExt cx="508001" cy="303918"/>
          </a:xfrm>
        </p:grpSpPr>
        <p:sp>
          <p:nvSpPr>
            <p:cNvPr id="754" name="SMARTInkShape-1439"/>
            <p:cNvSpPr/>
            <p:nvPr>
              <p:custDataLst>
                <p:tags r:id="rId29"/>
              </p:custDataLst>
            </p:nvPr>
          </p:nvSpPr>
          <p:spPr>
            <a:xfrm>
              <a:off x="5994400" y="5686055"/>
              <a:ext cx="508001" cy="54346"/>
            </a:xfrm>
            <a:custGeom>
              <a:avLst/>
              <a:gdLst/>
              <a:ahLst/>
              <a:cxnLst/>
              <a:rect l="0" t="0" r="0" b="0"/>
              <a:pathLst>
                <a:path w="508001" h="54346">
                  <a:moveTo>
                    <a:pt x="0" y="54345"/>
                  </a:moveTo>
                  <a:lnTo>
                    <a:pt x="0" y="54345"/>
                  </a:lnTo>
                  <a:lnTo>
                    <a:pt x="42995" y="52463"/>
                  </a:lnTo>
                  <a:lnTo>
                    <a:pt x="78375" y="47866"/>
                  </a:lnTo>
                  <a:lnTo>
                    <a:pt x="101639" y="43675"/>
                  </a:lnTo>
                  <a:lnTo>
                    <a:pt x="127026" y="38765"/>
                  </a:lnTo>
                  <a:lnTo>
                    <a:pt x="156651" y="33375"/>
                  </a:lnTo>
                  <a:lnTo>
                    <a:pt x="189100" y="27665"/>
                  </a:lnTo>
                  <a:lnTo>
                    <a:pt x="223434" y="21741"/>
                  </a:lnTo>
                  <a:lnTo>
                    <a:pt x="257611" y="16382"/>
                  </a:lnTo>
                  <a:lnTo>
                    <a:pt x="291685" y="11397"/>
                  </a:lnTo>
                  <a:lnTo>
                    <a:pt x="325690" y="6663"/>
                  </a:lnTo>
                  <a:lnTo>
                    <a:pt x="356121" y="3507"/>
                  </a:lnTo>
                  <a:lnTo>
                    <a:pt x="384170" y="1403"/>
                  </a:lnTo>
                  <a:lnTo>
                    <a:pt x="410631" y="0"/>
                  </a:lnTo>
                  <a:lnTo>
                    <a:pt x="449438" y="323"/>
                  </a:lnTo>
                  <a:lnTo>
                    <a:pt x="476329" y="3524"/>
                  </a:lnTo>
                  <a:lnTo>
                    <a:pt x="508000" y="16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1440"/>
            <p:cNvSpPr/>
            <p:nvPr>
              <p:custDataLst>
                <p:tags r:id="rId30"/>
              </p:custDataLst>
            </p:nvPr>
          </p:nvSpPr>
          <p:spPr>
            <a:xfrm>
              <a:off x="6184898" y="5436483"/>
              <a:ext cx="21656" cy="259468"/>
            </a:xfrm>
            <a:custGeom>
              <a:avLst/>
              <a:gdLst/>
              <a:ahLst/>
              <a:cxnLst/>
              <a:rect l="0" t="0" r="0" b="0"/>
              <a:pathLst>
                <a:path w="21656" h="25946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4" y="441"/>
                  </a:lnTo>
                  <a:lnTo>
                    <a:pt x="3373" y="0"/>
                  </a:lnTo>
                  <a:lnTo>
                    <a:pt x="5071" y="1822"/>
                  </a:lnTo>
                  <a:lnTo>
                    <a:pt x="8841" y="9491"/>
                  </a:lnTo>
                  <a:lnTo>
                    <a:pt x="17008" y="48987"/>
                  </a:lnTo>
                  <a:lnTo>
                    <a:pt x="21202" y="80548"/>
                  </a:lnTo>
                  <a:lnTo>
                    <a:pt x="21655" y="117623"/>
                  </a:lnTo>
                  <a:lnTo>
                    <a:pt x="19503" y="156914"/>
                  </a:lnTo>
                  <a:lnTo>
                    <a:pt x="16195" y="195543"/>
                  </a:lnTo>
                  <a:lnTo>
                    <a:pt x="10366" y="236137"/>
                  </a:lnTo>
                  <a:lnTo>
                    <a:pt x="6352" y="259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0" name="SMARTInkShape-Group291"/>
          <p:cNvGrpSpPr/>
          <p:nvPr/>
        </p:nvGrpSpPr>
        <p:grpSpPr>
          <a:xfrm>
            <a:off x="6881166" y="4995046"/>
            <a:ext cx="1500835" cy="832335"/>
            <a:chOff x="6881166" y="4995046"/>
            <a:chExt cx="1500835" cy="832335"/>
          </a:xfrm>
        </p:grpSpPr>
        <p:sp>
          <p:nvSpPr>
            <p:cNvPr id="757" name="SMARTInkShape-1441"/>
            <p:cNvSpPr/>
            <p:nvPr>
              <p:custDataLst>
                <p:tags r:id="rId16"/>
              </p:custDataLst>
            </p:nvPr>
          </p:nvSpPr>
          <p:spPr>
            <a:xfrm>
              <a:off x="8014393" y="5498092"/>
              <a:ext cx="367608" cy="329289"/>
            </a:xfrm>
            <a:custGeom>
              <a:avLst/>
              <a:gdLst/>
              <a:ahLst/>
              <a:cxnLst/>
              <a:rect l="0" t="0" r="0" b="0"/>
              <a:pathLst>
                <a:path w="367608" h="329289">
                  <a:moveTo>
                    <a:pt x="164407" y="293108"/>
                  </a:moveTo>
                  <a:lnTo>
                    <a:pt x="164407" y="293108"/>
                  </a:lnTo>
                  <a:lnTo>
                    <a:pt x="163702" y="282969"/>
                  </a:lnTo>
                  <a:lnTo>
                    <a:pt x="159380" y="265496"/>
                  </a:lnTo>
                  <a:lnTo>
                    <a:pt x="158939" y="259883"/>
                  </a:lnTo>
                  <a:lnTo>
                    <a:pt x="155822" y="254730"/>
                  </a:lnTo>
                  <a:lnTo>
                    <a:pt x="144835" y="245242"/>
                  </a:lnTo>
                  <a:lnTo>
                    <a:pt x="119410" y="235337"/>
                  </a:lnTo>
                  <a:lnTo>
                    <a:pt x="92905" y="231306"/>
                  </a:lnTo>
                  <a:lnTo>
                    <a:pt x="60437" y="240224"/>
                  </a:lnTo>
                  <a:lnTo>
                    <a:pt x="27375" y="259643"/>
                  </a:lnTo>
                  <a:lnTo>
                    <a:pt x="11547" y="277059"/>
                  </a:lnTo>
                  <a:lnTo>
                    <a:pt x="1924" y="295147"/>
                  </a:lnTo>
                  <a:lnTo>
                    <a:pt x="0" y="310243"/>
                  </a:lnTo>
                  <a:lnTo>
                    <a:pt x="3378" y="322125"/>
                  </a:lnTo>
                  <a:lnTo>
                    <a:pt x="6255" y="327269"/>
                  </a:lnTo>
                  <a:lnTo>
                    <a:pt x="11700" y="329288"/>
                  </a:lnTo>
                  <a:lnTo>
                    <a:pt x="27157" y="327768"/>
                  </a:lnTo>
                  <a:lnTo>
                    <a:pt x="70895" y="308813"/>
                  </a:lnTo>
                  <a:lnTo>
                    <a:pt x="108476" y="278868"/>
                  </a:lnTo>
                  <a:lnTo>
                    <a:pt x="136256" y="245622"/>
                  </a:lnTo>
                  <a:lnTo>
                    <a:pt x="161303" y="201683"/>
                  </a:lnTo>
                  <a:lnTo>
                    <a:pt x="172920" y="177124"/>
                  </a:lnTo>
                  <a:lnTo>
                    <a:pt x="184193" y="151580"/>
                  </a:lnTo>
                  <a:lnTo>
                    <a:pt x="195237" y="125378"/>
                  </a:lnTo>
                  <a:lnTo>
                    <a:pt x="206127" y="98738"/>
                  </a:lnTo>
                  <a:lnTo>
                    <a:pt x="218227" y="59731"/>
                  </a:lnTo>
                  <a:lnTo>
                    <a:pt x="223158" y="21699"/>
                  </a:lnTo>
                  <a:lnTo>
                    <a:pt x="222622" y="12686"/>
                  </a:lnTo>
                  <a:lnTo>
                    <a:pt x="220151" y="6676"/>
                  </a:lnTo>
                  <a:lnTo>
                    <a:pt x="216387" y="2670"/>
                  </a:lnTo>
                  <a:lnTo>
                    <a:pt x="211761" y="0"/>
                  </a:lnTo>
                  <a:lnTo>
                    <a:pt x="205854" y="1747"/>
                  </a:lnTo>
                  <a:lnTo>
                    <a:pt x="191765" y="13095"/>
                  </a:lnTo>
                  <a:lnTo>
                    <a:pt x="164595" y="49431"/>
                  </a:lnTo>
                  <a:lnTo>
                    <a:pt x="148262" y="81796"/>
                  </a:lnTo>
                  <a:lnTo>
                    <a:pt x="133243" y="116642"/>
                  </a:lnTo>
                  <a:lnTo>
                    <a:pt x="117159" y="150943"/>
                  </a:lnTo>
                  <a:lnTo>
                    <a:pt x="106249" y="183122"/>
                  </a:lnTo>
                  <a:lnTo>
                    <a:pt x="96140" y="223360"/>
                  </a:lnTo>
                  <a:lnTo>
                    <a:pt x="92438" y="241648"/>
                  </a:lnTo>
                  <a:lnTo>
                    <a:pt x="93145" y="252128"/>
                  </a:lnTo>
                  <a:lnTo>
                    <a:pt x="94321" y="255204"/>
                  </a:lnTo>
                  <a:lnTo>
                    <a:pt x="95811" y="257256"/>
                  </a:lnTo>
                  <a:lnTo>
                    <a:pt x="97510" y="258623"/>
                  </a:lnTo>
                  <a:lnTo>
                    <a:pt x="100760" y="256713"/>
                  </a:lnTo>
                  <a:lnTo>
                    <a:pt x="144046" y="213511"/>
                  </a:lnTo>
                  <a:lnTo>
                    <a:pt x="188920" y="182736"/>
                  </a:lnTo>
                  <a:lnTo>
                    <a:pt x="219413" y="171034"/>
                  </a:lnTo>
                  <a:lnTo>
                    <a:pt x="237537" y="169709"/>
                  </a:lnTo>
                  <a:lnTo>
                    <a:pt x="255000" y="173823"/>
                  </a:lnTo>
                  <a:lnTo>
                    <a:pt x="268406" y="184119"/>
                  </a:lnTo>
                  <a:lnTo>
                    <a:pt x="273955" y="190815"/>
                  </a:lnTo>
                  <a:lnTo>
                    <a:pt x="280122" y="207663"/>
                  </a:lnTo>
                  <a:lnTo>
                    <a:pt x="281453" y="226910"/>
                  </a:lnTo>
                  <a:lnTo>
                    <a:pt x="274269" y="255463"/>
                  </a:lnTo>
                  <a:lnTo>
                    <a:pt x="267091" y="268381"/>
                  </a:lnTo>
                  <a:lnTo>
                    <a:pt x="255435" y="276943"/>
                  </a:lnTo>
                  <a:lnTo>
                    <a:pt x="248376" y="280215"/>
                  </a:lnTo>
                  <a:lnTo>
                    <a:pt x="241553" y="280279"/>
                  </a:lnTo>
                  <a:lnTo>
                    <a:pt x="228327" y="274706"/>
                  </a:lnTo>
                  <a:lnTo>
                    <a:pt x="224659" y="270257"/>
                  </a:lnTo>
                  <a:lnTo>
                    <a:pt x="222920" y="265174"/>
                  </a:lnTo>
                  <a:lnTo>
                    <a:pt x="222868" y="253882"/>
                  </a:lnTo>
                  <a:lnTo>
                    <a:pt x="225197" y="241808"/>
                  </a:lnTo>
                  <a:lnTo>
                    <a:pt x="236110" y="229386"/>
                  </a:lnTo>
                  <a:lnTo>
                    <a:pt x="275231" y="200793"/>
                  </a:lnTo>
                  <a:lnTo>
                    <a:pt x="314679" y="179678"/>
                  </a:lnTo>
                  <a:lnTo>
                    <a:pt x="361659" y="156364"/>
                  </a:lnTo>
                  <a:lnTo>
                    <a:pt x="365844" y="154284"/>
                  </a:lnTo>
                  <a:lnTo>
                    <a:pt x="334195" y="184645"/>
                  </a:lnTo>
                  <a:lnTo>
                    <a:pt x="300669" y="230055"/>
                  </a:lnTo>
                  <a:lnTo>
                    <a:pt x="286351" y="252148"/>
                  </a:lnTo>
                  <a:lnTo>
                    <a:pt x="283803" y="262275"/>
                  </a:lnTo>
                  <a:lnTo>
                    <a:pt x="286616" y="281051"/>
                  </a:lnTo>
                  <a:lnTo>
                    <a:pt x="296680" y="288597"/>
                  </a:lnTo>
                  <a:lnTo>
                    <a:pt x="342829" y="304550"/>
                  </a:lnTo>
                  <a:lnTo>
                    <a:pt x="367607" y="312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1442"/>
            <p:cNvSpPr/>
            <p:nvPr>
              <p:custDataLst>
                <p:tags r:id="rId17"/>
              </p:custDataLst>
            </p:nvPr>
          </p:nvSpPr>
          <p:spPr>
            <a:xfrm>
              <a:off x="7575548" y="5467689"/>
              <a:ext cx="146053" cy="74488"/>
            </a:xfrm>
            <a:custGeom>
              <a:avLst/>
              <a:gdLst/>
              <a:ahLst/>
              <a:cxnLst/>
              <a:rect l="0" t="0" r="0" b="0"/>
              <a:pathLst>
                <a:path w="146053" h="74488">
                  <a:moveTo>
                    <a:pt x="2" y="12361"/>
                  </a:moveTo>
                  <a:lnTo>
                    <a:pt x="2" y="12361"/>
                  </a:lnTo>
                  <a:lnTo>
                    <a:pt x="0" y="8990"/>
                  </a:lnTo>
                  <a:lnTo>
                    <a:pt x="5647" y="5454"/>
                  </a:lnTo>
                  <a:lnTo>
                    <a:pt x="15210" y="2235"/>
                  </a:lnTo>
                  <a:lnTo>
                    <a:pt x="41411" y="0"/>
                  </a:lnTo>
                  <a:lnTo>
                    <a:pt x="50391" y="3575"/>
                  </a:lnTo>
                  <a:lnTo>
                    <a:pt x="54761" y="6503"/>
                  </a:lnTo>
                  <a:lnTo>
                    <a:pt x="57674" y="10572"/>
                  </a:lnTo>
                  <a:lnTo>
                    <a:pt x="60912" y="20738"/>
                  </a:lnTo>
                  <a:lnTo>
                    <a:pt x="60364" y="25707"/>
                  </a:lnTo>
                  <a:lnTo>
                    <a:pt x="55993" y="34991"/>
                  </a:lnTo>
                  <a:lnTo>
                    <a:pt x="36952" y="57616"/>
                  </a:lnTo>
                  <a:lnTo>
                    <a:pt x="21274" y="68142"/>
                  </a:lnTo>
                  <a:lnTo>
                    <a:pt x="33194" y="72476"/>
                  </a:lnTo>
                  <a:lnTo>
                    <a:pt x="75467" y="74487"/>
                  </a:lnTo>
                  <a:lnTo>
                    <a:pt x="146052" y="69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1443"/>
            <p:cNvSpPr/>
            <p:nvPr>
              <p:custDataLst>
                <p:tags r:id="rId18"/>
              </p:custDataLst>
            </p:nvPr>
          </p:nvSpPr>
          <p:spPr>
            <a:xfrm>
              <a:off x="7358349" y="5562600"/>
              <a:ext cx="191802" cy="53212"/>
            </a:xfrm>
            <a:custGeom>
              <a:avLst/>
              <a:gdLst/>
              <a:ahLst/>
              <a:cxnLst/>
              <a:rect l="0" t="0" r="0" b="0"/>
              <a:pathLst>
                <a:path w="191802" h="53212">
                  <a:moveTo>
                    <a:pt x="102901" y="0"/>
                  </a:moveTo>
                  <a:lnTo>
                    <a:pt x="102901" y="0"/>
                  </a:lnTo>
                  <a:lnTo>
                    <a:pt x="108368" y="0"/>
                  </a:lnTo>
                  <a:lnTo>
                    <a:pt x="105619" y="6742"/>
                  </a:lnTo>
                  <a:lnTo>
                    <a:pt x="82092" y="33225"/>
                  </a:lnTo>
                  <a:lnTo>
                    <a:pt x="54166" y="44495"/>
                  </a:lnTo>
                  <a:lnTo>
                    <a:pt x="19060" y="53211"/>
                  </a:lnTo>
                  <a:lnTo>
                    <a:pt x="9664" y="52343"/>
                  </a:lnTo>
                  <a:lnTo>
                    <a:pt x="3138" y="47723"/>
                  </a:lnTo>
                  <a:lnTo>
                    <a:pt x="408" y="44515"/>
                  </a:lnTo>
                  <a:lnTo>
                    <a:pt x="0" y="40966"/>
                  </a:lnTo>
                  <a:lnTo>
                    <a:pt x="3310" y="33259"/>
                  </a:lnTo>
                  <a:lnTo>
                    <a:pt x="19849" y="20986"/>
                  </a:lnTo>
                  <a:lnTo>
                    <a:pt x="57201" y="13632"/>
                  </a:lnTo>
                  <a:lnTo>
                    <a:pt x="97278" y="8822"/>
                  </a:lnTo>
                  <a:lnTo>
                    <a:pt x="142471" y="7083"/>
                  </a:lnTo>
                  <a:lnTo>
                    <a:pt x="191801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1444"/>
            <p:cNvSpPr/>
            <p:nvPr>
              <p:custDataLst>
                <p:tags r:id="rId19"/>
              </p:custDataLst>
            </p:nvPr>
          </p:nvSpPr>
          <p:spPr>
            <a:xfrm>
              <a:off x="7265184" y="5487628"/>
              <a:ext cx="94467" cy="93670"/>
            </a:xfrm>
            <a:custGeom>
              <a:avLst/>
              <a:gdLst/>
              <a:ahLst/>
              <a:cxnLst/>
              <a:rect l="0" t="0" r="0" b="0"/>
              <a:pathLst>
                <a:path w="94467" h="93670">
                  <a:moveTo>
                    <a:pt x="18266" y="24172"/>
                  </a:moveTo>
                  <a:lnTo>
                    <a:pt x="18266" y="24172"/>
                  </a:lnTo>
                  <a:lnTo>
                    <a:pt x="1863" y="18705"/>
                  </a:lnTo>
                  <a:lnTo>
                    <a:pt x="981" y="17705"/>
                  </a:lnTo>
                  <a:lnTo>
                    <a:pt x="0" y="14712"/>
                  </a:lnTo>
                  <a:lnTo>
                    <a:pt x="445" y="12927"/>
                  </a:lnTo>
                  <a:lnTo>
                    <a:pt x="2819" y="9061"/>
                  </a:lnTo>
                  <a:lnTo>
                    <a:pt x="18236" y="2918"/>
                  </a:lnTo>
                  <a:lnTo>
                    <a:pt x="40679" y="0"/>
                  </a:lnTo>
                  <a:lnTo>
                    <a:pt x="58460" y="2507"/>
                  </a:lnTo>
                  <a:lnTo>
                    <a:pt x="72665" y="11089"/>
                  </a:lnTo>
                  <a:lnTo>
                    <a:pt x="74994" y="14744"/>
                  </a:lnTo>
                  <a:lnTo>
                    <a:pt x="75840" y="18592"/>
                  </a:lnTo>
                  <a:lnTo>
                    <a:pt x="75698" y="22569"/>
                  </a:lnTo>
                  <a:lnTo>
                    <a:pt x="68757" y="41650"/>
                  </a:lnTo>
                  <a:lnTo>
                    <a:pt x="57874" y="53342"/>
                  </a:lnTo>
                  <a:lnTo>
                    <a:pt x="20280" y="82358"/>
                  </a:lnTo>
                  <a:lnTo>
                    <a:pt x="12105" y="86016"/>
                  </a:lnTo>
                  <a:lnTo>
                    <a:pt x="8472" y="89993"/>
                  </a:lnTo>
                  <a:lnTo>
                    <a:pt x="8913" y="91336"/>
                  </a:lnTo>
                  <a:lnTo>
                    <a:pt x="10621" y="92231"/>
                  </a:lnTo>
                  <a:lnTo>
                    <a:pt x="36981" y="93669"/>
                  </a:lnTo>
                  <a:lnTo>
                    <a:pt x="94466" y="87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1445"/>
            <p:cNvSpPr/>
            <p:nvPr>
              <p:custDataLst>
                <p:tags r:id="rId20"/>
              </p:custDataLst>
            </p:nvPr>
          </p:nvSpPr>
          <p:spPr>
            <a:xfrm>
              <a:off x="7150982" y="5391750"/>
              <a:ext cx="564269" cy="18451"/>
            </a:xfrm>
            <a:custGeom>
              <a:avLst/>
              <a:gdLst/>
              <a:ahLst/>
              <a:cxnLst/>
              <a:rect l="0" t="0" r="0" b="0"/>
              <a:pathLst>
                <a:path w="564269" h="18451">
                  <a:moveTo>
                    <a:pt x="5468" y="18450"/>
                  </a:moveTo>
                  <a:lnTo>
                    <a:pt x="5468" y="18450"/>
                  </a:lnTo>
                  <a:lnTo>
                    <a:pt x="0" y="18450"/>
                  </a:lnTo>
                  <a:lnTo>
                    <a:pt x="33728" y="18450"/>
                  </a:lnTo>
                  <a:lnTo>
                    <a:pt x="72591" y="16569"/>
                  </a:lnTo>
                  <a:lnTo>
                    <a:pt x="96783" y="15079"/>
                  </a:lnTo>
                  <a:lnTo>
                    <a:pt x="127023" y="12675"/>
                  </a:lnTo>
                  <a:lnTo>
                    <a:pt x="161293" y="9661"/>
                  </a:lnTo>
                  <a:lnTo>
                    <a:pt x="198252" y="6241"/>
                  </a:lnTo>
                  <a:lnTo>
                    <a:pt x="237001" y="3960"/>
                  </a:lnTo>
                  <a:lnTo>
                    <a:pt x="276946" y="2440"/>
                  </a:lnTo>
                  <a:lnTo>
                    <a:pt x="317686" y="1427"/>
                  </a:lnTo>
                  <a:lnTo>
                    <a:pt x="354725" y="751"/>
                  </a:lnTo>
                  <a:lnTo>
                    <a:pt x="389294" y="300"/>
                  </a:lnTo>
                  <a:lnTo>
                    <a:pt x="422219" y="0"/>
                  </a:lnTo>
                  <a:lnTo>
                    <a:pt x="449814" y="506"/>
                  </a:lnTo>
                  <a:lnTo>
                    <a:pt x="495525" y="2949"/>
                  </a:lnTo>
                  <a:lnTo>
                    <a:pt x="539510" y="8291"/>
                  </a:lnTo>
                  <a:lnTo>
                    <a:pt x="564268" y="1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1446"/>
            <p:cNvSpPr/>
            <p:nvPr>
              <p:custDataLst>
                <p:tags r:id="rId21"/>
              </p:custDataLst>
            </p:nvPr>
          </p:nvSpPr>
          <p:spPr>
            <a:xfrm>
              <a:off x="7800491" y="4995046"/>
              <a:ext cx="117960" cy="122250"/>
            </a:xfrm>
            <a:custGeom>
              <a:avLst/>
              <a:gdLst/>
              <a:ahLst/>
              <a:cxnLst/>
              <a:rect l="0" t="0" r="0" b="0"/>
              <a:pathLst>
                <a:path w="117960" h="122250">
                  <a:moveTo>
                    <a:pt x="3659" y="21454"/>
                  </a:moveTo>
                  <a:lnTo>
                    <a:pt x="3659" y="21454"/>
                  </a:lnTo>
                  <a:lnTo>
                    <a:pt x="3657" y="15987"/>
                  </a:lnTo>
                  <a:lnTo>
                    <a:pt x="288" y="11994"/>
                  </a:lnTo>
                  <a:lnTo>
                    <a:pt x="0" y="10914"/>
                  </a:lnTo>
                  <a:lnTo>
                    <a:pt x="514" y="10194"/>
                  </a:lnTo>
                  <a:lnTo>
                    <a:pt x="2967" y="8689"/>
                  </a:lnTo>
                  <a:lnTo>
                    <a:pt x="15684" y="0"/>
                  </a:lnTo>
                  <a:lnTo>
                    <a:pt x="27113" y="1571"/>
                  </a:lnTo>
                  <a:lnTo>
                    <a:pt x="34111" y="3965"/>
                  </a:lnTo>
                  <a:lnTo>
                    <a:pt x="43770" y="12270"/>
                  </a:lnTo>
                  <a:lnTo>
                    <a:pt x="55718" y="34849"/>
                  </a:lnTo>
                  <a:lnTo>
                    <a:pt x="56664" y="49044"/>
                  </a:lnTo>
                  <a:lnTo>
                    <a:pt x="53323" y="64761"/>
                  </a:lnTo>
                  <a:lnTo>
                    <a:pt x="44781" y="81153"/>
                  </a:lnTo>
                  <a:lnTo>
                    <a:pt x="32050" y="94083"/>
                  </a:lnTo>
                  <a:lnTo>
                    <a:pt x="14658" y="109296"/>
                  </a:lnTo>
                  <a:lnTo>
                    <a:pt x="5831" y="120336"/>
                  </a:lnTo>
                  <a:lnTo>
                    <a:pt x="6518" y="121242"/>
                  </a:lnTo>
                  <a:lnTo>
                    <a:pt x="11044" y="122249"/>
                  </a:lnTo>
                  <a:lnTo>
                    <a:pt x="53959" y="116040"/>
                  </a:lnTo>
                  <a:lnTo>
                    <a:pt x="98418" y="111478"/>
                  </a:lnTo>
                  <a:lnTo>
                    <a:pt x="117959" y="1103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1447"/>
            <p:cNvSpPr/>
            <p:nvPr>
              <p:custDataLst>
                <p:tags r:id="rId22"/>
              </p:custDataLst>
            </p:nvPr>
          </p:nvSpPr>
          <p:spPr>
            <a:xfrm>
              <a:off x="7727950" y="5140129"/>
              <a:ext cx="70110" cy="162122"/>
            </a:xfrm>
            <a:custGeom>
              <a:avLst/>
              <a:gdLst/>
              <a:ahLst/>
              <a:cxnLst/>
              <a:rect l="0" t="0" r="0" b="0"/>
              <a:pathLst>
                <a:path w="70110" h="162122">
                  <a:moveTo>
                    <a:pt x="19050" y="3371"/>
                  </a:moveTo>
                  <a:lnTo>
                    <a:pt x="19050" y="3371"/>
                  </a:lnTo>
                  <a:lnTo>
                    <a:pt x="22420" y="0"/>
                  </a:lnTo>
                  <a:lnTo>
                    <a:pt x="25530" y="418"/>
                  </a:lnTo>
                  <a:lnTo>
                    <a:pt x="34630" y="4647"/>
                  </a:lnTo>
                  <a:lnTo>
                    <a:pt x="51653" y="18331"/>
                  </a:lnTo>
                  <a:lnTo>
                    <a:pt x="66732" y="39162"/>
                  </a:lnTo>
                  <a:lnTo>
                    <a:pt x="70109" y="56907"/>
                  </a:lnTo>
                  <a:lnTo>
                    <a:pt x="68555" y="75848"/>
                  </a:lnTo>
                  <a:lnTo>
                    <a:pt x="58334" y="103084"/>
                  </a:lnTo>
                  <a:lnTo>
                    <a:pt x="37353" y="131772"/>
                  </a:lnTo>
                  <a:lnTo>
                    <a:pt x="0" y="162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1448"/>
            <p:cNvSpPr/>
            <p:nvPr>
              <p:custDataLst>
                <p:tags r:id="rId23"/>
              </p:custDataLst>
            </p:nvPr>
          </p:nvSpPr>
          <p:spPr>
            <a:xfrm>
              <a:off x="7524750" y="5150764"/>
              <a:ext cx="184151" cy="138787"/>
            </a:xfrm>
            <a:custGeom>
              <a:avLst/>
              <a:gdLst/>
              <a:ahLst/>
              <a:cxnLst/>
              <a:rect l="0" t="0" r="0" b="0"/>
              <a:pathLst>
                <a:path w="184151" h="138787">
                  <a:moveTo>
                    <a:pt x="0" y="138786"/>
                  </a:moveTo>
                  <a:lnTo>
                    <a:pt x="0" y="138786"/>
                  </a:lnTo>
                  <a:lnTo>
                    <a:pt x="29232" y="108279"/>
                  </a:lnTo>
                  <a:lnTo>
                    <a:pt x="57655" y="61635"/>
                  </a:lnTo>
                  <a:lnTo>
                    <a:pt x="84624" y="14699"/>
                  </a:lnTo>
                  <a:lnTo>
                    <a:pt x="86293" y="6025"/>
                  </a:lnTo>
                  <a:lnTo>
                    <a:pt x="85751" y="3712"/>
                  </a:lnTo>
                  <a:lnTo>
                    <a:pt x="83184" y="0"/>
                  </a:lnTo>
                  <a:lnTo>
                    <a:pt x="71830" y="16592"/>
                  </a:lnTo>
                  <a:lnTo>
                    <a:pt x="53700" y="56558"/>
                  </a:lnTo>
                  <a:lnTo>
                    <a:pt x="46277" y="91891"/>
                  </a:lnTo>
                  <a:lnTo>
                    <a:pt x="49025" y="104068"/>
                  </a:lnTo>
                  <a:lnTo>
                    <a:pt x="54244" y="112772"/>
                  </a:lnTo>
                  <a:lnTo>
                    <a:pt x="58916" y="116640"/>
                  </a:lnTo>
                  <a:lnTo>
                    <a:pt x="62561" y="115556"/>
                  </a:lnTo>
                  <a:lnTo>
                    <a:pt x="105158" y="86356"/>
                  </a:lnTo>
                  <a:lnTo>
                    <a:pt x="137964" y="54018"/>
                  </a:lnTo>
                  <a:lnTo>
                    <a:pt x="145340" y="38989"/>
                  </a:lnTo>
                  <a:lnTo>
                    <a:pt x="146282" y="39094"/>
                  </a:lnTo>
                  <a:lnTo>
                    <a:pt x="149211" y="41091"/>
                  </a:lnTo>
                  <a:lnTo>
                    <a:pt x="150982" y="48093"/>
                  </a:lnTo>
                  <a:lnTo>
                    <a:pt x="155491" y="69836"/>
                  </a:lnTo>
                  <a:lnTo>
                    <a:pt x="164827" y="82036"/>
                  </a:lnTo>
                  <a:lnTo>
                    <a:pt x="184150" y="100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1449"/>
            <p:cNvSpPr/>
            <p:nvPr>
              <p:custDataLst>
                <p:tags r:id="rId24"/>
              </p:custDataLst>
            </p:nvPr>
          </p:nvSpPr>
          <p:spPr>
            <a:xfrm>
              <a:off x="7429500" y="52324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3370" y="3862"/>
                  </a:lnTo>
                  <a:lnTo>
                    <a:pt x="10670" y="171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1450"/>
            <p:cNvSpPr/>
            <p:nvPr>
              <p:custDataLst>
                <p:tags r:id="rId25"/>
              </p:custDataLst>
            </p:nvPr>
          </p:nvSpPr>
          <p:spPr>
            <a:xfrm>
              <a:off x="7225579" y="5170199"/>
              <a:ext cx="112156" cy="101738"/>
            </a:xfrm>
            <a:custGeom>
              <a:avLst/>
              <a:gdLst/>
              <a:ahLst/>
              <a:cxnLst/>
              <a:rect l="0" t="0" r="0" b="0"/>
              <a:pathLst>
                <a:path w="112156" h="101738">
                  <a:moveTo>
                    <a:pt x="721" y="24101"/>
                  </a:moveTo>
                  <a:lnTo>
                    <a:pt x="721" y="24101"/>
                  </a:lnTo>
                  <a:lnTo>
                    <a:pt x="721" y="17359"/>
                  </a:lnTo>
                  <a:lnTo>
                    <a:pt x="2602" y="12168"/>
                  </a:lnTo>
                  <a:lnTo>
                    <a:pt x="9559" y="3086"/>
                  </a:lnTo>
                  <a:lnTo>
                    <a:pt x="13586" y="650"/>
                  </a:lnTo>
                  <a:lnTo>
                    <a:pt x="15648" y="0"/>
                  </a:lnTo>
                  <a:lnTo>
                    <a:pt x="28662" y="2457"/>
                  </a:lnTo>
                  <a:lnTo>
                    <a:pt x="42553" y="7654"/>
                  </a:lnTo>
                  <a:lnTo>
                    <a:pt x="49416" y="17261"/>
                  </a:lnTo>
                  <a:lnTo>
                    <a:pt x="54113" y="30939"/>
                  </a:lnTo>
                  <a:lnTo>
                    <a:pt x="56052" y="53801"/>
                  </a:lnTo>
                  <a:lnTo>
                    <a:pt x="54005" y="67640"/>
                  </a:lnTo>
                  <a:lnTo>
                    <a:pt x="45099" y="80846"/>
                  </a:lnTo>
                  <a:lnTo>
                    <a:pt x="31733" y="92360"/>
                  </a:lnTo>
                  <a:lnTo>
                    <a:pt x="16387" y="99829"/>
                  </a:lnTo>
                  <a:lnTo>
                    <a:pt x="5801" y="101737"/>
                  </a:lnTo>
                  <a:lnTo>
                    <a:pt x="1991" y="101259"/>
                  </a:lnTo>
                  <a:lnTo>
                    <a:pt x="157" y="98823"/>
                  </a:lnTo>
                  <a:lnTo>
                    <a:pt x="0" y="90472"/>
                  </a:lnTo>
                  <a:lnTo>
                    <a:pt x="7925" y="79704"/>
                  </a:lnTo>
                  <a:lnTo>
                    <a:pt x="52155" y="43015"/>
                  </a:lnTo>
                  <a:lnTo>
                    <a:pt x="98613" y="13828"/>
                  </a:lnTo>
                  <a:lnTo>
                    <a:pt x="111780" y="6784"/>
                  </a:lnTo>
                  <a:lnTo>
                    <a:pt x="112155" y="6913"/>
                  </a:lnTo>
                  <a:lnTo>
                    <a:pt x="110689" y="8935"/>
                  </a:lnTo>
                  <a:lnTo>
                    <a:pt x="85704" y="41070"/>
                  </a:lnTo>
                  <a:lnTo>
                    <a:pt x="79523" y="61584"/>
                  </a:lnTo>
                  <a:lnTo>
                    <a:pt x="80067" y="67434"/>
                  </a:lnTo>
                  <a:lnTo>
                    <a:pt x="84434" y="77697"/>
                  </a:lnTo>
                  <a:lnTo>
                    <a:pt x="88279" y="80998"/>
                  </a:lnTo>
                  <a:lnTo>
                    <a:pt x="108671" y="87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1451"/>
            <p:cNvSpPr/>
            <p:nvPr>
              <p:custDataLst>
                <p:tags r:id="rId26"/>
              </p:custDataLst>
            </p:nvPr>
          </p:nvSpPr>
          <p:spPr>
            <a:xfrm>
              <a:off x="7116945" y="5140016"/>
              <a:ext cx="71256" cy="157714"/>
            </a:xfrm>
            <a:custGeom>
              <a:avLst/>
              <a:gdLst/>
              <a:ahLst/>
              <a:cxnLst/>
              <a:rect l="0" t="0" r="0" b="0"/>
              <a:pathLst>
                <a:path w="71256" h="157714">
                  <a:moveTo>
                    <a:pt x="71255" y="9834"/>
                  </a:moveTo>
                  <a:lnTo>
                    <a:pt x="71255" y="9834"/>
                  </a:lnTo>
                  <a:lnTo>
                    <a:pt x="61795" y="374"/>
                  </a:lnTo>
                  <a:lnTo>
                    <a:pt x="59304" y="0"/>
                  </a:lnTo>
                  <a:lnTo>
                    <a:pt x="52773" y="1465"/>
                  </a:lnTo>
                  <a:lnTo>
                    <a:pt x="45167" y="10113"/>
                  </a:lnTo>
                  <a:lnTo>
                    <a:pt x="23892" y="57535"/>
                  </a:lnTo>
                  <a:lnTo>
                    <a:pt x="8303" y="96796"/>
                  </a:lnTo>
                  <a:lnTo>
                    <a:pt x="0" y="129988"/>
                  </a:lnTo>
                  <a:lnTo>
                    <a:pt x="309" y="146492"/>
                  </a:lnTo>
                  <a:lnTo>
                    <a:pt x="2086" y="151739"/>
                  </a:lnTo>
                  <a:lnTo>
                    <a:pt x="4681" y="155237"/>
                  </a:lnTo>
                  <a:lnTo>
                    <a:pt x="7822" y="157569"/>
                  </a:lnTo>
                  <a:lnTo>
                    <a:pt x="12738" y="157713"/>
                  </a:lnTo>
                  <a:lnTo>
                    <a:pt x="39505" y="149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1452"/>
            <p:cNvSpPr/>
            <p:nvPr>
              <p:custDataLst>
                <p:tags r:id="rId27"/>
              </p:custDataLst>
            </p:nvPr>
          </p:nvSpPr>
          <p:spPr>
            <a:xfrm>
              <a:off x="6927850" y="52514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8724" y="7233"/>
                  </a:lnTo>
                  <a:lnTo>
                    <a:pt x="82516" y="216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1453"/>
            <p:cNvSpPr/>
            <p:nvPr>
              <p:custDataLst>
                <p:tags r:id="rId28"/>
              </p:custDataLst>
            </p:nvPr>
          </p:nvSpPr>
          <p:spPr>
            <a:xfrm>
              <a:off x="6881166" y="5565546"/>
              <a:ext cx="332435" cy="200191"/>
            </a:xfrm>
            <a:custGeom>
              <a:avLst/>
              <a:gdLst/>
              <a:ahLst/>
              <a:cxnLst/>
              <a:rect l="0" t="0" r="0" b="0"/>
              <a:pathLst>
                <a:path w="332435" h="200191">
                  <a:moveTo>
                    <a:pt x="78434" y="73254"/>
                  </a:moveTo>
                  <a:lnTo>
                    <a:pt x="78434" y="73254"/>
                  </a:lnTo>
                  <a:lnTo>
                    <a:pt x="87272" y="87559"/>
                  </a:lnTo>
                  <a:lnTo>
                    <a:pt x="93361" y="94269"/>
                  </a:lnTo>
                  <a:lnTo>
                    <a:pt x="99415" y="96705"/>
                  </a:lnTo>
                  <a:lnTo>
                    <a:pt x="103005" y="97355"/>
                  </a:lnTo>
                  <a:lnTo>
                    <a:pt x="148277" y="80863"/>
                  </a:lnTo>
                  <a:lnTo>
                    <a:pt x="175172" y="65396"/>
                  </a:lnTo>
                  <a:lnTo>
                    <a:pt x="194272" y="44036"/>
                  </a:lnTo>
                  <a:lnTo>
                    <a:pt x="200473" y="29929"/>
                  </a:lnTo>
                  <a:lnTo>
                    <a:pt x="202126" y="23204"/>
                  </a:lnTo>
                  <a:lnTo>
                    <a:pt x="201113" y="17310"/>
                  </a:lnTo>
                  <a:lnTo>
                    <a:pt x="194341" y="6997"/>
                  </a:lnTo>
                  <a:lnTo>
                    <a:pt x="182394" y="1473"/>
                  </a:lnTo>
                  <a:lnTo>
                    <a:pt x="175258" y="0"/>
                  </a:lnTo>
                  <a:lnTo>
                    <a:pt x="141616" y="4669"/>
                  </a:lnTo>
                  <a:lnTo>
                    <a:pt x="100369" y="18360"/>
                  </a:lnTo>
                  <a:lnTo>
                    <a:pt x="60238" y="39193"/>
                  </a:lnTo>
                  <a:lnTo>
                    <a:pt x="31649" y="66611"/>
                  </a:lnTo>
                  <a:lnTo>
                    <a:pt x="9773" y="97078"/>
                  </a:lnTo>
                  <a:lnTo>
                    <a:pt x="2058" y="117944"/>
                  </a:lnTo>
                  <a:lnTo>
                    <a:pt x="0" y="128448"/>
                  </a:lnTo>
                  <a:lnTo>
                    <a:pt x="1450" y="138271"/>
                  </a:lnTo>
                  <a:lnTo>
                    <a:pt x="10588" y="156714"/>
                  </a:lnTo>
                  <a:lnTo>
                    <a:pt x="38340" y="179592"/>
                  </a:lnTo>
                  <a:lnTo>
                    <a:pt x="76746" y="196405"/>
                  </a:lnTo>
                  <a:lnTo>
                    <a:pt x="112491" y="200190"/>
                  </a:lnTo>
                  <a:lnTo>
                    <a:pt x="156365" y="198108"/>
                  </a:lnTo>
                  <a:lnTo>
                    <a:pt x="181894" y="194591"/>
                  </a:lnTo>
                  <a:lnTo>
                    <a:pt x="208790" y="190128"/>
                  </a:lnTo>
                  <a:lnTo>
                    <a:pt x="234483" y="186447"/>
                  </a:lnTo>
                  <a:lnTo>
                    <a:pt x="259373" y="183288"/>
                  </a:lnTo>
                  <a:lnTo>
                    <a:pt x="299962" y="178603"/>
                  </a:lnTo>
                  <a:lnTo>
                    <a:pt x="332434" y="174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1" name="SMARTInkShape-1454"/>
          <p:cNvSpPr/>
          <p:nvPr>
            <p:custDataLst>
              <p:tags r:id="rId11"/>
            </p:custDataLst>
          </p:nvPr>
        </p:nvSpPr>
        <p:spPr>
          <a:xfrm>
            <a:off x="2046151" y="4727310"/>
            <a:ext cx="6688724" cy="1965448"/>
          </a:xfrm>
          <a:custGeom>
            <a:avLst/>
            <a:gdLst/>
            <a:ahLst/>
            <a:cxnLst/>
            <a:rect l="0" t="0" r="0" b="0"/>
            <a:pathLst>
              <a:path w="6688724" h="1965448">
                <a:moveTo>
                  <a:pt x="296999" y="1641740"/>
                </a:moveTo>
                <a:lnTo>
                  <a:pt x="296999" y="1641740"/>
                </a:lnTo>
                <a:lnTo>
                  <a:pt x="342465" y="1641740"/>
                </a:lnTo>
                <a:lnTo>
                  <a:pt x="374826" y="1641740"/>
                </a:lnTo>
                <a:lnTo>
                  <a:pt x="415550" y="1640328"/>
                </a:lnTo>
                <a:lnTo>
                  <a:pt x="440239" y="1637977"/>
                </a:lnTo>
                <a:lnTo>
                  <a:pt x="466575" y="1634999"/>
                </a:lnTo>
                <a:lnTo>
                  <a:pt x="496833" y="1632306"/>
                </a:lnTo>
                <a:lnTo>
                  <a:pt x="529705" y="1629807"/>
                </a:lnTo>
                <a:lnTo>
                  <a:pt x="564320" y="1627435"/>
                </a:lnTo>
                <a:lnTo>
                  <a:pt x="603624" y="1625148"/>
                </a:lnTo>
                <a:lnTo>
                  <a:pt x="646054" y="1622918"/>
                </a:lnTo>
                <a:lnTo>
                  <a:pt x="690569" y="1620725"/>
                </a:lnTo>
                <a:lnTo>
                  <a:pt x="740002" y="1619263"/>
                </a:lnTo>
                <a:lnTo>
                  <a:pt x="792712" y="1618289"/>
                </a:lnTo>
                <a:lnTo>
                  <a:pt x="847608" y="1617640"/>
                </a:lnTo>
                <a:lnTo>
                  <a:pt x="907488" y="1617912"/>
                </a:lnTo>
                <a:lnTo>
                  <a:pt x="970692" y="1618799"/>
                </a:lnTo>
                <a:lnTo>
                  <a:pt x="1036111" y="1620096"/>
                </a:lnTo>
                <a:lnTo>
                  <a:pt x="1103713" y="1621666"/>
                </a:lnTo>
                <a:lnTo>
                  <a:pt x="1172770" y="1623419"/>
                </a:lnTo>
                <a:lnTo>
                  <a:pt x="1242796" y="1625293"/>
                </a:lnTo>
                <a:lnTo>
                  <a:pt x="1315586" y="1628657"/>
                </a:lnTo>
                <a:lnTo>
                  <a:pt x="1390218" y="1633018"/>
                </a:lnTo>
                <a:lnTo>
                  <a:pt x="1466078" y="1638043"/>
                </a:lnTo>
                <a:lnTo>
                  <a:pt x="1544874" y="1643509"/>
                </a:lnTo>
                <a:lnTo>
                  <a:pt x="1625627" y="1649270"/>
                </a:lnTo>
                <a:lnTo>
                  <a:pt x="1707684" y="1655226"/>
                </a:lnTo>
                <a:lnTo>
                  <a:pt x="1792728" y="1662019"/>
                </a:lnTo>
                <a:lnTo>
                  <a:pt x="1879763" y="1669370"/>
                </a:lnTo>
                <a:lnTo>
                  <a:pt x="1968125" y="1677094"/>
                </a:lnTo>
                <a:lnTo>
                  <a:pt x="2058078" y="1685065"/>
                </a:lnTo>
                <a:lnTo>
                  <a:pt x="2149090" y="1693201"/>
                </a:lnTo>
                <a:lnTo>
                  <a:pt x="2240810" y="1701448"/>
                </a:lnTo>
                <a:lnTo>
                  <a:pt x="2333706" y="1710472"/>
                </a:lnTo>
                <a:lnTo>
                  <a:pt x="2427388" y="1720017"/>
                </a:lnTo>
                <a:lnTo>
                  <a:pt x="2521591" y="1729907"/>
                </a:lnTo>
                <a:lnTo>
                  <a:pt x="2616143" y="1740030"/>
                </a:lnTo>
                <a:lnTo>
                  <a:pt x="2710928" y="1750305"/>
                </a:lnTo>
                <a:lnTo>
                  <a:pt x="2805869" y="1760684"/>
                </a:lnTo>
                <a:lnTo>
                  <a:pt x="2902324" y="1771131"/>
                </a:lnTo>
                <a:lnTo>
                  <a:pt x="2999788" y="1781622"/>
                </a:lnTo>
                <a:lnTo>
                  <a:pt x="3097925" y="1792145"/>
                </a:lnTo>
                <a:lnTo>
                  <a:pt x="3197216" y="1802687"/>
                </a:lnTo>
                <a:lnTo>
                  <a:pt x="3297277" y="1813243"/>
                </a:lnTo>
                <a:lnTo>
                  <a:pt x="3397850" y="1823809"/>
                </a:lnTo>
                <a:lnTo>
                  <a:pt x="3497356" y="1833675"/>
                </a:lnTo>
                <a:lnTo>
                  <a:pt x="3596148" y="1843074"/>
                </a:lnTo>
                <a:lnTo>
                  <a:pt x="3694465" y="1852163"/>
                </a:lnTo>
                <a:lnTo>
                  <a:pt x="3793172" y="1861750"/>
                </a:lnTo>
                <a:lnTo>
                  <a:pt x="3892136" y="1871669"/>
                </a:lnTo>
                <a:lnTo>
                  <a:pt x="3991274" y="1881809"/>
                </a:lnTo>
                <a:lnTo>
                  <a:pt x="4087705" y="1890686"/>
                </a:lnTo>
                <a:lnTo>
                  <a:pt x="4182329" y="1898720"/>
                </a:lnTo>
                <a:lnTo>
                  <a:pt x="4275753" y="1906194"/>
                </a:lnTo>
                <a:lnTo>
                  <a:pt x="4366258" y="1912587"/>
                </a:lnTo>
                <a:lnTo>
                  <a:pt x="4454816" y="1918260"/>
                </a:lnTo>
                <a:lnTo>
                  <a:pt x="4542077" y="1923454"/>
                </a:lnTo>
                <a:lnTo>
                  <a:pt x="4625651" y="1928326"/>
                </a:lnTo>
                <a:lnTo>
                  <a:pt x="4706767" y="1932987"/>
                </a:lnTo>
                <a:lnTo>
                  <a:pt x="4786244" y="1937504"/>
                </a:lnTo>
                <a:lnTo>
                  <a:pt x="4861806" y="1941928"/>
                </a:lnTo>
                <a:lnTo>
                  <a:pt x="4934760" y="1946287"/>
                </a:lnTo>
                <a:lnTo>
                  <a:pt x="5005973" y="1950605"/>
                </a:lnTo>
                <a:lnTo>
                  <a:pt x="5075321" y="1954189"/>
                </a:lnTo>
                <a:lnTo>
                  <a:pt x="5143424" y="1957284"/>
                </a:lnTo>
                <a:lnTo>
                  <a:pt x="5210699" y="1960053"/>
                </a:lnTo>
                <a:lnTo>
                  <a:pt x="5276010" y="1961898"/>
                </a:lnTo>
                <a:lnTo>
                  <a:pt x="5340012" y="1963129"/>
                </a:lnTo>
                <a:lnTo>
                  <a:pt x="5403142" y="1963949"/>
                </a:lnTo>
                <a:lnTo>
                  <a:pt x="5462866" y="1964495"/>
                </a:lnTo>
                <a:lnTo>
                  <a:pt x="5520322" y="1964861"/>
                </a:lnTo>
                <a:lnTo>
                  <a:pt x="5576264" y="1965104"/>
                </a:lnTo>
                <a:lnTo>
                  <a:pt x="5631196" y="1965266"/>
                </a:lnTo>
                <a:lnTo>
                  <a:pt x="5685458" y="1965375"/>
                </a:lnTo>
                <a:lnTo>
                  <a:pt x="5739273" y="1965447"/>
                </a:lnTo>
                <a:lnTo>
                  <a:pt x="5787143" y="1964083"/>
                </a:lnTo>
                <a:lnTo>
                  <a:pt x="5831050" y="1961763"/>
                </a:lnTo>
                <a:lnTo>
                  <a:pt x="5872317" y="1958804"/>
                </a:lnTo>
                <a:lnTo>
                  <a:pt x="5909706" y="1954717"/>
                </a:lnTo>
                <a:lnTo>
                  <a:pt x="5944509" y="1949875"/>
                </a:lnTo>
                <a:lnTo>
                  <a:pt x="5977589" y="1944529"/>
                </a:lnTo>
                <a:lnTo>
                  <a:pt x="6006698" y="1939555"/>
                </a:lnTo>
                <a:lnTo>
                  <a:pt x="6033159" y="1934828"/>
                </a:lnTo>
                <a:lnTo>
                  <a:pt x="6057856" y="1930265"/>
                </a:lnTo>
                <a:lnTo>
                  <a:pt x="6104111" y="1919551"/>
                </a:lnTo>
                <a:lnTo>
                  <a:pt x="6147481" y="1907735"/>
                </a:lnTo>
                <a:lnTo>
                  <a:pt x="6187925" y="1895426"/>
                </a:lnTo>
                <a:lnTo>
                  <a:pt x="6223302" y="1881020"/>
                </a:lnTo>
                <a:lnTo>
                  <a:pt x="6265342" y="1857041"/>
                </a:lnTo>
                <a:lnTo>
                  <a:pt x="6295672" y="1828299"/>
                </a:lnTo>
                <a:lnTo>
                  <a:pt x="6312348" y="1803676"/>
                </a:lnTo>
                <a:lnTo>
                  <a:pt x="6324464" y="1773920"/>
                </a:lnTo>
                <a:lnTo>
                  <a:pt x="6342077" y="1736235"/>
                </a:lnTo>
                <a:lnTo>
                  <a:pt x="6363311" y="1692910"/>
                </a:lnTo>
                <a:lnTo>
                  <a:pt x="6384508" y="1645432"/>
                </a:lnTo>
                <a:lnTo>
                  <a:pt x="6395804" y="1619507"/>
                </a:lnTo>
                <a:lnTo>
                  <a:pt x="6407569" y="1592346"/>
                </a:lnTo>
                <a:lnTo>
                  <a:pt x="6419646" y="1564360"/>
                </a:lnTo>
                <a:lnTo>
                  <a:pt x="6431930" y="1534416"/>
                </a:lnTo>
                <a:lnTo>
                  <a:pt x="6444353" y="1503162"/>
                </a:lnTo>
                <a:lnTo>
                  <a:pt x="6456868" y="1471038"/>
                </a:lnTo>
                <a:lnTo>
                  <a:pt x="6470150" y="1436216"/>
                </a:lnTo>
                <a:lnTo>
                  <a:pt x="6483945" y="1399597"/>
                </a:lnTo>
                <a:lnTo>
                  <a:pt x="6498079" y="1361778"/>
                </a:lnTo>
                <a:lnTo>
                  <a:pt x="6511736" y="1322453"/>
                </a:lnTo>
                <a:lnTo>
                  <a:pt x="6525073" y="1282127"/>
                </a:lnTo>
                <a:lnTo>
                  <a:pt x="6538199" y="1241132"/>
                </a:lnTo>
                <a:lnTo>
                  <a:pt x="6551182" y="1200396"/>
                </a:lnTo>
                <a:lnTo>
                  <a:pt x="6564071" y="1159833"/>
                </a:lnTo>
                <a:lnTo>
                  <a:pt x="6576897" y="1119385"/>
                </a:lnTo>
                <a:lnTo>
                  <a:pt x="6588975" y="1079015"/>
                </a:lnTo>
                <a:lnTo>
                  <a:pt x="6600555" y="1038695"/>
                </a:lnTo>
                <a:lnTo>
                  <a:pt x="6611803" y="998410"/>
                </a:lnTo>
                <a:lnTo>
                  <a:pt x="6622125" y="958148"/>
                </a:lnTo>
                <a:lnTo>
                  <a:pt x="6631827" y="917900"/>
                </a:lnTo>
                <a:lnTo>
                  <a:pt x="6641117" y="877663"/>
                </a:lnTo>
                <a:lnTo>
                  <a:pt x="6649428" y="838844"/>
                </a:lnTo>
                <a:lnTo>
                  <a:pt x="6657085" y="800970"/>
                </a:lnTo>
                <a:lnTo>
                  <a:pt x="6664306" y="763727"/>
                </a:lnTo>
                <a:lnTo>
                  <a:pt x="6670532" y="727609"/>
                </a:lnTo>
                <a:lnTo>
                  <a:pt x="6676093" y="692243"/>
                </a:lnTo>
                <a:lnTo>
                  <a:pt x="6681212" y="657375"/>
                </a:lnTo>
                <a:lnTo>
                  <a:pt x="6684625" y="624252"/>
                </a:lnTo>
                <a:lnTo>
                  <a:pt x="6686900" y="592292"/>
                </a:lnTo>
                <a:lnTo>
                  <a:pt x="6688416" y="561108"/>
                </a:lnTo>
                <a:lnTo>
                  <a:pt x="6688723" y="531147"/>
                </a:lnTo>
                <a:lnTo>
                  <a:pt x="6688219" y="502000"/>
                </a:lnTo>
                <a:lnTo>
                  <a:pt x="6687179" y="473397"/>
                </a:lnTo>
                <a:lnTo>
                  <a:pt x="6684370" y="447272"/>
                </a:lnTo>
                <a:lnTo>
                  <a:pt x="6680379" y="422800"/>
                </a:lnTo>
                <a:lnTo>
                  <a:pt x="6668889" y="378910"/>
                </a:lnTo>
                <a:lnTo>
                  <a:pt x="6652024" y="342943"/>
                </a:lnTo>
                <a:lnTo>
                  <a:pt x="6619325" y="305038"/>
                </a:lnTo>
                <a:lnTo>
                  <a:pt x="6576084" y="279304"/>
                </a:lnTo>
                <a:lnTo>
                  <a:pt x="6540222" y="265040"/>
                </a:lnTo>
                <a:lnTo>
                  <a:pt x="6500060" y="251646"/>
                </a:lnTo>
                <a:lnTo>
                  <a:pt x="6456339" y="238637"/>
                </a:lnTo>
                <a:lnTo>
                  <a:pt x="6431697" y="232910"/>
                </a:lnTo>
                <a:lnTo>
                  <a:pt x="6405392" y="227681"/>
                </a:lnTo>
                <a:lnTo>
                  <a:pt x="6377978" y="222784"/>
                </a:lnTo>
                <a:lnTo>
                  <a:pt x="6349118" y="217403"/>
                </a:lnTo>
                <a:lnTo>
                  <a:pt x="6319295" y="211698"/>
                </a:lnTo>
                <a:lnTo>
                  <a:pt x="6288830" y="205779"/>
                </a:lnTo>
                <a:lnTo>
                  <a:pt x="6257232" y="199716"/>
                </a:lnTo>
                <a:lnTo>
                  <a:pt x="6224876" y="193557"/>
                </a:lnTo>
                <a:lnTo>
                  <a:pt x="6192017" y="187335"/>
                </a:lnTo>
                <a:lnTo>
                  <a:pt x="6158116" y="181070"/>
                </a:lnTo>
                <a:lnTo>
                  <a:pt x="6123522" y="174777"/>
                </a:lnTo>
                <a:lnTo>
                  <a:pt x="6088464" y="168464"/>
                </a:lnTo>
                <a:lnTo>
                  <a:pt x="6053097" y="162139"/>
                </a:lnTo>
                <a:lnTo>
                  <a:pt x="6017526" y="155806"/>
                </a:lnTo>
                <a:lnTo>
                  <a:pt x="5981817" y="149468"/>
                </a:lnTo>
                <a:lnTo>
                  <a:pt x="5946017" y="143125"/>
                </a:lnTo>
                <a:lnTo>
                  <a:pt x="5910155" y="136780"/>
                </a:lnTo>
                <a:lnTo>
                  <a:pt x="5874253" y="130433"/>
                </a:lnTo>
                <a:lnTo>
                  <a:pt x="5837618" y="124085"/>
                </a:lnTo>
                <a:lnTo>
                  <a:pt x="5800495" y="117737"/>
                </a:lnTo>
                <a:lnTo>
                  <a:pt x="5763047" y="111388"/>
                </a:lnTo>
                <a:lnTo>
                  <a:pt x="5725381" y="105744"/>
                </a:lnTo>
                <a:lnTo>
                  <a:pt x="5687570" y="100571"/>
                </a:lnTo>
                <a:lnTo>
                  <a:pt x="5649663" y="95710"/>
                </a:lnTo>
                <a:lnTo>
                  <a:pt x="5610280" y="90354"/>
                </a:lnTo>
                <a:lnTo>
                  <a:pt x="5569914" y="84666"/>
                </a:lnTo>
                <a:lnTo>
                  <a:pt x="5528892" y="78757"/>
                </a:lnTo>
                <a:lnTo>
                  <a:pt x="5486728" y="72702"/>
                </a:lnTo>
                <a:lnTo>
                  <a:pt x="5443801" y="66547"/>
                </a:lnTo>
                <a:lnTo>
                  <a:pt x="5400367" y="60328"/>
                </a:lnTo>
                <a:lnTo>
                  <a:pt x="5356595" y="54771"/>
                </a:lnTo>
                <a:lnTo>
                  <a:pt x="5312596" y="49655"/>
                </a:lnTo>
                <a:lnTo>
                  <a:pt x="5268447" y="44834"/>
                </a:lnTo>
                <a:lnTo>
                  <a:pt x="5223491" y="40208"/>
                </a:lnTo>
                <a:lnTo>
                  <a:pt x="5178000" y="35713"/>
                </a:lnTo>
                <a:lnTo>
                  <a:pt x="5132149" y="31305"/>
                </a:lnTo>
                <a:lnTo>
                  <a:pt x="5085354" y="26956"/>
                </a:lnTo>
                <a:lnTo>
                  <a:pt x="5037931" y="22645"/>
                </a:lnTo>
                <a:lnTo>
                  <a:pt x="4990087" y="18360"/>
                </a:lnTo>
                <a:lnTo>
                  <a:pt x="4942669" y="15503"/>
                </a:lnTo>
                <a:lnTo>
                  <a:pt x="4895535" y="13599"/>
                </a:lnTo>
                <a:lnTo>
                  <a:pt x="4848589" y="12329"/>
                </a:lnTo>
                <a:lnTo>
                  <a:pt x="4800359" y="10778"/>
                </a:lnTo>
                <a:lnTo>
                  <a:pt x="4751272" y="9037"/>
                </a:lnTo>
                <a:lnTo>
                  <a:pt x="4701614" y="7171"/>
                </a:lnTo>
                <a:lnTo>
                  <a:pt x="4650870" y="5928"/>
                </a:lnTo>
                <a:lnTo>
                  <a:pt x="4599402" y="5098"/>
                </a:lnTo>
                <a:lnTo>
                  <a:pt x="4547451" y="4545"/>
                </a:lnTo>
                <a:lnTo>
                  <a:pt x="4495178" y="3471"/>
                </a:lnTo>
                <a:lnTo>
                  <a:pt x="4442691" y="2050"/>
                </a:lnTo>
                <a:lnTo>
                  <a:pt x="4390060" y="396"/>
                </a:lnTo>
                <a:lnTo>
                  <a:pt x="4338040" y="0"/>
                </a:lnTo>
                <a:lnTo>
                  <a:pt x="4286426" y="441"/>
                </a:lnTo>
                <a:lnTo>
                  <a:pt x="4235083" y="1441"/>
                </a:lnTo>
                <a:lnTo>
                  <a:pt x="4183216" y="2108"/>
                </a:lnTo>
                <a:lnTo>
                  <a:pt x="4130999" y="2551"/>
                </a:lnTo>
                <a:lnTo>
                  <a:pt x="4078550" y="2847"/>
                </a:lnTo>
                <a:lnTo>
                  <a:pt x="4027355" y="3750"/>
                </a:lnTo>
                <a:lnTo>
                  <a:pt x="3976996" y="5058"/>
                </a:lnTo>
                <a:lnTo>
                  <a:pt x="3927198" y="6635"/>
                </a:lnTo>
                <a:lnTo>
                  <a:pt x="3877771" y="9098"/>
                </a:lnTo>
                <a:lnTo>
                  <a:pt x="3828590" y="12151"/>
                </a:lnTo>
                <a:lnTo>
                  <a:pt x="3779577" y="15597"/>
                </a:lnTo>
                <a:lnTo>
                  <a:pt x="3732085" y="17895"/>
                </a:lnTo>
                <a:lnTo>
                  <a:pt x="3685606" y="19427"/>
                </a:lnTo>
                <a:lnTo>
                  <a:pt x="3639803" y="20448"/>
                </a:lnTo>
                <a:lnTo>
                  <a:pt x="3596569" y="21834"/>
                </a:lnTo>
                <a:lnTo>
                  <a:pt x="3555045" y="23464"/>
                </a:lnTo>
                <a:lnTo>
                  <a:pt x="3514663" y="25256"/>
                </a:lnTo>
                <a:lnTo>
                  <a:pt x="3476453" y="27156"/>
                </a:lnTo>
                <a:lnTo>
                  <a:pt x="3439690" y="29128"/>
                </a:lnTo>
                <a:lnTo>
                  <a:pt x="3403893" y="31149"/>
                </a:lnTo>
                <a:lnTo>
                  <a:pt x="3369445" y="32496"/>
                </a:lnTo>
                <a:lnTo>
                  <a:pt x="3335896" y="33394"/>
                </a:lnTo>
                <a:lnTo>
                  <a:pt x="3302947" y="33992"/>
                </a:lnTo>
                <a:lnTo>
                  <a:pt x="3273220" y="35097"/>
                </a:lnTo>
                <a:lnTo>
                  <a:pt x="3245640" y="36539"/>
                </a:lnTo>
                <a:lnTo>
                  <a:pt x="3219493" y="38206"/>
                </a:lnTo>
                <a:lnTo>
                  <a:pt x="3173507" y="40058"/>
                </a:lnTo>
                <a:lnTo>
                  <a:pt x="3134018" y="42292"/>
                </a:lnTo>
                <a:lnTo>
                  <a:pt x="3089399" y="52896"/>
                </a:lnTo>
                <a:lnTo>
                  <a:pt x="3057677" y="73989"/>
                </a:lnTo>
                <a:lnTo>
                  <a:pt x="3031110" y="104385"/>
                </a:lnTo>
                <a:lnTo>
                  <a:pt x="3009519" y="149609"/>
                </a:lnTo>
                <a:lnTo>
                  <a:pt x="2996225" y="187173"/>
                </a:lnTo>
                <a:lnTo>
                  <a:pt x="2985142" y="229268"/>
                </a:lnTo>
                <a:lnTo>
                  <a:pt x="2975512" y="275258"/>
                </a:lnTo>
                <a:lnTo>
                  <a:pt x="2970969" y="300363"/>
                </a:lnTo>
                <a:lnTo>
                  <a:pt x="2966529" y="326272"/>
                </a:lnTo>
                <a:lnTo>
                  <a:pt x="2962863" y="352716"/>
                </a:lnTo>
                <a:lnTo>
                  <a:pt x="2959714" y="379519"/>
                </a:lnTo>
                <a:lnTo>
                  <a:pt x="2956909" y="406559"/>
                </a:lnTo>
                <a:lnTo>
                  <a:pt x="2953628" y="433758"/>
                </a:lnTo>
                <a:lnTo>
                  <a:pt x="2950029" y="461063"/>
                </a:lnTo>
                <a:lnTo>
                  <a:pt x="2946219" y="488439"/>
                </a:lnTo>
                <a:lnTo>
                  <a:pt x="2942268" y="513745"/>
                </a:lnTo>
                <a:lnTo>
                  <a:pt x="2934115" y="560677"/>
                </a:lnTo>
                <a:lnTo>
                  <a:pt x="2923906" y="603173"/>
                </a:lnTo>
                <a:lnTo>
                  <a:pt x="2911608" y="641816"/>
                </a:lnTo>
                <a:lnTo>
                  <a:pt x="2896735" y="675453"/>
                </a:lnTo>
                <a:lnTo>
                  <a:pt x="2872494" y="718787"/>
                </a:lnTo>
                <a:lnTo>
                  <a:pt x="2837325" y="758437"/>
                </a:lnTo>
                <a:lnTo>
                  <a:pt x="2804218" y="778555"/>
                </a:lnTo>
                <a:lnTo>
                  <a:pt x="2764574" y="794553"/>
                </a:lnTo>
                <a:lnTo>
                  <a:pt x="2718732" y="808718"/>
                </a:lnTo>
                <a:lnTo>
                  <a:pt x="2693243" y="815457"/>
                </a:lnTo>
                <a:lnTo>
                  <a:pt x="2666373" y="822069"/>
                </a:lnTo>
                <a:lnTo>
                  <a:pt x="2638582" y="828592"/>
                </a:lnTo>
                <a:lnTo>
                  <a:pt x="2608765" y="834352"/>
                </a:lnTo>
                <a:lnTo>
                  <a:pt x="2577599" y="839604"/>
                </a:lnTo>
                <a:lnTo>
                  <a:pt x="2545532" y="844516"/>
                </a:lnTo>
                <a:lnTo>
                  <a:pt x="2511455" y="849202"/>
                </a:lnTo>
                <a:lnTo>
                  <a:pt x="2476036" y="853737"/>
                </a:lnTo>
                <a:lnTo>
                  <a:pt x="2439724" y="858171"/>
                </a:lnTo>
                <a:lnTo>
                  <a:pt x="2400698" y="862538"/>
                </a:lnTo>
                <a:lnTo>
                  <a:pt x="2359865" y="866861"/>
                </a:lnTo>
                <a:lnTo>
                  <a:pt x="2317826" y="871154"/>
                </a:lnTo>
                <a:lnTo>
                  <a:pt x="2274278" y="874722"/>
                </a:lnTo>
                <a:lnTo>
                  <a:pt x="2229724" y="877806"/>
                </a:lnTo>
                <a:lnTo>
                  <a:pt x="2184499" y="880567"/>
                </a:lnTo>
                <a:lnTo>
                  <a:pt x="2138827" y="883113"/>
                </a:lnTo>
                <a:lnTo>
                  <a:pt x="2092856" y="885518"/>
                </a:lnTo>
                <a:lnTo>
                  <a:pt x="2046687" y="887824"/>
                </a:lnTo>
                <a:lnTo>
                  <a:pt x="1999680" y="888658"/>
                </a:lnTo>
                <a:lnTo>
                  <a:pt x="1952114" y="888508"/>
                </a:lnTo>
                <a:lnTo>
                  <a:pt x="1904176" y="887701"/>
                </a:lnTo>
                <a:lnTo>
                  <a:pt x="1855989" y="886459"/>
                </a:lnTo>
                <a:lnTo>
                  <a:pt x="1807637" y="884925"/>
                </a:lnTo>
                <a:lnTo>
                  <a:pt x="1759174" y="883197"/>
                </a:lnTo>
                <a:lnTo>
                  <a:pt x="1711344" y="882045"/>
                </a:lnTo>
                <a:lnTo>
                  <a:pt x="1663934" y="881276"/>
                </a:lnTo>
                <a:lnTo>
                  <a:pt x="1616806" y="880764"/>
                </a:lnTo>
                <a:lnTo>
                  <a:pt x="1569865" y="879013"/>
                </a:lnTo>
                <a:lnTo>
                  <a:pt x="1523049" y="876432"/>
                </a:lnTo>
                <a:lnTo>
                  <a:pt x="1476315" y="873302"/>
                </a:lnTo>
                <a:lnTo>
                  <a:pt x="1429637" y="869803"/>
                </a:lnTo>
                <a:lnTo>
                  <a:pt x="1382997" y="866059"/>
                </a:lnTo>
                <a:lnTo>
                  <a:pt x="1336381" y="862153"/>
                </a:lnTo>
                <a:lnTo>
                  <a:pt x="1289781" y="857432"/>
                </a:lnTo>
                <a:lnTo>
                  <a:pt x="1243192" y="852168"/>
                </a:lnTo>
                <a:lnTo>
                  <a:pt x="1196611" y="846542"/>
                </a:lnTo>
                <a:lnTo>
                  <a:pt x="1150035" y="839263"/>
                </a:lnTo>
                <a:lnTo>
                  <a:pt x="1103462" y="830883"/>
                </a:lnTo>
                <a:lnTo>
                  <a:pt x="1056891" y="821770"/>
                </a:lnTo>
                <a:lnTo>
                  <a:pt x="1011732" y="812165"/>
                </a:lnTo>
                <a:lnTo>
                  <a:pt x="967515" y="802233"/>
                </a:lnTo>
                <a:lnTo>
                  <a:pt x="923926" y="792086"/>
                </a:lnTo>
                <a:lnTo>
                  <a:pt x="880756" y="781792"/>
                </a:lnTo>
                <a:lnTo>
                  <a:pt x="837865" y="771403"/>
                </a:lnTo>
                <a:lnTo>
                  <a:pt x="795159" y="760948"/>
                </a:lnTo>
                <a:lnTo>
                  <a:pt x="753989" y="751157"/>
                </a:lnTo>
                <a:lnTo>
                  <a:pt x="713843" y="741807"/>
                </a:lnTo>
                <a:lnTo>
                  <a:pt x="674378" y="732751"/>
                </a:lnTo>
                <a:lnTo>
                  <a:pt x="636780" y="724598"/>
                </a:lnTo>
                <a:lnTo>
                  <a:pt x="600425" y="717045"/>
                </a:lnTo>
                <a:lnTo>
                  <a:pt x="564900" y="709893"/>
                </a:lnTo>
                <a:lnTo>
                  <a:pt x="530633" y="703009"/>
                </a:lnTo>
                <a:lnTo>
                  <a:pt x="497205" y="696303"/>
                </a:lnTo>
                <a:lnTo>
                  <a:pt x="464336" y="689716"/>
                </a:lnTo>
                <a:lnTo>
                  <a:pt x="433252" y="683912"/>
                </a:lnTo>
                <a:lnTo>
                  <a:pt x="403356" y="678633"/>
                </a:lnTo>
                <a:lnTo>
                  <a:pt x="374254" y="673702"/>
                </a:lnTo>
                <a:lnTo>
                  <a:pt x="346386" y="669709"/>
                </a:lnTo>
                <a:lnTo>
                  <a:pt x="319340" y="666341"/>
                </a:lnTo>
                <a:lnTo>
                  <a:pt x="292843" y="663390"/>
                </a:lnTo>
                <a:lnTo>
                  <a:pt x="268123" y="662130"/>
                </a:lnTo>
                <a:lnTo>
                  <a:pt x="221841" y="662609"/>
                </a:lnTo>
                <a:lnTo>
                  <a:pt x="181516" y="665175"/>
                </a:lnTo>
                <a:lnTo>
                  <a:pt x="146190" y="670784"/>
                </a:lnTo>
                <a:lnTo>
                  <a:pt x="102502" y="690513"/>
                </a:lnTo>
                <a:lnTo>
                  <a:pt x="64157" y="719799"/>
                </a:lnTo>
                <a:lnTo>
                  <a:pt x="43701" y="745390"/>
                </a:lnTo>
                <a:lnTo>
                  <a:pt x="28965" y="778873"/>
                </a:lnTo>
                <a:lnTo>
                  <a:pt x="18417" y="817976"/>
                </a:lnTo>
                <a:lnTo>
                  <a:pt x="11377" y="861226"/>
                </a:lnTo>
                <a:lnTo>
                  <a:pt x="5897" y="908200"/>
                </a:lnTo>
                <a:lnTo>
                  <a:pt x="3448" y="932580"/>
                </a:lnTo>
                <a:lnTo>
                  <a:pt x="1815" y="957300"/>
                </a:lnTo>
                <a:lnTo>
                  <a:pt x="726" y="982247"/>
                </a:lnTo>
                <a:lnTo>
                  <a:pt x="0" y="1007343"/>
                </a:lnTo>
                <a:lnTo>
                  <a:pt x="222" y="1033954"/>
                </a:lnTo>
                <a:lnTo>
                  <a:pt x="1076" y="1061572"/>
                </a:lnTo>
                <a:lnTo>
                  <a:pt x="2350" y="1089861"/>
                </a:lnTo>
                <a:lnTo>
                  <a:pt x="3905" y="1119302"/>
                </a:lnTo>
                <a:lnTo>
                  <a:pt x="5648" y="1149514"/>
                </a:lnTo>
                <a:lnTo>
                  <a:pt x="7515" y="1180241"/>
                </a:lnTo>
                <a:lnTo>
                  <a:pt x="9465" y="1212718"/>
                </a:lnTo>
                <a:lnTo>
                  <a:pt x="11470" y="1246364"/>
                </a:lnTo>
                <a:lnTo>
                  <a:pt x="13513" y="1280789"/>
                </a:lnTo>
                <a:lnTo>
                  <a:pt x="16992" y="1315734"/>
                </a:lnTo>
                <a:lnTo>
                  <a:pt x="21428" y="1351025"/>
                </a:lnTo>
                <a:lnTo>
                  <a:pt x="26501" y="1386547"/>
                </a:lnTo>
                <a:lnTo>
                  <a:pt x="31295" y="1420812"/>
                </a:lnTo>
                <a:lnTo>
                  <a:pt x="35902" y="1454237"/>
                </a:lnTo>
                <a:lnTo>
                  <a:pt x="40384" y="1487105"/>
                </a:lnTo>
                <a:lnTo>
                  <a:pt x="45489" y="1517483"/>
                </a:lnTo>
                <a:lnTo>
                  <a:pt x="51009" y="1546203"/>
                </a:lnTo>
                <a:lnTo>
                  <a:pt x="56806" y="1573815"/>
                </a:lnTo>
                <a:lnTo>
                  <a:pt x="70772" y="1621429"/>
                </a:lnTo>
                <a:lnTo>
                  <a:pt x="87798" y="1660935"/>
                </a:lnTo>
                <a:lnTo>
                  <a:pt x="109476" y="1690253"/>
                </a:lnTo>
                <a:lnTo>
                  <a:pt x="155594" y="1723221"/>
                </a:lnTo>
                <a:lnTo>
                  <a:pt x="194877" y="1736279"/>
                </a:lnTo>
                <a:lnTo>
                  <a:pt x="241028" y="1742318"/>
                </a:lnTo>
                <a:lnTo>
                  <a:pt x="268152" y="1741953"/>
                </a:lnTo>
                <a:lnTo>
                  <a:pt x="296817" y="1740299"/>
                </a:lnTo>
                <a:lnTo>
                  <a:pt x="329333" y="1735668"/>
                </a:lnTo>
                <a:lnTo>
                  <a:pt x="364416" y="1729053"/>
                </a:lnTo>
                <a:lnTo>
                  <a:pt x="401211" y="1721115"/>
                </a:lnTo>
                <a:lnTo>
                  <a:pt x="441968" y="1710885"/>
                </a:lnTo>
                <a:lnTo>
                  <a:pt x="485367" y="1699124"/>
                </a:lnTo>
                <a:lnTo>
                  <a:pt x="530528" y="1686347"/>
                </a:lnTo>
                <a:lnTo>
                  <a:pt x="576157" y="1672183"/>
                </a:lnTo>
                <a:lnTo>
                  <a:pt x="622099" y="1657097"/>
                </a:lnTo>
                <a:lnTo>
                  <a:pt x="668249" y="1641394"/>
                </a:lnTo>
                <a:lnTo>
                  <a:pt x="715949" y="1625987"/>
                </a:lnTo>
                <a:lnTo>
                  <a:pt x="764682" y="1610777"/>
                </a:lnTo>
                <a:lnTo>
                  <a:pt x="814104" y="1595698"/>
                </a:lnTo>
                <a:lnTo>
                  <a:pt x="847053" y="1585646"/>
                </a:lnTo>
                <a:lnTo>
                  <a:pt x="912949" y="15655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SMARTInkShape-1455"/>
          <p:cNvSpPr/>
          <p:nvPr>
            <p:custDataLst>
              <p:tags r:id="rId12"/>
            </p:custDataLst>
          </p:nvPr>
        </p:nvSpPr>
        <p:spPr>
          <a:xfrm>
            <a:off x="6134100" y="1048633"/>
            <a:ext cx="37218" cy="1199268"/>
          </a:xfrm>
          <a:custGeom>
            <a:avLst/>
            <a:gdLst/>
            <a:ahLst/>
            <a:cxnLst/>
            <a:rect l="0" t="0" r="0" b="0"/>
            <a:pathLst>
              <a:path w="37218" h="1199268">
                <a:moveTo>
                  <a:pt x="31750" y="5467"/>
                </a:moveTo>
                <a:lnTo>
                  <a:pt x="31750" y="5467"/>
                </a:lnTo>
                <a:lnTo>
                  <a:pt x="31748" y="0"/>
                </a:lnTo>
                <a:lnTo>
                  <a:pt x="36114" y="38862"/>
                </a:lnTo>
                <a:lnTo>
                  <a:pt x="37217" y="68992"/>
                </a:lnTo>
                <a:lnTo>
                  <a:pt x="35827" y="114839"/>
                </a:lnTo>
                <a:lnTo>
                  <a:pt x="34468" y="141882"/>
                </a:lnTo>
                <a:lnTo>
                  <a:pt x="32856" y="175432"/>
                </a:lnTo>
                <a:lnTo>
                  <a:pt x="31076" y="213322"/>
                </a:lnTo>
                <a:lnTo>
                  <a:pt x="29184" y="254103"/>
                </a:lnTo>
                <a:lnTo>
                  <a:pt x="27217" y="299636"/>
                </a:lnTo>
                <a:lnTo>
                  <a:pt x="25201" y="348335"/>
                </a:lnTo>
                <a:lnTo>
                  <a:pt x="23151" y="399146"/>
                </a:lnTo>
                <a:lnTo>
                  <a:pt x="21079" y="449247"/>
                </a:lnTo>
                <a:lnTo>
                  <a:pt x="18991" y="498876"/>
                </a:lnTo>
                <a:lnTo>
                  <a:pt x="16894" y="548190"/>
                </a:lnTo>
                <a:lnTo>
                  <a:pt x="14791" y="596588"/>
                </a:lnTo>
                <a:lnTo>
                  <a:pt x="12683" y="644375"/>
                </a:lnTo>
                <a:lnTo>
                  <a:pt x="10571" y="691756"/>
                </a:lnTo>
                <a:lnTo>
                  <a:pt x="9165" y="738159"/>
                </a:lnTo>
                <a:lnTo>
                  <a:pt x="8225" y="783912"/>
                </a:lnTo>
                <a:lnTo>
                  <a:pt x="7601" y="829230"/>
                </a:lnTo>
                <a:lnTo>
                  <a:pt x="7184" y="872142"/>
                </a:lnTo>
                <a:lnTo>
                  <a:pt x="6906" y="913451"/>
                </a:lnTo>
                <a:lnTo>
                  <a:pt x="6721" y="953690"/>
                </a:lnTo>
                <a:lnTo>
                  <a:pt x="6596" y="991804"/>
                </a:lnTo>
                <a:lnTo>
                  <a:pt x="6515" y="1028503"/>
                </a:lnTo>
                <a:lnTo>
                  <a:pt x="6460" y="1064258"/>
                </a:lnTo>
                <a:lnTo>
                  <a:pt x="5717" y="1095150"/>
                </a:lnTo>
                <a:lnTo>
                  <a:pt x="4517" y="1122800"/>
                </a:lnTo>
                <a:lnTo>
                  <a:pt x="2008" y="1165282"/>
                </a:lnTo>
                <a:lnTo>
                  <a:pt x="0" y="11992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SMARTInkShape-1456"/>
          <p:cNvSpPr/>
          <p:nvPr>
            <p:custDataLst>
              <p:tags r:id="rId13"/>
            </p:custDataLst>
          </p:nvPr>
        </p:nvSpPr>
        <p:spPr>
          <a:xfrm>
            <a:off x="6026150" y="896353"/>
            <a:ext cx="6098534" cy="1634341"/>
          </a:xfrm>
          <a:custGeom>
            <a:avLst/>
            <a:gdLst/>
            <a:ahLst/>
            <a:cxnLst/>
            <a:rect l="0" t="0" r="0" b="0"/>
            <a:pathLst>
              <a:path w="6098534" h="1634341">
                <a:moveTo>
                  <a:pt x="215900" y="195847"/>
                </a:moveTo>
                <a:lnTo>
                  <a:pt x="215900" y="195847"/>
                </a:lnTo>
                <a:lnTo>
                  <a:pt x="252092" y="191483"/>
                </a:lnTo>
                <a:lnTo>
                  <a:pt x="298198" y="189380"/>
                </a:lnTo>
                <a:lnTo>
                  <a:pt x="335969" y="186387"/>
                </a:lnTo>
                <a:lnTo>
                  <a:pt x="380036" y="184587"/>
                </a:lnTo>
                <a:lnTo>
                  <a:pt x="403641" y="184107"/>
                </a:lnTo>
                <a:lnTo>
                  <a:pt x="429256" y="184493"/>
                </a:lnTo>
                <a:lnTo>
                  <a:pt x="456209" y="185455"/>
                </a:lnTo>
                <a:lnTo>
                  <a:pt x="484056" y="186802"/>
                </a:lnTo>
                <a:lnTo>
                  <a:pt x="513909" y="187701"/>
                </a:lnTo>
                <a:lnTo>
                  <a:pt x="545100" y="188299"/>
                </a:lnTo>
                <a:lnTo>
                  <a:pt x="577183" y="188699"/>
                </a:lnTo>
                <a:lnTo>
                  <a:pt x="609862" y="188965"/>
                </a:lnTo>
                <a:lnTo>
                  <a:pt x="642934" y="189142"/>
                </a:lnTo>
                <a:lnTo>
                  <a:pt x="676273" y="189260"/>
                </a:lnTo>
                <a:lnTo>
                  <a:pt x="712610" y="189339"/>
                </a:lnTo>
                <a:lnTo>
                  <a:pt x="750946" y="189392"/>
                </a:lnTo>
                <a:lnTo>
                  <a:pt x="790614" y="189427"/>
                </a:lnTo>
                <a:lnTo>
                  <a:pt x="829759" y="189450"/>
                </a:lnTo>
                <a:lnTo>
                  <a:pt x="868556" y="189466"/>
                </a:lnTo>
                <a:lnTo>
                  <a:pt x="907121" y="189476"/>
                </a:lnTo>
                <a:lnTo>
                  <a:pt x="947648" y="188778"/>
                </a:lnTo>
                <a:lnTo>
                  <a:pt x="989481" y="187606"/>
                </a:lnTo>
                <a:lnTo>
                  <a:pt x="1032187" y="186120"/>
                </a:lnTo>
                <a:lnTo>
                  <a:pt x="1075475" y="184423"/>
                </a:lnTo>
                <a:lnTo>
                  <a:pt x="1119150" y="182587"/>
                </a:lnTo>
                <a:lnTo>
                  <a:pt x="1163083" y="180657"/>
                </a:lnTo>
                <a:lnTo>
                  <a:pt x="1206483" y="178665"/>
                </a:lnTo>
                <a:lnTo>
                  <a:pt x="1249528" y="176631"/>
                </a:lnTo>
                <a:lnTo>
                  <a:pt x="1292335" y="174570"/>
                </a:lnTo>
                <a:lnTo>
                  <a:pt x="1336396" y="173901"/>
                </a:lnTo>
                <a:lnTo>
                  <a:pt x="1381291" y="174161"/>
                </a:lnTo>
                <a:lnTo>
                  <a:pt x="1426744" y="175039"/>
                </a:lnTo>
                <a:lnTo>
                  <a:pt x="1471862" y="175625"/>
                </a:lnTo>
                <a:lnTo>
                  <a:pt x="1516759" y="176016"/>
                </a:lnTo>
                <a:lnTo>
                  <a:pt x="1561505" y="176276"/>
                </a:lnTo>
                <a:lnTo>
                  <a:pt x="1608270" y="177155"/>
                </a:lnTo>
                <a:lnTo>
                  <a:pt x="1656380" y="178447"/>
                </a:lnTo>
                <a:lnTo>
                  <a:pt x="1705387" y="180014"/>
                </a:lnTo>
                <a:lnTo>
                  <a:pt x="1754285" y="181058"/>
                </a:lnTo>
                <a:lnTo>
                  <a:pt x="1803112" y="181754"/>
                </a:lnTo>
                <a:lnTo>
                  <a:pt x="1851892" y="182218"/>
                </a:lnTo>
                <a:lnTo>
                  <a:pt x="1900638" y="182528"/>
                </a:lnTo>
                <a:lnTo>
                  <a:pt x="1949365" y="182734"/>
                </a:lnTo>
                <a:lnTo>
                  <a:pt x="1998076" y="182872"/>
                </a:lnTo>
                <a:lnTo>
                  <a:pt x="2048190" y="182964"/>
                </a:lnTo>
                <a:lnTo>
                  <a:pt x="2099238" y="183025"/>
                </a:lnTo>
                <a:lnTo>
                  <a:pt x="2150908" y="183065"/>
                </a:lnTo>
                <a:lnTo>
                  <a:pt x="2201583" y="183093"/>
                </a:lnTo>
                <a:lnTo>
                  <a:pt x="2251594" y="183111"/>
                </a:lnTo>
                <a:lnTo>
                  <a:pt x="2301163" y="183123"/>
                </a:lnTo>
                <a:lnTo>
                  <a:pt x="2350436" y="182425"/>
                </a:lnTo>
                <a:lnTo>
                  <a:pt x="2399512" y="181255"/>
                </a:lnTo>
                <a:lnTo>
                  <a:pt x="2448458" y="179769"/>
                </a:lnTo>
                <a:lnTo>
                  <a:pt x="2498022" y="178778"/>
                </a:lnTo>
                <a:lnTo>
                  <a:pt x="2547998" y="178118"/>
                </a:lnTo>
                <a:lnTo>
                  <a:pt x="2598248" y="177678"/>
                </a:lnTo>
                <a:lnTo>
                  <a:pt x="2648682" y="177384"/>
                </a:lnTo>
                <a:lnTo>
                  <a:pt x="2699238" y="177188"/>
                </a:lnTo>
                <a:lnTo>
                  <a:pt x="2749875" y="177058"/>
                </a:lnTo>
                <a:lnTo>
                  <a:pt x="2800567" y="176971"/>
                </a:lnTo>
                <a:lnTo>
                  <a:pt x="2851295" y="176913"/>
                </a:lnTo>
                <a:lnTo>
                  <a:pt x="2902046" y="176874"/>
                </a:lnTo>
                <a:lnTo>
                  <a:pt x="2952109" y="176849"/>
                </a:lnTo>
                <a:lnTo>
                  <a:pt x="3001711" y="176831"/>
                </a:lnTo>
                <a:lnTo>
                  <a:pt x="3051008" y="176820"/>
                </a:lnTo>
                <a:lnTo>
                  <a:pt x="3100805" y="176812"/>
                </a:lnTo>
                <a:lnTo>
                  <a:pt x="3150936" y="176807"/>
                </a:lnTo>
                <a:lnTo>
                  <a:pt x="3201291" y="176804"/>
                </a:lnTo>
                <a:lnTo>
                  <a:pt x="3251088" y="176802"/>
                </a:lnTo>
                <a:lnTo>
                  <a:pt x="3300514" y="176800"/>
                </a:lnTo>
                <a:lnTo>
                  <a:pt x="3349691" y="176799"/>
                </a:lnTo>
                <a:lnTo>
                  <a:pt x="3398705" y="176798"/>
                </a:lnTo>
                <a:lnTo>
                  <a:pt x="3447609" y="176798"/>
                </a:lnTo>
                <a:lnTo>
                  <a:pt x="3496440" y="176798"/>
                </a:lnTo>
                <a:lnTo>
                  <a:pt x="3544513" y="176092"/>
                </a:lnTo>
                <a:lnTo>
                  <a:pt x="3592088" y="174916"/>
                </a:lnTo>
                <a:lnTo>
                  <a:pt x="3639325" y="173426"/>
                </a:lnTo>
                <a:lnTo>
                  <a:pt x="3685632" y="171022"/>
                </a:lnTo>
                <a:lnTo>
                  <a:pt x="3731322" y="168008"/>
                </a:lnTo>
                <a:lnTo>
                  <a:pt x="3776598" y="164588"/>
                </a:lnTo>
                <a:lnTo>
                  <a:pt x="3820893" y="160896"/>
                </a:lnTo>
                <a:lnTo>
                  <a:pt x="3864535" y="157024"/>
                </a:lnTo>
                <a:lnTo>
                  <a:pt x="3907739" y="153032"/>
                </a:lnTo>
                <a:lnTo>
                  <a:pt x="3949948" y="148959"/>
                </a:lnTo>
                <a:lnTo>
                  <a:pt x="3991493" y="144833"/>
                </a:lnTo>
                <a:lnTo>
                  <a:pt x="4032595" y="140671"/>
                </a:lnTo>
                <a:lnTo>
                  <a:pt x="4072696" y="136485"/>
                </a:lnTo>
                <a:lnTo>
                  <a:pt x="4112130" y="132283"/>
                </a:lnTo>
                <a:lnTo>
                  <a:pt x="4151120" y="128071"/>
                </a:lnTo>
                <a:lnTo>
                  <a:pt x="4190519" y="123852"/>
                </a:lnTo>
                <a:lnTo>
                  <a:pt x="4230189" y="119628"/>
                </a:lnTo>
                <a:lnTo>
                  <a:pt x="4270043" y="115401"/>
                </a:lnTo>
                <a:lnTo>
                  <a:pt x="4308608" y="111172"/>
                </a:lnTo>
                <a:lnTo>
                  <a:pt x="4346311" y="106941"/>
                </a:lnTo>
                <a:lnTo>
                  <a:pt x="4383440" y="102710"/>
                </a:lnTo>
                <a:lnTo>
                  <a:pt x="4420894" y="99183"/>
                </a:lnTo>
                <a:lnTo>
                  <a:pt x="4458562" y="96127"/>
                </a:lnTo>
                <a:lnTo>
                  <a:pt x="4496374" y="93383"/>
                </a:lnTo>
                <a:lnTo>
                  <a:pt x="4532873" y="89438"/>
                </a:lnTo>
                <a:lnTo>
                  <a:pt x="4568492" y="84691"/>
                </a:lnTo>
                <a:lnTo>
                  <a:pt x="4603529" y="79410"/>
                </a:lnTo>
                <a:lnTo>
                  <a:pt x="4638880" y="74478"/>
                </a:lnTo>
                <a:lnTo>
                  <a:pt x="4674441" y="69778"/>
                </a:lnTo>
                <a:lnTo>
                  <a:pt x="4710144" y="65235"/>
                </a:lnTo>
                <a:lnTo>
                  <a:pt x="4744531" y="60794"/>
                </a:lnTo>
                <a:lnTo>
                  <a:pt x="4778037" y="56423"/>
                </a:lnTo>
                <a:lnTo>
                  <a:pt x="4810958" y="52098"/>
                </a:lnTo>
                <a:lnTo>
                  <a:pt x="4843487" y="47803"/>
                </a:lnTo>
                <a:lnTo>
                  <a:pt x="4875761" y="43529"/>
                </a:lnTo>
                <a:lnTo>
                  <a:pt x="4907853" y="39268"/>
                </a:lnTo>
                <a:lnTo>
                  <a:pt x="4940542" y="35017"/>
                </a:lnTo>
                <a:lnTo>
                  <a:pt x="4973623" y="30771"/>
                </a:lnTo>
                <a:lnTo>
                  <a:pt x="5006965" y="26530"/>
                </a:lnTo>
                <a:lnTo>
                  <a:pt x="5041893" y="22997"/>
                </a:lnTo>
                <a:lnTo>
                  <a:pt x="5077877" y="19936"/>
                </a:lnTo>
                <a:lnTo>
                  <a:pt x="5114568" y="17189"/>
                </a:lnTo>
                <a:lnTo>
                  <a:pt x="5151024" y="14653"/>
                </a:lnTo>
                <a:lnTo>
                  <a:pt x="5187321" y="12257"/>
                </a:lnTo>
                <a:lnTo>
                  <a:pt x="5223514" y="9953"/>
                </a:lnTo>
                <a:lnTo>
                  <a:pt x="5260340" y="8418"/>
                </a:lnTo>
                <a:lnTo>
                  <a:pt x="5297594" y="7394"/>
                </a:lnTo>
                <a:lnTo>
                  <a:pt x="5335129" y="6712"/>
                </a:lnTo>
                <a:lnTo>
                  <a:pt x="5370738" y="5551"/>
                </a:lnTo>
                <a:lnTo>
                  <a:pt x="5405057" y="4072"/>
                </a:lnTo>
                <a:lnTo>
                  <a:pt x="5438523" y="2380"/>
                </a:lnTo>
                <a:lnTo>
                  <a:pt x="5472825" y="1253"/>
                </a:lnTo>
                <a:lnTo>
                  <a:pt x="5507691" y="501"/>
                </a:lnTo>
                <a:lnTo>
                  <a:pt x="5542927" y="0"/>
                </a:lnTo>
                <a:lnTo>
                  <a:pt x="5575591" y="371"/>
                </a:lnTo>
                <a:lnTo>
                  <a:pt x="5606538" y="1324"/>
                </a:lnTo>
                <a:lnTo>
                  <a:pt x="5636341" y="2665"/>
                </a:lnTo>
                <a:lnTo>
                  <a:pt x="5664678" y="3559"/>
                </a:lnTo>
                <a:lnTo>
                  <a:pt x="5692035" y="4155"/>
                </a:lnTo>
                <a:lnTo>
                  <a:pt x="5718740" y="4552"/>
                </a:lnTo>
                <a:lnTo>
                  <a:pt x="5744304" y="5523"/>
                </a:lnTo>
                <a:lnTo>
                  <a:pt x="5769108" y="6875"/>
                </a:lnTo>
                <a:lnTo>
                  <a:pt x="5815248" y="10260"/>
                </a:lnTo>
                <a:lnTo>
                  <a:pt x="5854569" y="14116"/>
                </a:lnTo>
                <a:lnTo>
                  <a:pt x="5888979" y="18181"/>
                </a:lnTo>
                <a:lnTo>
                  <a:pt x="5934236" y="26318"/>
                </a:lnTo>
                <a:lnTo>
                  <a:pt x="5980713" y="34968"/>
                </a:lnTo>
                <a:lnTo>
                  <a:pt x="6004926" y="43208"/>
                </a:lnTo>
                <a:lnTo>
                  <a:pt x="6032070" y="60046"/>
                </a:lnTo>
                <a:lnTo>
                  <a:pt x="6050717" y="81918"/>
                </a:lnTo>
                <a:lnTo>
                  <a:pt x="6070017" y="124319"/>
                </a:lnTo>
                <a:lnTo>
                  <a:pt x="6081245" y="165481"/>
                </a:lnTo>
                <a:lnTo>
                  <a:pt x="6089041" y="212720"/>
                </a:lnTo>
                <a:lnTo>
                  <a:pt x="6093613" y="249207"/>
                </a:lnTo>
                <a:lnTo>
                  <a:pt x="6097997" y="288942"/>
                </a:lnTo>
                <a:lnTo>
                  <a:pt x="6098533" y="330121"/>
                </a:lnTo>
                <a:lnTo>
                  <a:pt x="6096419" y="372647"/>
                </a:lnTo>
                <a:lnTo>
                  <a:pt x="6093130" y="417417"/>
                </a:lnTo>
                <a:lnTo>
                  <a:pt x="6091265" y="440927"/>
                </a:lnTo>
                <a:lnTo>
                  <a:pt x="6089314" y="465067"/>
                </a:lnTo>
                <a:lnTo>
                  <a:pt x="6087310" y="489627"/>
                </a:lnTo>
                <a:lnTo>
                  <a:pt x="6085268" y="514467"/>
                </a:lnTo>
                <a:lnTo>
                  <a:pt x="6083198" y="539494"/>
                </a:lnTo>
                <a:lnTo>
                  <a:pt x="6081114" y="564645"/>
                </a:lnTo>
                <a:lnTo>
                  <a:pt x="6079023" y="589173"/>
                </a:lnTo>
                <a:lnTo>
                  <a:pt x="6076921" y="613287"/>
                </a:lnTo>
                <a:lnTo>
                  <a:pt x="6074814" y="637123"/>
                </a:lnTo>
                <a:lnTo>
                  <a:pt x="6071998" y="661481"/>
                </a:lnTo>
                <a:lnTo>
                  <a:pt x="6068709" y="686187"/>
                </a:lnTo>
                <a:lnTo>
                  <a:pt x="6065107" y="711123"/>
                </a:lnTo>
                <a:lnTo>
                  <a:pt x="6057340" y="757646"/>
                </a:lnTo>
                <a:lnTo>
                  <a:pt x="6049891" y="801841"/>
                </a:lnTo>
                <a:lnTo>
                  <a:pt x="6044227" y="845002"/>
                </a:lnTo>
                <a:lnTo>
                  <a:pt x="6039357" y="885821"/>
                </a:lnTo>
                <a:lnTo>
                  <a:pt x="6035548" y="925836"/>
                </a:lnTo>
                <a:lnTo>
                  <a:pt x="6033855" y="967138"/>
                </a:lnTo>
                <a:lnTo>
                  <a:pt x="6034984" y="1007132"/>
                </a:lnTo>
                <a:lnTo>
                  <a:pt x="6037133" y="1046779"/>
                </a:lnTo>
                <a:lnTo>
                  <a:pt x="6038085" y="1087919"/>
                </a:lnTo>
                <a:lnTo>
                  <a:pt x="6038511" y="1125958"/>
                </a:lnTo>
                <a:lnTo>
                  <a:pt x="6037993" y="1161680"/>
                </a:lnTo>
                <a:lnTo>
                  <a:pt x="6035411" y="1196371"/>
                </a:lnTo>
                <a:lnTo>
                  <a:pt x="6031912" y="1230604"/>
                </a:lnTo>
                <a:lnTo>
                  <a:pt x="6028712" y="1263928"/>
                </a:lnTo>
                <a:lnTo>
                  <a:pt x="6027617" y="1309750"/>
                </a:lnTo>
                <a:lnTo>
                  <a:pt x="6030033" y="1349746"/>
                </a:lnTo>
                <a:lnTo>
                  <a:pt x="6025245" y="1395223"/>
                </a:lnTo>
                <a:lnTo>
                  <a:pt x="6017504" y="1434806"/>
                </a:lnTo>
                <a:lnTo>
                  <a:pt x="6004537" y="1461197"/>
                </a:lnTo>
                <a:lnTo>
                  <a:pt x="5983917" y="1483519"/>
                </a:lnTo>
                <a:lnTo>
                  <a:pt x="5949823" y="1500168"/>
                </a:lnTo>
                <a:lnTo>
                  <a:pt x="5905070" y="1510667"/>
                </a:lnTo>
                <a:lnTo>
                  <a:pt x="5865090" y="1515870"/>
                </a:lnTo>
                <a:lnTo>
                  <a:pt x="5842579" y="1518246"/>
                </a:lnTo>
                <a:lnTo>
                  <a:pt x="5816986" y="1519830"/>
                </a:lnTo>
                <a:lnTo>
                  <a:pt x="5789343" y="1520886"/>
                </a:lnTo>
                <a:lnTo>
                  <a:pt x="5760327" y="1521589"/>
                </a:lnTo>
                <a:lnTo>
                  <a:pt x="5728987" y="1523470"/>
                </a:lnTo>
                <a:lnTo>
                  <a:pt x="5696104" y="1526134"/>
                </a:lnTo>
                <a:lnTo>
                  <a:pt x="5662185" y="1529322"/>
                </a:lnTo>
                <a:lnTo>
                  <a:pt x="5626873" y="1531447"/>
                </a:lnTo>
                <a:lnTo>
                  <a:pt x="5590632" y="1532863"/>
                </a:lnTo>
                <a:lnTo>
                  <a:pt x="5553773" y="1533808"/>
                </a:lnTo>
                <a:lnTo>
                  <a:pt x="5515087" y="1535143"/>
                </a:lnTo>
                <a:lnTo>
                  <a:pt x="5475186" y="1536739"/>
                </a:lnTo>
                <a:lnTo>
                  <a:pt x="5434474" y="1538508"/>
                </a:lnTo>
                <a:lnTo>
                  <a:pt x="5392517" y="1540393"/>
                </a:lnTo>
                <a:lnTo>
                  <a:pt x="5349728" y="1542356"/>
                </a:lnTo>
                <a:lnTo>
                  <a:pt x="5306384" y="1544370"/>
                </a:lnTo>
                <a:lnTo>
                  <a:pt x="5261970" y="1547123"/>
                </a:lnTo>
                <a:lnTo>
                  <a:pt x="5216834" y="1550370"/>
                </a:lnTo>
                <a:lnTo>
                  <a:pt x="5171222" y="1553946"/>
                </a:lnTo>
                <a:lnTo>
                  <a:pt x="5125998" y="1557740"/>
                </a:lnTo>
                <a:lnTo>
                  <a:pt x="5081032" y="1561682"/>
                </a:lnTo>
                <a:lnTo>
                  <a:pt x="5036238" y="1565720"/>
                </a:lnTo>
                <a:lnTo>
                  <a:pt x="4990148" y="1569824"/>
                </a:lnTo>
                <a:lnTo>
                  <a:pt x="4943193" y="1573970"/>
                </a:lnTo>
                <a:lnTo>
                  <a:pt x="4895662" y="1578146"/>
                </a:lnTo>
                <a:lnTo>
                  <a:pt x="4847043" y="1582341"/>
                </a:lnTo>
                <a:lnTo>
                  <a:pt x="4797695" y="1586548"/>
                </a:lnTo>
                <a:lnTo>
                  <a:pt x="4747863" y="1590765"/>
                </a:lnTo>
                <a:lnTo>
                  <a:pt x="4697001" y="1594281"/>
                </a:lnTo>
                <a:lnTo>
                  <a:pt x="4645457" y="1597331"/>
                </a:lnTo>
                <a:lnTo>
                  <a:pt x="4593454" y="1600069"/>
                </a:lnTo>
                <a:lnTo>
                  <a:pt x="4539736" y="1603306"/>
                </a:lnTo>
                <a:lnTo>
                  <a:pt x="4484876" y="1606875"/>
                </a:lnTo>
                <a:lnTo>
                  <a:pt x="4429249" y="1610666"/>
                </a:lnTo>
                <a:lnTo>
                  <a:pt x="4373821" y="1613898"/>
                </a:lnTo>
                <a:lnTo>
                  <a:pt x="4318526" y="1616759"/>
                </a:lnTo>
                <a:lnTo>
                  <a:pt x="4263316" y="1619372"/>
                </a:lnTo>
                <a:lnTo>
                  <a:pt x="4206755" y="1621819"/>
                </a:lnTo>
                <a:lnTo>
                  <a:pt x="4149292" y="1624156"/>
                </a:lnTo>
                <a:lnTo>
                  <a:pt x="4091229" y="1626420"/>
                </a:lnTo>
                <a:lnTo>
                  <a:pt x="4034882" y="1627929"/>
                </a:lnTo>
                <a:lnTo>
                  <a:pt x="3979674" y="1628935"/>
                </a:lnTo>
                <a:lnTo>
                  <a:pt x="3925233" y="1629606"/>
                </a:lnTo>
                <a:lnTo>
                  <a:pt x="3870595" y="1630758"/>
                </a:lnTo>
                <a:lnTo>
                  <a:pt x="3815824" y="1632232"/>
                </a:lnTo>
                <a:lnTo>
                  <a:pt x="3760967" y="1633920"/>
                </a:lnTo>
                <a:lnTo>
                  <a:pt x="3704638" y="1634340"/>
                </a:lnTo>
                <a:lnTo>
                  <a:pt x="3647332" y="1633915"/>
                </a:lnTo>
                <a:lnTo>
                  <a:pt x="3589371" y="1632925"/>
                </a:lnTo>
                <a:lnTo>
                  <a:pt x="3531681" y="1632266"/>
                </a:lnTo>
                <a:lnTo>
                  <a:pt x="3474172" y="1631826"/>
                </a:lnTo>
                <a:lnTo>
                  <a:pt x="3416780" y="1631533"/>
                </a:lnTo>
                <a:lnTo>
                  <a:pt x="3357352" y="1630632"/>
                </a:lnTo>
                <a:lnTo>
                  <a:pt x="3296570" y="1629326"/>
                </a:lnTo>
                <a:lnTo>
                  <a:pt x="3234881" y="1627750"/>
                </a:lnTo>
                <a:lnTo>
                  <a:pt x="3175407" y="1625993"/>
                </a:lnTo>
                <a:lnTo>
                  <a:pt x="3117414" y="1624117"/>
                </a:lnTo>
                <a:lnTo>
                  <a:pt x="3060411" y="1622160"/>
                </a:lnTo>
                <a:lnTo>
                  <a:pt x="3004062" y="1620150"/>
                </a:lnTo>
                <a:lnTo>
                  <a:pt x="2948153" y="1618105"/>
                </a:lnTo>
                <a:lnTo>
                  <a:pt x="2892534" y="1616036"/>
                </a:lnTo>
                <a:lnTo>
                  <a:pt x="2836407" y="1613950"/>
                </a:lnTo>
                <a:lnTo>
                  <a:pt x="2779938" y="1611855"/>
                </a:lnTo>
                <a:lnTo>
                  <a:pt x="2723242" y="1609752"/>
                </a:lnTo>
                <a:lnTo>
                  <a:pt x="2665689" y="1607645"/>
                </a:lnTo>
                <a:lnTo>
                  <a:pt x="2607565" y="1605534"/>
                </a:lnTo>
                <a:lnTo>
                  <a:pt x="2549059" y="1603422"/>
                </a:lnTo>
                <a:lnTo>
                  <a:pt x="2489595" y="1601308"/>
                </a:lnTo>
                <a:lnTo>
                  <a:pt x="2429490" y="1599194"/>
                </a:lnTo>
                <a:lnTo>
                  <a:pt x="2368961" y="1597078"/>
                </a:lnTo>
                <a:lnTo>
                  <a:pt x="2308146" y="1594257"/>
                </a:lnTo>
                <a:lnTo>
                  <a:pt x="2247142" y="1590964"/>
                </a:lnTo>
                <a:lnTo>
                  <a:pt x="2186011" y="1587358"/>
                </a:lnTo>
                <a:lnTo>
                  <a:pt x="2125501" y="1583543"/>
                </a:lnTo>
                <a:lnTo>
                  <a:pt x="2065406" y="1579589"/>
                </a:lnTo>
                <a:lnTo>
                  <a:pt x="2005588" y="1575542"/>
                </a:lnTo>
                <a:lnTo>
                  <a:pt x="1947364" y="1571432"/>
                </a:lnTo>
                <a:lnTo>
                  <a:pt x="1890204" y="1567282"/>
                </a:lnTo>
                <a:lnTo>
                  <a:pt x="1833752" y="1563103"/>
                </a:lnTo>
                <a:lnTo>
                  <a:pt x="1777068" y="1558907"/>
                </a:lnTo>
                <a:lnTo>
                  <a:pt x="1720228" y="1554698"/>
                </a:lnTo>
                <a:lnTo>
                  <a:pt x="1663285" y="1550481"/>
                </a:lnTo>
                <a:lnTo>
                  <a:pt x="1606273" y="1545553"/>
                </a:lnTo>
                <a:lnTo>
                  <a:pt x="1549216" y="1540151"/>
                </a:lnTo>
                <a:lnTo>
                  <a:pt x="1492128" y="1534433"/>
                </a:lnTo>
                <a:lnTo>
                  <a:pt x="1435018" y="1528504"/>
                </a:lnTo>
                <a:lnTo>
                  <a:pt x="1377896" y="1522435"/>
                </a:lnTo>
                <a:lnTo>
                  <a:pt x="1320764" y="1516272"/>
                </a:lnTo>
                <a:lnTo>
                  <a:pt x="1265742" y="1510753"/>
                </a:lnTo>
                <a:lnTo>
                  <a:pt x="1212128" y="1505662"/>
                </a:lnTo>
                <a:lnTo>
                  <a:pt x="1159452" y="1500857"/>
                </a:lnTo>
                <a:lnTo>
                  <a:pt x="1107401" y="1494831"/>
                </a:lnTo>
                <a:lnTo>
                  <a:pt x="1055767" y="1487992"/>
                </a:lnTo>
                <a:lnTo>
                  <a:pt x="1004412" y="1480610"/>
                </a:lnTo>
                <a:lnTo>
                  <a:pt x="955358" y="1473573"/>
                </a:lnTo>
                <a:lnTo>
                  <a:pt x="907838" y="1466764"/>
                </a:lnTo>
                <a:lnTo>
                  <a:pt x="861343" y="1460108"/>
                </a:lnTo>
                <a:lnTo>
                  <a:pt x="816939" y="1452849"/>
                </a:lnTo>
                <a:lnTo>
                  <a:pt x="773933" y="1445187"/>
                </a:lnTo>
                <a:lnTo>
                  <a:pt x="731855" y="1437257"/>
                </a:lnTo>
                <a:lnTo>
                  <a:pt x="690397" y="1429854"/>
                </a:lnTo>
                <a:lnTo>
                  <a:pt x="649353" y="1422801"/>
                </a:lnTo>
                <a:lnTo>
                  <a:pt x="608585" y="1415983"/>
                </a:lnTo>
                <a:lnTo>
                  <a:pt x="568707" y="1410027"/>
                </a:lnTo>
                <a:lnTo>
                  <a:pt x="529421" y="1404644"/>
                </a:lnTo>
                <a:lnTo>
                  <a:pt x="490531" y="1399645"/>
                </a:lnTo>
                <a:lnTo>
                  <a:pt x="454020" y="1394901"/>
                </a:lnTo>
                <a:lnTo>
                  <a:pt x="419097" y="1390328"/>
                </a:lnTo>
                <a:lnTo>
                  <a:pt x="385231" y="1385868"/>
                </a:lnTo>
                <a:lnTo>
                  <a:pt x="353482" y="1381483"/>
                </a:lnTo>
                <a:lnTo>
                  <a:pt x="323143" y="1377149"/>
                </a:lnTo>
                <a:lnTo>
                  <a:pt x="293745" y="1372848"/>
                </a:lnTo>
                <a:lnTo>
                  <a:pt x="264975" y="1368570"/>
                </a:lnTo>
                <a:lnTo>
                  <a:pt x="236622" y="1364307"/>
                </a:lnTo>
                <a:lnTo>
                  <a:pt x="208547" y="1360053"/>
                </a:lnTo>
                <a:lnTo>
                  <a:pt x="180660" y="1356512"/>
                </a:lnTo>
                <a:lnTo>
                  <a:pt x="152895" y="1353446"/>
                </a:lnTo>
                <a:lnTo>
                  <a:pt x="125214" y="1350696"/>
                </a:lnTo>
                <a:lnTo>
                  <a:pt x="98997" y="1348863"/>
                </a:lnTo>
                <a:lnTo>
                  <a:pt x="73759" y="1347641"/>
                </a:lnTo>
                <a:lnTo>
                  <a:pt x="32781" y="1346283"/>
                </a:lnTo>
                <a:lnTo>
                  <a:pt x="0" y="134519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6" name="SMARTInkShape-Group295"/>
          <p:cNvGrpSpPr/>
          <p:nvPr/>
        </p:nvGrpSpPr>
        <p:grpSpPr>
          <a:xfrm>
            <a:off x="3563272" y="5220844"/>
            <a:ext cx="1113304" cy="938643"/>
            <a:chOff x="3563272" y="5220844"/>
            <a:chExt cx="1113304" cy="938643"/>
          </a:xfrm>
        </p:grpSpPr>
        <p:sp>
          <p:nvSpPr>
            <p:cNvPr id="774" name="SMARTInkShape-1457"/>
            <p:cNvSpPr/>
            <p:nvPr>
              <p:custDataLst>
                <p:tags r:id="rId14"/>
              </p:custDataLst>
            </p:nvPr>
          </p:nvSpPr>
          <p:spPr>
            <a:xfrm>
              <a:off x="4384025" y="5220844"/>
              <a:ext cx="219726" cy="214757"/>
            </a:xfrm>
            <a:custGeom>
              <a:avLst/>
              <a:gdLst/>
              <a:ahLst/>
              <a:cxnLst/>
              <a:rect l="0" t="0" r="0" b="0"/>
              <a:pathLst>
                <a:path w="219726" h="214757">
                  <a:moveTo>
                    <a:pt x="207025" y="11556"/>
                  </a:moveTo>
                  <a:lnTo>
                    <a:pt x="207025" y="11556"/>
                  </a:lnTo>
                  <a:lnTo>
                    <a:pt x="207025" y="8185"/>
                  </a:lnTo>
                  <a:lnTo>
                    <a:pt x="210788" y="4649"/>
                  </a:lnTo>
                  <a:lnTo>
                    <a:pt x="217960" y="0"/>
                  </a:lnTo>
                  <a:lnTo>
                    <a:pt x="218548" y="324"/>
                  </a:lnTo>
                  <a:lnTo>
                    <a:pt x="219202" y="2566"/>
                  </a:lnTo>
                  <a:lnTo>
                    <a:pt x="217612" y="5914"/>
                  </a:lnTo>
                  <a:lnTo>
                    <a:pt x="183737" y="44483"/>
                  </a:lnTo>
                  <a:lnTo>
                    <a:pt x="150867" y="83468"/>
                  </a:lnTo>
                  <a:lnTo>
                    <a:pt x="107507" y="124316"/>
                  </a:lnTo>
                  <a:lnTo>
                    <a:pt x="86992" y="137707"/>
                  </a:lnTo>
                  <a:lnTo>
                    <a:pt x="57438" y="143484"/>
                  </a:lnTo>
                  <a:lnTo>
                    <a:pt x="46232" y="144274"/>
                  </a:lnTo>
                  <a:lnTo>
                    <a:pt x="41269" y="142367"/>
                  </a:lnTo>
                  <a:lnTo>
                    <a:pt x="3157" y="114831"/>
                  </a:lnTo>
                  <a:lnTo>
                    <a:pt x="0" y="107787"/>
                  </a:lnTo>
                  <a:lnTo>
                    <a:pt x="479" y="99949"/>
                  </a:lnTo>
                  <a:lnTo>
                    <a:pt x="1594" y="95885"/>
                  </a:lnTo>
                  <a:lnTo>
                    <a:pt x="6597" y="89488"/>
                  </a:lnTo>
                  <a:lnTo>
                    <a:pt x="33620" y="67573"/>
                  </a:lnTo>
                  <a:lnTo>
                    <a:pt x="49578" y="63902"/>
                  </a:lnTo>
                  <a:lnTo>
                    <a:pt x="67711" y="66185"/>
                  </a:lnTo>
                  <a:lnTo>
                    <a:pt x="83118" y="74701"/>
                  </a:lnTo>
                  <a:lnTo>
                    <a:pt x="124670" y="119973"/>
                  </a:lnTo>
                  <a:lnTo>
                    <a:pt x="170370" y="160063"/>
                  </a:lnTo>
                  <a:lnTo>
                    <a:pt x="212957" y="206061"/>
                  </a:lnTo>
                  <a:lnTo>
                    <a:pt x="219725" y="2147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1458"/>
            <p:cNvSpPr/>
            <p:nvPr>
              <p:custDataLst>
                <p:tags r:id="rId15"/>
              </p:custDataLst>
            </p:nvPr>
          </p:nvSpPr>
          <p:spPr>
            <a:xfrm>
              <a:off x="3563272" y="5435655"/>
              <a:ext cx="1113304" cy="723832"/>
            </a:xfrm>
            <a:custGeom>
              <a:avLst/>
              <a:gdLst/>
              <a:ahLst/>
              <a:cxnLst/>
              <a:rect l="0" t="0" r="0" b="0"/>
              <a:pathLst>
                <a:path w="1113304" h="723832">
                  <a:moveTo>
                    <a:pt x="824578" y="50745"/>
                  </a:moveTo>
                  <a:lnTo>
                    <a:pt x="824578" y="50745"/>
                  </a:lnTo>
                  <a:lnTo>
                    <a:pt x="821207" y="47374"/>
                  </a:lnTo>
                  <a:lnTo>
                    <a:pt x="819552" y="43837"/>
                  </a:lnTo>
                  <a:lnTo>
                    <a:pt x="818250" y="26589"/>
                  </a:lnTo>
                  <a:lnTo>
                    <a:pt x="814864" y="22342"/>
                  </a:lnTo>
                  <a:lnTo>
                    <a:pt x="791092" y="7079"/>
                  </a:lnTo>
                  <a:lnTo>
                    <a:pt x="769893" y="2058"/>
                  </a:lnTo>
                  <a:lnTo>
                    <a:pt x="727214" y="223"/>
                  </a:lnTo>
                  <a:lnTo>
                    <a:pt x="686577" y="0"/>
                  </a:lnTo>
                  <a:lnTo>
                    <a:pt x="639509" y="661"/>
                  </a:lnTo>
                  <a:lnTo>
                    <a:pt x="601351" y="5018"/>
                  </a:lnTo>
                  <a:lnTo>
                    <a:pt x="558372" y="10777"/>
                  </a:lnTo>
                  <a:lnTo>
                    <a:pt x="510909" y="17657"/>
                  </a:lnTo>
                  <a:lnTo>
                    <a:pt x="465958" y="28320"/>
                  </a:lnTo>
                  <a:lnTo>
                    <a:pt x="424809" y="41122"/>
                  </a:lnTo>
                  <a:lnTo>
                    <a:pt x="381651" y="58006"/>
                  </a:lnTo>
                  <a:lnTo>
                    <a:pt x="337583" y="75710"/>
                  </a:lnTo>
                  <a:lnTo>
                    <a:pt x="293952" y="91617"/>
                  </a:lnTo>
                  <a:lnTo>
                    <a:pt x="253900" y="112871"/>
                  </a:lnTo>
                  <a:lnTo>
                    <a:pt x="216632" y="133593"/>
                  </a:lnTo>
                  <a:lnTo>
                    <a:pt x="176159" y="167403"/>
                  </a:lnTo>
                  <a:lnTo>
                    <a:pt x="134402" y="207844"/>
                  </a:lnTo>
                  <a:lnTo>
                    <a:pt x="93594" y="249804"/>
                  </a:lnTo>
                  <a:lnTo>
                    <a:pt x="61806" y="292062"/>
                  </a:lnTo>
                  <a:lnTo>
                    <a:pt x="35301" y="334382"/>
                  </a:lnTo>
                  <a:lnTo>
                    <a:pt x="17182" y="376007"/>
                  </a:lnTo>
                  <a:lnTo>
                    <a:pt x="3744" y="420789"/>
                  </a:lnTo>
                  <a:lnTo>
                    <a:pt x="0" y="460024"/>
                  </a:lnTo>
                  <a:lnTo>
                    <a:pt x="1141" y="499864"/>
                  </a:lnTo>
                  <a:lnTo>
                    <a:pt x="7952" y="541862"/>
                  </a:lnTo>
                  <a:lnTo>
                    <a:pt x="20757" y="571695"/>
                  </a:lnTo>
                  <a:lnTo>
                    <a:pt x="57131" y="615649"/>
                  </a:lnTo>
                  <a:lnTo>
                    <a:pt x="100091" y="653125"/>
                  </a:lnTo>
                  <a:lnTo>
                    <a:pt x="146267" y="677342"/>
                  </a:lnTo>
                  <a:lnTo>
                    <a:pt x="185447" y="691487"/>
                  </a:lnTo>
                  <a:lnTo>
                    <a:pt x="230217" y="702733"/>
                  </a:lnTo>
                  <a:lnTo>
                    <a:pt x="262673" y="707406"/>
                  </a:lnTo>
                  <a:lnTo>
                    <a:pt x="295913" y="709483"/>
                  </a:lnTo>
                  <a:lnTo>
                    <a:pt x="331382" y="712288"/>
                  </a:lnTo>
                  <a:lnTo>
                    <a:pt x="368313" y="715886"/>
                  </a:lnTo>
                  <a:lnTo>
                    <a:pt x="405893" y="719837"/>
                  </a:lnTo>
                  <a:lnTo>
                    <a:pt x="443762" y="722064"/>
                  </a:lnTo>
                  <a:lnTo>
                    <a:pt x="482466" y="723053"/>
                  </a:lnTo>
                  <a:lnTo>
                    <a:pt x="523186" y="723493"/>
                  </a:lnTo>
                  <a:lnTo>
                    <a:pt x="562920" y="723688"/>
                  </a:lnTo>
                  <a:lnTo>
                    <a:pt x="601041" y="723775"/>
                  </a:lnTo>
                  <a:lnTo>
                    <a:pt x="636799" y="723813"/>
                  </a:lnTo>
                  <a:lnTo>
                    <a:pt x="671506" y="723831"/>
                  </a:lnTo>
                  <a:lnTo>
                    <a:pt x="706451" y="723133"/>
                  </a:lnTo>
                  <a:lnTo>
                    <a:pt x="743150" y="720472"/>
                  </a:lnTo>
                  <a:lnTo>
                    <a:pt x="789397" y="718377"/>
                  </a:lnTo>
                  <a:lnTo>
                    <a:pt x="833283" y="717757"/>
                  </a:lnTo>
                  <a:lnTo>
                    <a:pt x="870823" y="714201"/>
                  </a:lnTo>
                  <a:lnTo>
                    <a:pt x="915113" y="705975"/>
                  </a:lnTo>
                  <a:lnTo>
                    <a:pt x="958335" y="690828"/>
                  </a:lnTo>
                  <a:lnTo>
                    <a:pt x="977099" y="680510"/>
                  </a:lnTo>
                  <a:lnTo>
                    <a:pt x="996064" y="661773"/>
                  </a:lnTo>
                  <a:lnTo>
                    <a:pt x="1022756" y="619994"/>
                  </a:lnTo>
                  <a:lnTo>
                    <a:pt x="1052647" y="573396"/>
                  </a:lnTo>
                  <a:lnTo>
                    <a:pt x="1071705" y="531013"/>
                  </a:lnTo>
                  <a:lnTo>
                    <a:pt x="1084773" y="494554"/>
                  </a:lnTo>
                  <a:lnTo>
                    <a:pt x="1095701" y="456940"/>
                  </a:lnTo>
                  <a:lnTo>
                    <a:pt x="1105288" y="417102"/>
                  </a:lnTo>
                  <a:lnTo>
                    <a:pt x="1113303" y="374020"/>
                  </a:lnTo>
                  <a:lnTo>
                    <a:pt x="1113061" y="345411"/>
                  </a:lnTo>
                  <a:lnTo>
                    <a:pt x="1101730" y="304800"/>
                  </a:lnTo>
                  <a:lnTo>
                    <a:pt x="1087712" y="263211"/>
                  </a:lnTo>
                  <a:lnTo>
                    <a:pt x="1065605" y="228624"/>
                  </a:lnTo>
                  <a:lnTo>
                    <a:pt x="1019972" y="182547"/>
                  </a:lnTo>
                  <a:lnTo>
                    <a:pt x="977065" y="141601"/>
                  </a:lnTo>
                  <a:lnTo>
                    <a:pt x="930997" y="113222"/>
                  </a:lnTo>
                  <a:lnTo>
                    <a:pt x="888501" y="87529"/>
                  </a:lnTo>
                  <a:lnTo>
                    <a:pt x="869153" y="79832"/>
                  </a:lnTo>
                  <a:lnTo>
                    <a:pt x="832364" y="73110"/>
                  </a:lnTo>
                  <a:lnTo>
                    <a:pt x="800522" y="67035"/>
                  </a:lnTo>
                  <a:lnTo>
                    <a:pt x="765203" y="61983"/>
                  </a:lnTo>
                  <a:lnTo>
                    <a:pt x="719732" y="55171"/>
                  </a:lnTo>
                  <a:lnTo>
                    <a:pt x="672922" y="46550"/>
                  </a:lnTo>
                  <a:lnTo>
                    <a:pt x="640428" y="380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360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92" name="SMARTInkShape-1657"/>
          <p:cNvSpPr/>
          <p:nvPr>
            <p:custDataLst>
              <p:tags r:id="rId1"/>
            </p:custDataLst>
          </p:nvPr>
        </p:nvSpPr>
        <p:spPr>
          <a:xfrm>
            <a:off x="527486" y="0"/>
            <a:ext cx="9580162" cy="1819336"/>
          </a:xfrm>
          <a:custGeom>
            <a:avLst/>
            <a:gdLst/>
            <a:ahLst/>
            <a:cxnLst/>
            <a:rect l="0" t="0" r="0" b="0"/>
            <a:pathLst>
              <a:path w="9580162" h="1819336">
                <a:moveTo>
                  <a:pt x="12264" y="260350"/>
                </a:moveTo>
                <a:lnTo>
                  <a:pt x="12264" y="260350"/>
                </a:lnTo>
                <a:lnTo>
                  <a:pt x="54937" y="255280"/>
                </a:lnTo>
                <a:lnTo>
                  <a:pt x="93083" y="251512"/>
                </a:lnTo>
                <a:lnTo>
                  <a:pt x="137789" y="247485"/>
                </a:lnTo>
                <a:lnTo>
                  <a:pt x="161564" y="245423"/>
                </a:lnTo>
                <a:lnTo>
                  <a:pt x="188703" y="244049"/>
                </a:lnTo>
                <a:lnTo>
                  <a:pt x="218085" y="243133"/>
                </a:lnTo>
                <a:lnTo>
                  <a:pt x="248961" y="242522"/>
                </a:lnTo>
                <a:lnTo>
                  <a:pt x="282245" y="242114"/>
                </a:lnTo>
                <a:lnTo>
                  <a:pt x="317135" y="241843"/>
                </a:lnTo>
                <a:lnTo>
                  <a:pt x="353095" y="241662"/>
                </a:lnTo>
                <a:lnTo>
                  <a:pt x="391884" y="242247"/>
                </a:lnTo>
                <a:lnTo>
                  <a:pt x="432561" y="243342"/>
                </a:lnTo>
                <a:lnTo>
                  <a:pt x="474495" y="244778"/>
                </a:lnTo>
                <a:lnTo>
                  <a:pt x="519385" y="245030"/>
                </a:lnTo>
                <a:lnTo>
                  <a:pt x="566245" y="244492"/>
                </a:lnTo>
                <a:lnTo>
                  <a:pt x="614418" y="243428"/>
                </a:lnTo>
                <a:lnTo>
                  <a:pt x="664172" y="241308"/>
                </a:lnTo>
                <a:lnTo>
                  <a:pt x="714981" y="238483"/>
                </a:lnTo>
                <a:lnTo>
                  <a:pt x="766492" y="235189"/>
                </a:lnTo>
                <a:lnTo>
                  <a:pt x="819882" y="229465"/>
                </a:lnTo>
                <a:lnTo>
                  <a:pt x="874526" y="222121"/>
                </a:lnTo>
                <a:lnTo>
                  <a:pt x="930006" y="213697"/>
                </a:lnTo>
                <a:lnTo>
                  <a:pt x="986747" y="204554"/>
                </a:lnTo>
                <a:lnTo>
                  <a:pt x="1044331" y="194930"/>
                </a:lnTo>
                <a:lnTo>
                  <a:pt x="1102475" y="184987"/>
                </a:lnTo>
                <a:lnTo>
                  <a:pt x="1161699" y="174125"/>
                </a:lnTo>
                <a:lnTo>
                  <a:pt x="1221643" y="162650"/>
                </a:lnTo>
                <a:lnTo>
                  <a:pt x="1282067" y="150766"/>
                </a:lnTo>
                <a:lnTo>
                  <a:pt x="1341399" y="140022"/>
                </a:lnTo>
                <a:lnTo>
                  <a:pt x="1400004" y="130037"/>
                </a:lnTo>
                <a:lnTo>
                  <a:pt x="1458124" y="120558"/>
                </a:lnTo>
                <a:lnTo>
                  <a:pt x="1515921" y="111416"/>
                </a:lnTo>
                <a:lnTo>
                  <a:pt x="1573502" y="102500"/>
                </a:lnTo>
                <a:lnTo>
                  <a:pt x="1630939" y="93733"/>
                </a:lnTo>
                <a:lnTo>
                  <a:pt x="1687575" y="86478"/>
                </a:lnTo>
                <a:lnTo>
                  <a:pt x="1743677" y="80230"/>
                </a:lnTo>
                <a:lnTo>
                  <a:pt x="1799423" y="74653"/>
                </a:lnTo>
                <a:lnTo>
                  <a:pt x="1855637" y="68819"/>
                </a:lnTo>
                <a:lnTo>
                  <a:pt x="1912162" y="62812"/>
                </a:lnTo>
                <a:lnTo>
                  <a:pt x="1968896" y="56692"/>
                </a:lnTo>
                <a:lnTo>
                  <a:pt x="2024358" y="50494"/>
                </a:lnTo>
                <a:lnTo>
                  <a:pt x="2078971" y="44246"/>
                </a:lnTo>
                <a:lnTo>
                  <a:pt x="2133019" y="37964"/>
                </a:lnTo>
                <a:lnTo>
                  <a:pt x="2186689" y="32365"/>
                </a:lnTo>
                <a:lnTo>
                  <a:pt x="2240109" y="27221"/>
                </a:lnTo>
                <a:lnTo>
                  <a:pt x="2293360" y="22381"/>
                </a:lnTo>
                <a:lnTo>
                  <a:pt x="2346500" y="17743"/>
                </a:lnTo>
                <a:lnTo>
                  <a:pt x="2399566" y="13240"/>
                </a:lnTo>
                <a:lnTo>
                  <a:pt x="2452582" y="8826"/>
                </a:lnTo>
                <a:lnTo>
                  <a:pt x="2505565" y="5884"/>
                </a:lnTo>
                <a:lnTo>
                  <a:pt x="2558526" y="3923"/>
                </a:lnTo>
                <a:lnTo>
                  <a:pt x="2611472" y="2615"/>
                </a:lnTo>
                <a:lnTo>
                  <a:pt x="2664408" y="1743"/>
                </a:lnTo>
                <a:lnTo>
                  <a:pt x="2717338" y="1162"/>
                </a:lnTo>
                <a:lnTo>
                  <a:pt x="2770263" y="775"/>
                </a:lnTo>
                <a:lnTo>
                  <a:pt x="2823186" y="517"/>
                </a:lnTo>
                <a:lnTo>
                  <a:pt x="2876106" y="344"/>
                </a:lnTo>
                <a:lnTo>
                  <a:pt x="2929025" y="230"/>
                </a:lnTo>
                <a:lnTo>
                  <a:pt x="2980532" y="153"/>
                </a:lnTo>
                <a:lnTo>
                  <a:pt x="3031098" y="102"/>
                </a:lnTo>
                <a:lnTo>
                  <a:pt x="3081037" y="68"/>
                </a:lnTo>
                <a:lnTo>
                  <a:pt x="3130557" y="45"/>
                </a:lnTo>
                <a:lnTo>
                  <a:pt x="3179799" y="30"/>
                </a:lnTo>
                <a:lnTo>
                  <a:pt x="3228853" y="20"/>
                </a:lnTo>
                <a:lnTo>
                  <a:pt x="3277785" y="13"/>
                </a:lnTo>
                <a:lnTo>
                  <a:pt x="3326633" y="9"/>
                </a:lnTo>
                <a:lnTo>
                  <a:pt x="3375427" y="6"/>
                </a:lnTo>
                <a:lnTo>
                  <a:pt x="3425595" y="4"/>
                </a:lnTo>
                <a:lnTo>
                  <a:pt x="3476679" y="3"/>
                </a:lnTo>
                <a:lnTo>
                  <a:pt x="3528374" y="2"/>
                </a:lnTo>
                <a:lnTo>
                  <a:pt x="3581182" y="1"/>
                </a:lnTo>
                <a:lnTo>
                  <a:pt x="3634731" y="1"/>
                </a:lnTo>
                <a:lnTo>
                  <a:pt x="3688775" y="1"/>
                </a:lnTo>
                <a:lnTo>
                  <a:pt x="3743149" y="0"/>
                </a:lnTo>
                <a:lnTo>
                  <a:pt x="3797743" y="0"/>
                </a:lnTo>
                <a:lnTo>
                  <a:pt x="3852483" y="0"/>
                </a:lnTo>
                <a:lnTo>
                  <a:pt x="3908733" y="0"/>
                </a:lnTo>
                <a:lnTo>
                  <a:pt x="3965987" y="0"/>
                </a:lnTo>
                <a:lnTo>
                  <a:pt x="4023913" y="0"/>
                </a:lnTo>
                <a:lnTo>
                  <a:pt x="4083696" y="0"/>
                </a:lnTo>
                <a:lnTo>
                  <a:pt x="4144720" y="0"/>
                </a:lnTo>
                <a:lnTo>
                  <a:pt x="4206567" y="0"/>
                </a:lnTo>
                <a:lnTo>
                  <a:pt x="4268260" y="0"/>
                </a:lnTo>
                <a:lnTo>
                  <a:pt x="4329850" y="0"/>
                </a:lnTo>
                <a:lnTo>
                  <a:pt x="4391372" y="0"/>
                </a:lnTo>
                <a:lnTo>
                  <a:pt x="4454258" y="0"/>
                </a:lnTo>
                <a:lnTo>
                  <a:pt x="4518055" y="0"/>
                </a:lnTo>
                <a:lnTo>
                  <a:pt x="4582458" y="0"/>
                </a:lnTo>
                <a:lnTo>
                  <a:pt x="4648676" y="0"/>
                </a:lnTo>
                <a:lnTo>
                  <a:pt x="4716106" y="0"/>
                </a:lnTo>
                <a:lnTo>
                  <a:pt x="4784341" y="0"/>
                </a:lnTo>
                <a:lnTo>
                  <a:pt x="4853821" y="0"/>
                </a:lnTo>
                <a:lnTo>
                  <a:pt x="4924130" y="0"/>
                </a:lnTo>
                <a:lnTo>
                  <a:pt x="4994991" y="0"/>
                </a:lnTo>
                <a:lnTo>
                  <a:pt x="5065516" y="0"/>
                </a:lnTo>
                <a:lnTo>
                  <a:pt x="5135815" y="0"/>
                </a:lnTo>
                <a:lnTo>
                  <a:pt x="5205964" y="0"/>
                </a:lnTo>
                <a:lnTo>
                  <a:pt x="5275309" y="0"/>
                </a:lnTo>
                <a:lnTo>
                  <a:pt x="5344116" y="0"/>
                </a:lnTo>
                <a:lnTo>
                  <a:pt x="5412565" y="0"/>
                </a:lnTo>
                <a:lnTo>
                  <a:pt x="5480071" y="0"/>
                </a:lnTo>
                <a:lnTo>
                  <a:pt x="5546946" y="0"/>
                </a:lnTo>
                <a:lnTo>
                  <a:pt x="5613402" y="0"/>
                </a:lnTo>
                <a:lnTo>
                  <a:pt x="5680284" y="0"/>
                </a:lnTo>
                <a:lnTo>
                  <a:pt x="5747450" y="0"/>
                </a:lnTo>
                <a:lnTo>
                  <a:pt x="5814804" y="0"/>
                </a:lnTo>
                <a:lnTo>
                  <a:pt x="5880874" y="0"/>
                </a:lnTo>
                <a:lnTo>
                  <a:pt x="5946087" y="0"/>
                </a:lnTo>
                <a:lnTo>
                  <a:pt x="6010729" y="0"/>
                </a:lnTo>
                <a:lnTo>
                  <a:pt x="6074990" y="0"/>
                </a:lnTo>
                <a:lnTo>
                  <a:pt x="6138999" y="0"/>
                </a:lnTo>
                <a:lnTo>
                  <a:pt x="6202837" y="0"/>
                </a:lnTo>
                <a:lnTo>
                  <a:pt x="6266562" y="0"/>
                </a:lnTo>
                <a:lnTo>
                  <a:pt x="6330213" y="0"/>
                </a:lnTo>
                <a:lnTo>
                  <a:pt x="6393813" y="0"/>
                </a:lnTo>
                <a:lnTo>
                  <a:pt x="6456675" y="0"/>
                </a:lnTo>
                <a:lnTo>
                  <a:pt x="6519044" y="0"/>
                </a:lnTo>
                <a:lnTo>
                  <a:pt x="6581083" y="0"/>
                </a:lnTo>
                <a:lnTo>
                  <a:pt x="6642199" y="0"/>
                </a:lnTo>
                <a:lnTo>
                  <a:pt x="6702698" y="0"/>
                </a:lnTo>
                <a:lnTo>
                  <a:pt x="6762787" y="0"/>
                </a:lnTo>
                <a:lnTo>
                  <a:pt x="6821896" y="0"/>
                </a:lnTo>
                <a:lnTo>
                  <a:pt x="6880352" y="0"/>
                </a:lnTo>
                <a:lnTo>
                  <a:pt x="6938372" y="0"/>
                </a:lnTo>
                <a:lnTo>
                  <a:pt x="6996808" y="0"/>
                </a:lnTo>
                <a:lnTo>
                  <a:pt x="7055521" y="0"/>
                </a:lnTo>
                <a:lnTo>
                  <a:pt x="7114419" y="0"/>
                </a:lnTo>
                <a:lnTo>
                  <a:pt x="7172734" y="0"/>
                </a:lnTo>
                <a:lnTo>
                  <a:pt x="7230661" y="0"/>
                </a:lnTo>
                <a:lnTo>
                  <a:pt x="7288328" y="0"/>
                </a:lnTo>
                <a:lnTo>
                  <a:pt x="7348645" y="0"/>
                </a:lnTo>
                <a:lnTo>
                  <a:pt x="7410729" y="0"/>
                </a:lnTo>
                <a:lnTo>
                  <a:pt x="7473991" y="0"/>
                </a:lnTo>
                <a:lnTo>
                  <a:pt x="7537331" y="0"/>
                </a:lnTo>
                <a:lnTo>
                  <a:pt x="7600726" y="0"/>
                </a:lnTo>
                <a:lnTo>
                  <a:pt x="7664155" y="0"/>
                </a:lnTo>
                <a:lnTo>
                  <a:pt x="7726902" y="0"/>
                </a:lnTo>
                <a:lnTo>
                  <a:pt x="7789195" y="0"/>
                </a:lnTo>
                <a:lnTo>
                  <a:pt x="7851184" y="0"/>
                </a:lnTo>
                <a:lnTo>
                  <a:pt x="7911561" y="0"/>
                </a:lnTo>
                <a:lnTo>
                  <a:pt x="7970862" y="0"/>
                </a:lnTo>
                <a:lnTo>
                  <a:pt x="8029446" y="0"/>
                </a:lnTo>
                <a:lnTo>
                  <a:pt x="8086142" y="0"/>
                </a:lnTo>
                <a:lnTo>
                  <a:pt x="8141576" y="0"/>
                </a:lnTo>
                <a:lnTo>
                  <a:pt x="8196171" y="0"/>
                </a:lnTo>
                <a:lnTo>
                  <a:pt x="8248797" y="0"/>
                </a:lnTo>
                <a:lnTo>
                  <a:pt x="8300108" y="0"/>
                </a:lnTo>
                <a:lnTo>
                  <a:pt x="8350543" y="0"/>
                </a:lnTo>
                <a:lnTo>
                  <a:pt x="8400395" y="0"/>
                </a:lnTo>
                <a:lnTo>
                  <a:pt x="8449857" y="0"/>
                </a:lnTo>
                <a:lnTo>
                  <a:pt x="8499060" y="0"/>
                </a:lnTo>
                <a:lnTo>
                  <a:pt x="8548088" y="0"/>
                </a:lnTo>
                <a:lnTo>
                  <a:pt x="8597003" y="0"/>
                </a:lnTo>
                <a:lnTo>
                  <a:pt x="8645840" y="0"/>
                </a:lnTo>
                <a:lnTo>
                  <a:pt x="8692509" y="0"/>
                </a:lnTo>
                <a:lnTo>
                  <a:pt x="8737732" y="0"/>
                </a:lnTo>
                <a:lnTo>
                  <a:pt x="8781993" y="0"/>
                </a:lnTo>
                <a:lnTo>
                  <a:pt x="8824201" y="0"/>
                </a:lnTo>
                <a:lnTo>
                  <a:pt x="8865038" y="0"/>
                </a:lnTo>
                <a:lnTo>
                  <a:pt x="8904964" y="0"/>
                </a:lnTo>
                <a:lnTo>
                  <a:pt x="8942165" y="0"/>
                </a:lnTo>
                <a:lnTo>
                  <a:pt x="8977548" y="0"/>
                </a:lnTo>
                <a:lnTo>
                  <a:pt x="9011719" y="0"/>
                </a:lnTo>
                <a:lnTo>
                  <a:pt x="9042966" y="0"/>
                </a:lnTo>
                <a:lnTo>
                  <a:pt x="9072265" y="0"/>
                </a:lnTo>
                <a:lnTo>
                  <a:pt x="9100265" y="0"/>
                </a:lnTo>
                <a:lnTo>
                  <a:pt x="9125988" y="2822"/>
                </a:lnTo>
                <a:lnTo>
                  <a:pt x="9173382" y="13484"/>
                </a:lnTo>
                <a:lnTo>
                  <a:pt x="9216084" y="27630"/>
                </a:lnTo>
                <a:lnTo>
                  <a:pt x="9254817" y="44030"/>
                </a:lnTo>
                <a:lnTo>
                  <a:pt x="9288495" y="63078"/>
                </a:lnTo>
                <a:lnTo>
                  <a:pt x="9328480" y="93635"/>
                </a:lnTo>
                <a:lnTo>
                  <a:pt x="9366040" y="128403"/>
                </a:lnTo>
                <a:lnTo>
                  <a:pt x="9407352" y="172258"/>
                </a:lnTo>
                <a:lnTo>
                  <a:pt x="9436251" y="208263"/>
                </a:lnTo>
                <a:lnTo>
                  <a:pt x="9464853" y="249195"/>
                </a:lnTo>
                <a:lnTo>
                  <a:pt x="9491675" y="295609"/>
                </a:lnTo>
                <a:lnTo>
                  <a:pt x="9504048" y="319839"/>
                </a:lnTo>
                <a:lnTo>
                  <a:pt x="9515827" y="344459"/>
                </a:lnTo>
                <a:lnTo>
                  <a:pt x="9527206" y="369340"/>
                </a:lnTo>
                <a:lnTo>
                  <a:pt x="9536908" y="394393"/>
                </a:lnTo>
                <a:lnTo>
                  <a:pt x="9545495" y="419562"/>
                </a:lnTo>
                <a:lnTo>
                  <a:pt x="9553334" y="444808"/>
                </a:lnTo>
                <a:lnTo>
                  <a:pt x="9559268" y="470811"/>
                </a:lnTo>
                <a:lnTo>
                  <a:pt x="9563927" y="497318"/>
                </a:lnTo>
                <a:lnTo>
                  <a:pt x="9567740" y="524162"/>
                </a:lnTo>
                <a:lnTo>
                  <a:pt x="9570986" y="551230"/>
                </a:lnTo>
                <a:lnTo>
                  <a:pt x="9573856" y="578448"/>
                </a:lnTo>
                <a:lnTo>
                  <a:pt x="9576476" y="605765"/>
                </a:lnTo>
                <a:lnTo>
                  <a:pt x="9578220" y="633149"/>
                </a:lnTo>
                <a:lnTo>
                  <a:pt x="9579386" y="660577"/>
                </a:lnTo>
                <a:lnTo>
                  <a:pt x="9580161" y="688035"/>
                </a:lnTo>
                <a:lnTo>
                  <a:pt x="9579974" y="715512"/>
                </a:lnTo>
                <a:lnTo>
                  <a:pt x="9579143" y="743003"/>
                </a:lnTo>
                <a:lnTo>
                  <a:pt x="9577884" y="770502"/>
                </a:lnTo>
                <a:lnTo>
                  <a:pt x="9575633" y="798007"/>
                </a:lnTo>
                <a:lnTo>
                  <a:pt x="9572720" y="825516"/>
                </a:lnTo>
                <a:lnTo>
                  <a:pt x="9569368" y="853027"/>
                </a:lnTo>
                <a:lnTo>
                  <a:pt x="9565017" y="879835"/>
                </a:lnTo>
                <a:lnTo>
                  <a:pt x="9560000" y="906173"/>
                </a:lnTo>
                <a:lnTo>
                  <a:pt x="9554538" y="932199"/>
                </a:lnTo>
                <a:lnTo>
                  <a:pt x="9548780" y="956605"/>
                </a:lnTo>
                <a:lnTo>
                  <a:pt x="9536738" y="1002537"/>
                </a:lnTo>
                <a:lnTo>
                  <a:pt x="9522447" y="1042707"/>
                </a:lnTo>
                <a:lnTo>
                  <a:pt x="9506690" y="1078670"/>
                </a:lnTo>
                <a:lnTo>
                  <a:pt x="9481246" y="1125272"/>
                </a:lnTo>
                <a:lnTo>
                  <a:pt x="9441401" y="1171457"/>
                </a:lnTo>
                <a:lnTo>
                  <a:pt x="9396189" y="1207966"/>
                </a:lnTo>
                <a:lnTo>
                  <a:pt x="9355685" y="1230453"/>
                </a:lnTo>
                <a:lnTo>
                  <a:pt x="9309035" y="1250521"/>
                </a:lnTo>
                <a:lnTo>
                  <a:pt x="9272375" y="1263460"/>
                </a:lnTo>
                <a:lnTo>
                  <a:pt x="9231152" y="1275560"/>
                </a:lnTo>
                <a:lnTo>
                  <a:pt x="9184609" y="1285641"/>
                </a:lnTo>
                <a:lnTo>
                  <a:pt x="9158933" y="1291011"/>
                </a:lnTo>
                <a:lnTo>
                  <a:pt x="9131939" y="1296707"/>
                </a:lnTo>
                <a:lnTo>
                  <a:pt x="9104064" y="1302621"/>
                </a:lnTo>
                <a:lnTo>
                  <a:pt x="9074191" y="1307975"/>
                </a:lnTo>
                <a:lnTo>
                  <a:pt x="9042988" y="1312956"/>
                </a:lnTo>
                <a:lnTo>
                  <a:pt x="9010898" y="1317687"/>
                </a:lnTo>
                <a:lnTo>
                  <a:pt x="8977507" y="1322253"/>
                </a:lnTo>
                <a:lnTo>
                  <a:pt x="8943256" y="1326707"/>
                </a:lnTo>
                <a:lnTo>
                  <a:pt x="8908424" y="1331088"/>
                </a:lnTo>
                <a:lnTo>
                  <a:pt x="8871798" y="1336126"/>
                </a:lnTo>
                <a:lnTo>
                  <a:pt x="8833974" y="1341600"/>
                </a:lnTo>
                <a:lnTo>
                  <a:pt x="8795353" y="1347367"/>
                </a:lnTo>
                <a:lnTo>
                  <a:pt x="8756204" y="1354033"/>
                </a:lnTo>
                <a:lnTo>
                  <a:pt x="8716696" y="1361300"/>
                </a:lnTo>
                <a:lnTo>
                  <a:pt x="8676953" y="1368967"/>
                </a:lnTo>
                <a:lnTo>
                  <a:pt x="8636345" y="1376900"/>
                </a:lnTo>
                <a:lnTo>
                  <a:pt x="8595161" y="1385011"/>
                </a:lnTo>
                <a:lnTo>
                  <a:pt x="8553595" y="1393241"/>
                </a:lnTo>
                <a:lnTo>
                  <a:pt x="8512479" y="1402255"/>
                </a:lnTo>
                <a:lnTo>
                  <a:pt x="8471663" y="1411792"/>
                </a:lnTo>
                <a:lnTo>
                  <a:pt x="8431046" y="1421678"/>
                </a:lnTo>
                <a:lnTo>
                  <a:pt x="8389858" y="1431796"/>
                </a:lnTo>
                <a:lnTo>
                  <a:pt x="8348286" y="1442070"/>
                </a:lnTo>
                <a:lnTo>
                  <a:pt x="8306464" y="1452447"/>
                </a:lnTo>
                <a:lnTo>
                  <a:pt x="8263763" y="1462892"/>
                </a:lnTo>
                <a:lnTo>
                  <a:pt x="8220480" y="1473384"/>
                </a:lnTo>
                <a:lnTo>
                  <a:pt x="8176808" y="1483906"/>
                </a:lnTo>
                <a:lnTo>
                  <a:pt x="8132171" y="1493743"/>
                </a:lnTo>
                <a:lnTo>
                  <a:pt x="8086891" y="1503123"/>
                </a:lnTo>
                <a:lnTo>
                  <a:pt x="8041182" y="1512199"/>
                </a:lnTo>
                <a:lnTo>
                  <a:pt x="7994481" y="1521071"/>
                </a:lnTo>
                <a:lnTo>
                  <a:pt x="7947120" y="1529808"/>
                </a:lnTo>
                <a:lnTo>
                  <a:pt x="7899318" y="1538456"/>
                </a:lnTo>
                <a:lnTo>
                  <a:pt x="7849105" y="1547042"/>
                </a:lnTo>
                <a:lnTo>
                  <a:pt x="7797286" y="1555589"/>
                </a:lnTo>
                <a:lnTo>
                  <a:pt x="7744395" y="1564110"/>
                </a:lnTo>
                <a:lnTo>
                  <a:pt x="7690085" y="1572612"/>
                </a:lnTo>
                <a:lnTo>
                  <a:pt x="7634827" y="1581103"/>
                </a:lnTo>
                <a:lnTo>
                  <a:pt x="7578939" y="1589585"/>
                </a:lnTo>
                <a:lnTo>
                  <a:pt x="7521220" y="1598062"/>
                </a:lnTo>
                <a:lnTo>
                  <a:pt x="7462279" y="1606536"/>
                </a:lnTo>
                <a:lnTo>
                  <a:pt x="7402525" y="1615007"/>
                </a:lnTo>
                <a:lnTo>
                  <a:pt x="7341521" y="1623477"/>
                </a:lnTo>
                <a:lnTo>
                  <a:pt x="7279686" y="1631946"/>
                </a:lnTo>
                <a:lnTo>
                  <a:pt x="7217296" y="1640414"/>
                </a:lnTo>
                <a:lnTo>
                  <a:pt x="7153829" y="1648176"/>
                </a:lnTo>
                <a:lnTo>
                  <a:pt x="7089647" y="1655467"/>
                </a:lnTo>
                <a:lnTo>
                  <a:pt x="7024986" y="1662445"/>
                </a:lnTo>
                <a:lnTo>
                  <a:pt x="6958595" y="1669213"/>
                </a:lnTo>
                <a:lnTo>
                  <a:pt x="6891052" y="1675842"/>
                </a:lnTo>
                <a:lnTo>
                  <a:pt x="6822740" y="1682378"/>
                </a:lnTo>
                <a:lnTo>
                  <a:pt x="6755325" y="1688852"/>
                </a:lnTo>
                <a:lnTo>
                  <a:pt x="6688509" y="1695285"/>
                </a:lnTo>
                <a:lnTo>
                  <a:pt x="6622095" y="1701690"/>
                </a:lnTo>
                <a:lnTo>
                  <a:pt x="6554534" y="1707371"/>
                </a:lnTo>
                <a:lnTo>
                  <a:pt x="6486211" y="1712569"/>
                </a:lnTo>
                <a:lnTo>
                  <a:pt x="6417378" y="1717446"/>
                </a:lnTo>
                <a:lnTo>
                  <a:pt x="6348207" y="1722814"/>
                </a:lnTo>
                <a:lnTo>
                  <a:pt x="6278809" y="1728509"/>
                </a:lnTo>
                <a:lnTo>
                  <a:pt x="6209260" y="1734423"/>
                </a:lnTo>
                <a:lnTo>
                  <a:pt x="6140316" y="1740482"/>
                </a:lnTo>
                <a:lnTo>
                  <a:pt x="6071778" y="1746638"/>
                </a:lnTo>
                <a:lnTo>
                  <a:pt x="6003506" y="1752859"/>
                </a:lnTo>
                <a:lnTo>
                  <a:pt x="5935414" y="1758417"/>
                </a:lnTo>
                <a:lnTo>
                  <a:pt x="5867441" y="1763534"/>
                </a:lnTo>
                <a:lnTo>
                  <a:pt x="5799549" y="1768356"/>
                </a:lnTo>
                <a:lnTo>
                  <a:pt x="5733121" y="1772276"/>
                </a:lnTo>
                <a:lnTo>
                  <a:pt x="5667669" y="1775595"/>
                </a:lnTo>
                <a:lnTo>
                  <a:pt x="5602867" y="1778513"/>
                </a:lnTo>
                <a:lnTo>
                  <a:pt x="5537088" y="1781164"/>
                </a:lnTo>
                <a:lnTo>
                  <a:pt x="5470658" y="1783637"/>
                </a:lnTo>
                <a:lnTo>
                  <a:pt x="5403793" y="1785992"/>
                </a:lnTo>
                <a:lnTo>
                  <a:pt x="5336638" y="1788266"/>
                </a:lnTo>
                <a:lnTo>
                  <a:pt x="5269292" y="1790489"/>
                </a:lnTo>
                <a:lnTo>
                  <a:pt x="5201815" y="1792676"/>
                </a:lnTo>
                <a:lnTo>
                  <a:pt x="5133548" y="1794839"/>
                </a:lnTo>
                <a:lnTo>
                  <a:pt x="5064753" y="1796987"/>
                </a:lnTo>
                <a:lnTo>
                  <a:pt x="4995607" y="1799125"/>
                </a:lnTo>
                <a:lnTo>
                  <a:pt x="4926931" y="1801961"/>
                </a:lnTo>
                <a:lnTo>
                  <a:pt x="4858570" y="1805263"/>
                </a:lnTo>
                <a:lnTo>
                  <a:pt x="4790418" y="1808875"/>
                </a:lnTo>
                <a:lnTo>
                  <a:pt x="4722406" y="1811283"/>
                </a:lnTo>
                <a:lnTo>
                  <a:pt x="4654486" y="1812889"/>
                </a:lnTo>
                <a:lnTo>
                  <a:pt x="4586629" y="1813959"/>
                </a:lnTo>
                <a:lnTo>
                  <a:pt x="4520929" y="1815378"/>
                </a:lnTo>
                <a:lnTo>
                  <a:pt x="4456668" y="1817030"/>
                </a:lnTo>
                <a:lnTo>
                  <a:pt x="4393367" y="1818837"/>
                </a:lnTo>
                <a:lnTo>
                  <a:pt x="4330705" y="1819335"/>
                </a:lnTo>
                <a:lnTo>
                  <a:pt x="4268469" y="1818963"/>
                </a:lnTo>
                <a:lnTo>
                  <a:pt x="4206517" y="1818008"/>
                </a:lnTo>
                <a:lnTo>
                  <a:pt x="4144755" y="1815961"/>
                </a:lnTo>
                <a:lnTo>
                  <a:pt x="4083119" y="1813185"/>
                </a:lnTo>
                <a:lnTo>
                  <a:pt x="4021568" y="1809924"/>
                </a:lnTo>
                <a:lnTo>
                  <a:pt x="3960071" y="1806338"/>
                </a:lnTo>
                <a:lnTo>
                  <a:pt x="3898614" y="1802536"/>
                </a:lnTo>
                <a:lnTo>
                  <a:pt x="3837180" y="1798591"/>
                </a:lnTo>
                <a:lnTo>
                  <a:pt x="3776470" y="1795255"/>
                </a:lnTo>
                <a:lnTo>
                  <a:pt x="3716240" y="1792325"/>
                </a:lnTo>
                <a:lnTo>
                  <a:pt x="3656331" y="1789667"/>
                </a:lnTo>
                <a:lnTo>
                  <a:pt x="3595931" y="1786484"/>
                </a:lnTo>
                <a:lnTo>
                  <a:pt x="3535203" y="1782950"/>
                </a:lnTo>
                <a:lnTo>
                  <a:pt x="3474257" y="1779183"/>
                </a:lnTo>
                <a:lnTo>
                  <a:pt x="3413870" y="1775261"/>
                </a:lnTo>
                <a:lnTo>
                  <a:pt x="3353857" y="1771235"/>
                </a:lnTo>
                <a:lnTo>
                  <a:pt x="3294093" y="1767140"/>
                </a:lnTo>
                <a:lnTo>
                  <a:pt x="3234494" y="1762999"/>
                </a:lnTo>
                <a:lnTo>
                  <a:pt x="3175007" y="1758827"/>
                </a:lnTo>
                <a:lnTo>
                  <a:pt x="3115592" y="1754635"/>
                </a:lnTo>
                <a:lnTo>
                  <a:pt x="3056227" y="1750429"/>
                </a:lnTo>
                <a:lnTo>
                  <a:pt x="2996895" y="1746214"/>
                </a:lnTo>
                <a:lnTo>
                  <a:pt x="2937585" y="1741992"/>
                </a:lnTo>
                <a:lnTo>
                  <a:pt x="2878289" y="1737061"/>
                </a:lnTo>
                <a:lnTo>
                  <a:pt x="2819003" y="1731658"/>
                </a:lnTo>
                <a:lnTo>
                  <a:pt x="2759723" y="1725938"/>
                </a:lnTo>
                <a:lnTo>
                  <a:pt x="2701153" y="1720714"/>
                </a:lnTo>
                <a:lnTo>
                  <a:pt x="2643057" y="1715821"/>
                </a:lnTo>
                <a:lnTo>
                  <a:pt x="2585276" y="1711147"/>
                </a:lnTo>
                <a:lnTo>
                  <a:pt x="2527705" y="1705915"/>
                </a:lnTo>
                <a:lnTo>
                  <a:pt x="2470275" y="1700310"/>
                </a:lnTo>
                <a:lnTo>
                  <a:pt x="2412938" y="1694456"/>
                </a:lnTo>
                <a:lnTo>
                  <a:pt x="2354252" y="1688438"/>
                </a:lnTo>
                <a:lnTo>
                  <a:pt x="2294667" y="1682308"/>
                </a:lnTo>
                <a:lnTo>
                  <a:pt x="2234483" y="1676106"/>
                </a:lnTo>
                <a:lnTo>
                  <a:pt x="2175310" y="1669148"/>
                </a:lnTo>
                <a:lnTo>
                  <a:pt x="2116811" y="1661688"/>
                </a:lnTo>
                <a:lnTo>
                  <a:pt x="2058762" y="1653892"/>
                </a:lnTo>
                <a:lnTo>
                  <a:pt x="2000307" y="1645872"/>
                </a:lnTo>
                <a:lnTo>
                  <a:pt x="1941582" y="1637704"/>
                </a:lnTo>
                <a:lnTo>
                  <a:pt x="1882676" y="1629436"/>
                </a:lnTo>
                <a:lnTo>
                  <a:pt x="1825061" y="1621807"/>
                </a:lnTo>
                <a:lnTo>
                  <a:pt x="1768306" y="1614605"/>
                </a:lnTo>
                <a:lnTo>
                  <a:pt x="1712126" y="1607687"/>
                </a:lnTo>
                <a:lnTo>
                  <a:pt x="1655622" y="1600252"/>
                </a:lnTo>
                <a:lnTo>
                  <a:pt x="1598902" y="1592474"/>
                </a:lnTo>
                <a:lnTo>
                  <a:pt x="1542040" y="1584466"/>
                </a:lnTo>
                <a:lnTo>
                  <a:pt x="1485081" y="1576305"/>
                </a:lnTo>
                <a:lnTo>
                  <a:pt x="1428059" y="1568042"/>
                </a:lnTo>
                <a:lnTo>
                  <a:pt x="1370994" y="1559711"/>
                </a:lnTo>
                <a:lnTo>
                  <a:pt x="1314606" y="1551335"/>
                </a:lnTo>
                <a:lnTo>
                  <a:pt x="1258670" y="1542929"/>
                </a:lnTo>
                <a:lnTo>
                  <a:pt x="1203035" y="1534503"/>
                </a:lnTo>
                <a:lnTo>
                  <a:pt x="1146894" y="1526768"/>
                </a:lnTo>
                <a:lnTo>
                  <a:pt x="1090417" y="1519496"/>
                </a:lnTo>
                <a:lnTo>
                  <a:pt x="1033716" y="1512530"/>
                </a:lnTo>
                <a:lnTo>
                  <a:pt x="977571" y="1505770"/>
                </a:lnTo>
                <a:lnTo>
                  <a:pt x="921796" y="1499147"/>
                </a:lnTo>
                <a:lnTo>
                  <a:pt x="866269" y="1492615"/>
                </a:lnTo>
                <a:lnTo>
                  <a:pt x="813023" y="1486848"/>
                </a:lnTo>
                <a:lnTo>
                  <a:pt x="761298" y="1481593"/>
                </a:lnTo>
                <a:lnTo>
                  <a:pt x="710586" y="1476679"/>
                </a:lnTo>
                <a:lnTo>
                  <a:pt x="660551" y="1472697"/>
                </a:lnTo>
                <a:lnTo>
                  <a:pt x="610967" y="1469337"/>
                </a:lnTo>
                <a:lnTo>
                  <a:pt x="561682" y="1466391"/>
                </a:lnTo>
                <a:lnTo>
                  <a:pt x="514009" y="1463722"/>
                </a:lnTo>
                <a:lnTo>
                  <a:pt x="467411" y="1461237"/>
                </a:lnTo>
                <a:lnTo>
                  <a:pt x="421529" y="1458875"/>
                </a:lnTo>
                <a:lnTo>
                  <a:pt x="378946" y="1457300"/>
                </a:lnTo>
                <a:lnTo>
                  <a:pt x="338563" y="1456250"/>
                </a:lnTo>
                <a:lnTo>
                  <a:pt x="299647" y="1455550"/>
                </a:lnTo>
                <a:lnTo>
                  <a:pt x="263825" y="1455083"/>
                </a:lnTo>
                <a:lnTo>
                  <a:pt x="230066" y="1454772"/>
                </a:lnTo>
                <a:lnTo>
                  <a:pt x="197682" y="1454565"/>
                </a:lnTo>
                <a:lnTo>
                  <a:pt x="168331" y="1453721"/>
                </a:lnTo>
                <a:lnTo>
                  <a:pt x="141003" y="1452453"/>
                </a:lnTo>
                <a:lnTo>
                  <a:pt x="93470" y="1447751"/>
                </a:lnTo>
                <a:lnTo>
                  <a:pt x="58233" y="1438606"/>
                </a:lnTo>
                <a:lnTo>
                  <a:pt x="34106" y="1423723"/>
                </a:lnTo>
                <a:lnTo>
                  <a:pt x="17033" y="1403938"/>
                </a:lnTo>
                <a:lnTo>
                  <a:pt x="4741" y="1378682"/>
                </a:lnTo>
                <a:lnTo>
                  <a:pt x="0" y="1333325"/>
                </a:lnTo>
                <a:lnTo>
                  <a:pt x="3521" y="1287561"/>
                </a:lnTo>
                <a:lnTo>
                  <a:pt x="6435" y="1260541"/>
                </a:lnTo>
                <a:lnTo>
                  <a:pt x="11906" y="1228416"/>
                </a:lnTo>
                <a:lnTo>
                  <a:pt x="19081" y="1192889"/>
                </a:lnTo>
                <a:lnTo>
                  <a:pt x="27392" y="1155092"/>
                </a:lnTo>
                <a:lnTo>
                  <a:pt x="37166" y="1114373"/>
                </a:lnTo>
                <a:lnTo>
                  <a:pt x="47915" y="1071704"/>
                </a:lnTo>
                <a:lnTo>
                  <a:pt x="59315" y="1027736"/>
                </a:lnTo>
                <a:lnTo>
                  <a:pt x="69737" y="980785"/>
                </a:lnTo>
                <a:lnTo>
                  <a:pt x="79507" y="931846"/>
                </a:lnTo>
                <a:lnTo>
                  <a:pt x="88843" y="881580"/>
                </a:lnTo>
                <a:lnTo>
                  <a:pt x="96478" y="830431"/>
                </a:lnTo>
                <a:lnTo>
                  <a:pt x="102979" y="778693"/>
                </a:lnTo>
                <a:lnTo>
                  <a:pt x="108724" y="726562"/>
                </a:lnTo>
                <a:lnTo>
                  <a:pt x="111848" y="676286"/>
                </a:lnTo>
                <a:lnTo>
                  <a:pt x="113226" y="627246"/>
                </a:lnTo>
                <a:lnTo>
                  <a:pt x="113438" y="579031"/>
                </a:lnTo>
                <a:lnTo>
                  <a:pt x="112875" y="533482"/>
                </a:lnTo>
                <a:lnTo>
                  <a:pt x="111793" y="489710"/>
                </a:lnTo>
                <a:lnTo>
                  <a:pt x="110367" y="447123"/>
                </a:lnTo>
                <a:lnTo>
                  <a:pt x="107514" y="361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1" name="SMARTInkShape-Group341"/>
          <p:cNvGrpSpPr/>
          <p:nvPr/>
        </p:nvGrpSpPr>
        <p:grpSpPr>
          <a:xfrm>
            <a:off x="177800" y="3435350"/>
            <a:ext cx="878693" cy="641351"/>
            <a:chOff x="177800" y="3435350"/>
            <a:chExt cx="878693" cy="641351"/>
          </a:xfrm>
        </p:grpSpPr>
        <p:sp>
          <p:nvSpPr>
            <p:cNvPr id="293" name="SMARTInkShape-1658"/>
            <p:cNvSpPr/>
            <p:nvPr>
              <p:custDataLst>
                <p:tags r:id="rId178"/>
              </p:custDataLst>
            </p:nvPr>
          </p:nvSpPr>
          <p:spPr>
            <a:xfrm>
              <a:off x="177800" y="3859637"/>
              <a:ext cx="107951" cy="191430"/>
            </a:xfrm>
            <a:custGeom>
              <a:avLst/>
              <a:gdLst/>
              <a:ahLst/>
              <a:cxnLst/>
              <a:rect l="0" t="0" r="0" b="0"/>
              <a:pathLst>
                <a:path w="107951" h="191430">
                  <a:moveTo>
                    <a:pt x="0" y="51963"/>
                  </a:moveTo>
                  <a:lnTo>
                    <a:pt x="0" y="51963"/>
                  </a:lnTo>
                  <a:lnTo>
                    <a:pt x="0" y="48592"/>
                  </a:lnTo>
                  <a:lnTo>
                    <a:pt x="1881" y="45056"/>
                  </a:lnTo>
                  <a:lnTo>
                    <a:pt x="3371" y="43125"/>
                  </a:lnTo>
                  <a:lnTo>
                    <a:pt x="8789" y="40980"/>
                  </a:lnTo>
                  <a:lnTo>
                    <a:pt x="12209" y="40408"/>
                  </a:lnTo>
                  <a:lnTo>
                    <a:pt x="21654" y="43534"/>
                  </a:lnTo>
                  <a:lnTo>
                    <a:pt x="27136" y="46344"/>
                  </a:lnTo>
                  <a:lnTo>
                    <a:pt x="36990" y="58873"/>
                  </a:lnTo>
                  <a:lnTo>
                    <a:pt x="45368" y="77612"/>
                  </a:lnTo>
                  <a:lnTo>
                    <a:pt x="52640" y="115223"/>
                  </a:lnTo>
                  <a:lnTo>
                    <a:pt x="50248" y="151375"/>
                  </a:lnTo>
                  <a:lnTo>
                    <a:pt x="40915" y="175728"/>
                  </a:lnTo>
                  <a:lnTo>
                    <a:pt x="33236" y="187168"/>
                  </a:lnTo>
                  <a:lnTo>
                    <a:pt x="27802" y="190077"/>
                  </a:lnTo>
                  <a:lnTo>
                    <a:pt x="14238" y="191429"/>
                  </a:lnTo>
                  <a:lnTo>
                    <a:pt x="11609" y="185157"/>
                  </a:lnTo>
                  <a:lnTo>
                    <a:pt x="14332" y="161254"/>
                  </a:lnTo>
                  <a:lnTo>
                    <a:pt x="31136" y="118840"/>
                  </a:lnTo>
                  <a:lnTo>
                    <a:pt x="50618" y="74992"/>
                  </a:lnTo>
                  <a:lnTo>
                    <a:pt x="79822" y="31844"/>
                  </a:lnTo>
                  <a:lnTo>
                    <a:pt x="96880" y="5969"/>
                  </a:lnTo>
                  <a:lnTo>
                    <a:pt x="99502" y="477"/>
                  </a:lnTo>
                  <a:lnTo>
                    <a:pt x="100201" y="0"/>
                  </a:lnTo>
                  <a:lnTo>
                    <a:pt x="100668" y="388"/>
                  </a:lnTo>
                  <a:lnTo>
                    <a:pt x="83842" y="46561"/>
                  </a:lnTo>
                  <a:lnTo>
                    <a:pt x="75093" y="94107"/>
                  </a:lnTo>
                  <a:lnTo>
                    <a:pt x="74774" y="131556"/>
                  </a:lnTo>
                  <a:lnTo>
                    <a:pt x="79329" y="147545"/>
                  </a:lnTo>
                  <a:lnTo>
                    <a:pt x="82520" y="153784"/>
                  </a:lnTo>
                  <a:lnTo>
                    <a:pt x="86763" y="157944"/>
                  </a:lnTo>
                  <a:lnTo>
                    <a:pt x="107950" y="166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659"/>
            <p:cNvSpPr/>
            <p:nvPr>
              <p:custDataLst>
                <p:tags r:id="rId179"/>
              </p:custDataLst>
            </p:nvPr>
          </p:nvSpPr>
          <p:spPr>
            <a:xfrm>
              <a:off x="387350" y="387350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0" y="25400"/>
                  </a:moveTo>
                  <a:lnTo>
                    <a:pt x="0" y="25400"/>
                  </a:lnTo>
                  <a:lnTo>
                    <a:pt x="46288" y="5627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660"/>
            <p:cNvSpPr/>
            <p:nvPr>
              <p:custDataLst>
                <p:tags r:id="rId180"/>
              </p:custDataLst>
            </p:nvPr>
          </p:nvSpPr>
          <p:spPr>
            <a:xfrm>
              <a:off x="371279" y="3975100"/>
              <a:ext cx="79572" cy="25401"/>
            </a:xfrm>
            <a:custGeom>
              <a:avLst/>
              <a:gdLst/>
              <a:ahLst/>
              <a:cxnLst/>
              <a:rect l="0" t="0" r="0" b="0"/>
              <a:pathLst>
                <a:path w="795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4451" y="14730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661"/>
            <p:cNvSpPr/>
            <p:nvPr>
              <p:custDataLst>
                <p:tags r:id="rId181"/>
              </p:custDataLst>
            </p:nvPr>
          </p:nvSpPr>
          <p:spPr>
            <a:xfrm>
              <a:off x="603250" y="3644900"/>
              <a:ext cx="143234" cy="208006"/>
            </a:xfrm>
            <a:custGeom>
              <a:avLst/>
              <a:gdLst/>
              <a:ahLst/>
              <a:cxnLst/>
              <a:rect l="0" t="0" r="0" b="0"/>
              <a:pathLst>
                <a:path w="143234" h="208006">
                  <a:moveTo>
                    <a:pt x="0" y="0"/>
                  </a:moveTo>
                  <a:lnTo>
                    <a:pt x="0" y="0"/>
                  </a:lnTo>
                  <a:lnTo>
                    <a:pt x="1411" y="46983"/>
                  </a:lnTo>
                  <a:lnTo>
                    <a:pt x="13815" y="75446"/>
                  </a:lnTo>
                  <a:lnTo>
                    <a:pt x="21662" y="86448"/>
                  </a:lnTo>
                  <a:lnTo>
                    <a:pt x="29854" y="91337"/>
                  </a:lnTo>
                  <a:lnTo>
                    <a:pt x="34013" y="91230"/>
                  </a:lnTo>
                  <a:lnTo>
                    <a:pt x="42399" y="87349"/>
                  </a:lnTo>
                  <a:lnTo>
                    <a:pt x="55053" y="70488"/>
                  </a:lnTo>
                  <a:lnTo>
                    <a:pt x="74321" y="28132"/>
                  </a:lnTo>
                  <a:lnTo>
                    <a:pt x="79598" y="16031"/>
                  </a:lnTo>
                  <a:lnTo>
                    <a:pt x="84296" y="10653"/>
                  </a:lnTo>
                  <a:lnTo>
                    <a:pt x="86536" y="10630"/>
                  </a:lnTo>
                  <a:lnTo>
                    <a:pt x="88735" y="12025"/>
                  </a:lnTo>
                  <a:lnTo>
                    <a:pt x="93766" y="18750"/>
                  </a:lnTo>
                  <a:lnTo>
                    <a:pt x="117364" y="58442"/>
                  </a:lnTo>
                  <a:lnTo>
                    <a:pt x="132847" y="87009"/>
                  </a:lnTo>
                  <a:lnTo>
                    <a:pt x="143233" y="132349"/>
                  </a:lnTo>
                  <a:lnTo>
                    <a:pt x="142681" y="154072"/>
                  </a:lnTo>
                  <a:lnTo>
                    <a:pt x="130470" y="184724"/>
                  </a:lnTo>
                  <a:lnTo>
                    <a:pt x="119370" y="200633"/>
                  </a:lnTo>
                  <a:lnTo>
                    <a:pt x="112036" y="205016"/>
                  </a:lnTo>
                  <a:lnTo>
                    <a:pt x="94479" y="208005"/>
                  </a:lnTo>
                  <a:lnTo>
                    <a:pt x="65307" y="204175"/>
                  </a:lnTo>
                  <a:lnTo>
                    <a:pt x="51257" y="198628"/>
                  </a:lnTo>
                  <a:lnTo>
                    <a:pt x="4445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662"/>
            <p:cNvSpPr/>
            <p:nvPr>
              <p:custDataLst>
                <p:tags r:id="rId182"/>
              </p:custDataLst>
            </p:nvPr>
          </p:nvSpPr>
          <p:spPr>
            <a:xfrm>
              <a:off x="784029" y="3651250"/>
              <a:ext cx="79572" cy="38101"/>
            </a:xfrm>
            <a:custGeom>
              <a:avLst/>
              <a:gdLst/>
              <a:ahLst/>
              <a:cxnLst/>
              <a:rect l="0" t="0" r="0" b="0"/>
              <a:pathLst>
                <a:path w="795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030"/>
                  </a:lnTo>
                  <a:lnTo>
                    <a:pt x="4646" y="29262"/>
                  </a:lnTo>
                  <a:lnTo>
                    <a:pt x="46987" y="10431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663"/>
            <p:cNvSpPr/>
            <p:nvPr>
              <p:custDataLst>
                <p:tags r:id="rId183"/>
              </p:custDataLst>
            </p:nvPr>
          </p:nvSpPr>
          <p:spPr>
            <a:xfrm>
              <a:off x="952500" y="3435350"/>
              <a:ext cx="103993" cy="260351"/>
            </a:xfrm>
            <a:custGeom>
              <a:avLst/>
              <a:gdLst/>
              <a:ahLst/>
              <a:cxnLst/>
              <a:rect l="0" t="0" r="0" b="0"/>
              <a:pathLst>
                <a:path w="103993" h="260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2" y="1411"/>
                  </a:lnTo>
                  <a:lnTo>
                    <a:pt x="7069" y="12961"/>
                  </a:lnTo>
                  <a:lnTo>
                    <a:pt x="23033" y="57123"/>
                  </a:lnTo>
                  <a:lnTo>
                    <a:pt x="28581" y="88183"/>
                  </a:lnTo>
                  <a:lnTo>
                    <a:pt x="33399" y="123153"/>
                  </a:lnTo>
                  <a:lnTo>
                    <a:pt x="36011" y="157981"/>
                  </a:lnTo>
                  <a:lnTo>
                    <a:pt x="39362" y="203678"/>
                  </a:lnTo>
                  <a:lnTo>
                    <a:pt x="41061" y="232034"/>
                  </a:lnTo>
                  <a:lnTo>
                    <a:pt x="38977" y="241141"/>
                  </a:lnTo>
                  <a:lnTo>
                    <a:pt x="38685" y="241194"/>
                  </a:lnTo>
                  <a:lnTo>
                    <a:pt x="38921" y="224659"/>
                  </a:lnTo>
                  <a:lnTo>
                    <a:pt x="46954" y="185582"/>
                  </a:lnTo>
                  <a:lnTo>
                    <a:pt x="56402" y="168895"/>
                  </a:lnTo>
                  <a:lnTo>
                    <a:pt x="65990" y="161377"/>
                  </a:lnTo>
                  <a:lnTo>
                    <a:pt x="71510" y="158385"/>
                  </a:lnTo>
                  <a:lnTo>
                    <a:pt x="81406" y="156941"/>
                  </a:lnTo>
                  <a:lnTo>
                    <a:pt x="89803" y="158652"/>
                  </a:lnTo>
                  <a:lnTo>
                    <a:pt x="95886" y="161765"/>
                  </a:lnTo>
                  <a:lnTo>
                    <a:pt x="103278" y="170853"/>
                  </a:lnTo>
                  <a:lnTo>
                    <a:pt x="103992" y="180357"/>
                  </a:lnTo>
                  <a:lnTo>
                    <a:pt x="98546" y="199489"/>
                  </a:lnTo>
                  <a:lnTo>
                    <a:pt x="95331" y="207077"/>
                  </a:lnTo>
                  <a:lnTo>
                    <a:pt x="82351" y="221150"/>
                  </a:lnTo>
                  <a:lnTo>
                    <a:pt x="57091" y="237211"/>
                  </a:lnTo>
                  <a:lnTo>
                    <a:pt x="13267" y="25500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664"/>
            <p:cNvSpPr/>
            <p:nvPr>
              <p:custDataLst>
                <p:tags r:id="rId184"/>
              </p:custDataLst>
            </p:nvPr>
          </p:nvSpPr>
          <p:spPr>
            <a:xfrm>
              <a:off x="673100" y="3784600"/>
              <a:ext cx="374651" cy="127001"/>
            </a:xfrm>
            <a:custGeom>
              <a:avLst/>
              <a:gdLst/>
              <a:ahLst/>
              <a:cxnLst/>
              <a:rect l="0" t="0" r="0" b="0"/>
              <a:pathLst>
                <a:path w="374651" h="127001">
                  <a:moveTo>
                    <a:pt x="0" y="127000"/>
                  </a:moveTo>
                  <a:lnTo>
                    <a:pt x="0" y="127000"/>
                  </a:lnTo>
                  <a:lnTo>
                    <a:pt x="3371" y="120258"/>
                  </a:lnTo>
                  <a:lnTo>
                    <a:pt x="49846" y="94493"/>
                  </a:lnTo>
                  <a:lnTo>
                    <a:pt x="93650" y="76098"/>
                  </a:lnTo>
                  <a:lnTo>
                    <a:pt x="119583" y="66254"/>
                  </a:lnTo>
                  <a:lnTo>
                    <a:pt x="147455" y="56164"/>
                  </a:lnTo>
                  <a:lnTo>
                    <a:pt x="176620" y="45909"/>
                  </a:lnTo>
                  <a:lnTo>
                    <a:pt x="205236" y="36956"/>
                  </a:lnTo>
                  <a:lnTo>
                    <a:pt x="233485" y="28871"/>
                  </a:lnTo>
                  <a:lnTo>
                    <a:pt x="261490" y="21363"/>
                  </a:lnTo>
                  <a:lnTo>
                    <a:pt x="286510" y="15653"/>
                  </a:lnTo>
                  <a:lnTo>
                    <a:pt x="331243" y="7427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665"/>
            <p:cNvSpPr/>
            <p:nvPr>
              <p:custDataLst>
                <p:tags r:id="rId185"/>
              </p:custDataLst>
            </p:nvPr>
          </p:nvSpPr>
          <p:spPr>
            <a:xfrm>
              <a:off x="784290" y="3920439"/>
              <a:ext cx="219011" cy="156262"/>
            </a:xfrm>
            <a:custGeom>
              <a:avLst/>
              <a:gdLst/>
              <a:ahLst/>
              <a:cxnLst/>
              <a:rect l="0" t="0" r="0" b="0"/>
              <a:pathLst>
                <a:path w="219011" h="156262">
                  <a:moveTo>
                    <a:pt x="79310" y="48311"/>
                  </a:moveTo>
                  <a:lnTo>
                    <a:pt x="79310" y="48311"/>
                  </a:lnTo>
                  <a:lnTo>
                    <a:pt x="83674" y="38172"/>
                  </a:lnTo>
                  <a:lnTo>
                    <a:pt x="85398" y="18457"/>
                  </a:lnTo>
                  <a:lnTo>
                    <a:pt x="81781" y="10113"/>
                  </a:lnTo>
                  <a:lnTo>
                    <a:pt x="78841" y="5912"/>
                  </a:lnTo>
                  <a:lnTo>
                    <a:pt x="71811" y="1245"/>
                  </a:lnTo>
                  <a:lnTo>
                    <a:pt x="67960" y="0"/>
                  </a:lnTo>
                  <a:lnTo>
                    <a:pt x="56156" y="4262"/>
                  </a:lnTo>
                  <a:lnTo>
                    <a:pt x="42208" y="14622"/>
                  </a:lnTo>
                  <a:lnTo>
                    <a:pt x="16007" y="51900"/>
                  </a:lnTo>
                  <a:lnTo>
                    <a:pt x="5314" y="73895"/>
                  </a:lnTo>
                  <a:lnTo>
                    <a:pt x="0" y="100733"/>
                  </a:lnTo>
                  <a:lnTo>
                    <a:pt x="1258" y="113002"/>
                  </a:lnTo>
                  <a:lnTo>
                    <a:pt x="4697" y="116838"/>
                  </a:lnTo>
                  <a:lnTo>
                    <a:pt x="16045" y="121101"/>
                  </a:lnTo>
                  <a:lnTo>
                    <a:pt x="23022" y="119416"/>
                  </a:lnTo>
                  <a:lnTo>
                    <a:pt x="38301" y="110017"/>
                  </a:lnTo>
                  <a:lnTo>
                    <a:pt x="84784" y="62905"/>
                  </a:lnTo>
                  <a:lnTo>
                    <a:pt x="99590" y="52949"/>
                  </a:lnTo>
                  <a:lnTo>
                    <a:pt x="108549" y="50372"/>
                  </a:lnTo>
                  <a:lnTo>
                    <a:pt x="112914" y="51096"/>
                  </a:lnTo>
                  <a:lnTo>
                    <a:pt x="121527" y="55664"/>
                  </a:lnTo>
                  <a:lnTo>
                    <a:pt x="153465" y="94844"/>
                  </a:lnTo>
                  <a:lnTo>
                    <a:pt x="195715" y="135505"/>
                  </a:lnTo>
                  <a:lnTo>
                    <a:pt x="219010" y="156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342"/>
          <p:cNvGrpSpPr/>
          <p:nvPr/>
        </p:nvGrpSpPr>
        <p:grpSpPr>
          <a:xfrm>
            <a:off x="1263127" y="3900199"/>
            <a:ext cx="387874" cy="233652"/>
            <a:chOff x="1263127" y="3900199"/>
            <a:chExt cx="387874" cy="233652"/>
          </a:xfrm>
        </p:grpSpPr>
        <p:sp>
          <p:nvSpPr>
            <p:cNvPr id="302" name="SMARTInkShape-1666"/>
            <p:cNvSpPr/>
            <p:nvPr>
              <p:custDataLst>
                <p:tags r:id="rId175"/>
              </p:custDataLst>
            </p:nvPr>
          </p:nvSpPr>
          <p:spPr>
            <a:xfrm>
              <a:off x="1404756" y="3981450"/>
              <a:ext cx="246245" cy="9645"/>
            </a:xfrm>
            <a:custGeom>
              <a:avLst/>
              <a:gdLst/>
              <a:ahLst/>
              <a:cxnLst/>
              <a:rect l="0" t="0" r="0" b="0"/>
              <a:pathLst>
                <a:path w="246245" h="9645">
                  <a:moveTo>
                    <a:pt x="17644" y="0"/>
                  </a:moveTo>
                  <a:lnTo>
                    <a:pt x="17644" y="0"/>
                  </a:lnTo>
                  <a:lnTo>
                    <a:pt x="5711" y="5026"/>
                  </a:lnTo>
                  <a:lnTo>
                    <a:pt x="0" y="6088"/>
                  </a:lnTo>
                  <a:lnTo>
                    <a:pt x="9123" y="9644"/>
                  </a:lnTo>
                  <a:lnTo>
                    <a:pt x="48495" y="7732"/>
                  </a:lnTo>
                  <a:lnTo>
                    <a:pt x="80039" y="6964"/>
                  </a:lnTo>
                  <a:lnTo>
                    <a:pt x="113344" y="4742"/>
                  </a:lnTo>
                  <a:lnTo>
                    <a:pt x="146961" y="2107"/>
                  </a:lnTo>
                  <a:lnTo>
                    <a:pt x="180716" y="937"/>
                  </a:lnTo>
                  <a:lnTo>
                    <a:pt x="221341" y="278"/>
                  </a:lnTo>
                  <a:lnTo>
                    <a:pt x="2462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667"/>
            <p:cNvSpPr/>
            <p:nvPr>
              <p:custDataLst>
                <p:tags r:id="rId176"/>
              </p:custDataLst>
            </p:nvPr>
          </p:nvSpPr>
          <p:spPr>
            <a:xfrm>
              <a:off x="1301750" y="4064000"/>
              <a:ext cx="222251" cy="31751"/>
            </a:xfrm>
            <a:custGeom>
              <a:avLst/>
              <a:gdLst/>
              <a:ahLst/>
              <a:cxnLst/>
              <a:rect l="0" t="0" r="0" b="0"/>
              <a:pathLst>
                <a:path w="222251" h="31751">
                  <a:moveTo>
                    <a:pt x="0" y="31750"/>
                  </a:moveTo>
                  <a:lnTo>
                    <a:pt x="0" y="31750"/>
                  </a:lnTo>
                  <a:lnTo>
                    <a:pt x="39001" y="25975"/>
                  </a:lnTo>
                  <a:lnTo>
                    <a:pt x="72602" y="19540"/>
                  </a:lnTo>
                  <a:lnTo>
                    <a:pt x="107292" y="13859"/>
                  </a:lnTo>
                  <a:lnTo>
                    <a:pt x="154792" y="6693"/>
                  </a:lnTo>
                  <a:lnTo>
                    <a:pt x="202026" y="132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668"/>
            <p:cNvSpPr/>
            <p:nvPr>
              <p:custDataLst>
                <p:tags r:id="rId177"/>
              </p:custDataLst>
            </p:nvPr>
          </p:nvSpPr>
          <p:spPr>
            <a:xfrm>
              <a:off x="1263127" y="3900199"/>
              <a:ext cx="203239" cy="233652"/>
            </a:xfrm>
            <a:custGeom>
              <a:avLst/>
              <a:gdLst/>
              <a:ahLst/>
              <a:cxnLst/>
              <a:rect l="0" t="0" r="0" b="0"/>
              <a:pathLst>
                <a:path w="203239" h="233652">
                  <a:moveTo>
                    <a:pt x="165623" y="24101"/>
                  </a:moveTo>
                  <a:lnTo>
                    <a:pt x="165623" y="24101"/>
                  </a:lnTo>
                  <a:lnTo>
                    <a:pt x="202085" y="0"/>
                  </a:lnTo>
                  <a:lnTo>
                    <a:pt x="202631" y="273"/>
                  </a:lnTo>
                  <a:lnTo>
                    <a:pt x="203238" y="2457"/>
                  </a:lnTo>
                  <a:lnTo>
                    <a:pt x="160357" y="37406"/>
                  </a:lnTo>
                  <a:lnTo>
                    <a:pt x="124551" y="66457"/>
                  </a:lnTo>
                  <a:lnTo>
                    <a:pt x="80233" y="100856"/>
                  </a:lnTo>
                  <a:lnTo>
                    <a:pt x="41074" y="132294"/>
                  </a:lnTo>
                  <a:lnTo>
                    <a:pt x="13087" y="155641"/>
                  </a:lnTo>
                  <a:lnTo>
                    <a:pt x="3049" y="169347"/>
                  </a:lnTo>
                  <a:lnTo>
                    <a:pt x="0" y="180612"/>
                  </a:lnTo>
                  <a:lnTo>
                    <a:pt x="174" y="185592"/>
                  </a:lnTo>
                  <a:lnTo>
                    <a:pt x="9775" y="196769"/>
                  </a:lnTo>
                  <a:lnTo>
                    <a:pt x="17274" y="202713"/>
                  </a:lnTo>
                  <a:lnTo>
                    <a:pt x="58168" y="214450"/>
                  </a:lnTo>
                  <a:lnTo>
                    <a:pt x="96228" y="221824"/>
                  </a:lnTo>
                  <a:lnTo>
                    <a:pt x="159273" y="233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343"/>
          <p:cNvGrpSpPr/>
          <p:nvPr/>
        </p:nvGrpSpPr>
        <p:grpSpPr>
          <a:xfrm>
            <a:off x="9677400" y="4998943"/>
            <a:ext cx="520701" cy="868458"/>
            <a:chOff x="9677400" y="4998943"/>
            <a:chExt cx="520701" cy="868458"/>
          </a:xfrm>
        </p:grpSpPr>
        <p:sp>
          <p:nvSpPr>
            <p:cNvPr id="306" name="SMARTInkShape-1669"/>
            <p:cNvSpPr/>
            <p:nvPr>
              <p:custDataLst>
                <p:tags r:id="rId171"/>
              </p:custDataLst>
            </p:nvPr>
          </p:nvSpPr>
          <p:spPr>
            <a:xfrm>
              <a:off x="9864072" y="5703133"/>
              <a:ext cx="200679" cy="164268"/>
            </a:xfrm>
            <a:custGeom>
              <a:avLst/>
              <a:gdLst/>
              <a:ahLst/>
              <a:cxnLst/>
              <a:rect l="0" t="0" r="0" b="0"/>
              <a:pathLst>
                <a:path w="200679" h="164268">
                  <a:moveTo>
                    <a:pt x="130828" y="37267"/>
                  </a:moveTo>
                  <a:lnTo>
                    <a:pt x="130828" y="37267"/>
                  </a:lnTo>
                  <a:lnTo>
                    <a:pt x="113152" y="8656"/>
                  </a:lnTo>
                  <a:lnTo>
                    <a:pt x="103217" y="3385"/>
                  </a:lnTo>
                  <a:lnTo>
                    <a:pt x="76219" y="0"/>
                  </a:lnTo>
                  <a:lnTo>
                    <a:pt x="58345" y="7063"/>
                  </a:lnTo>
                  <a:lnTo>
                    <a:pt x="30329" y="28788"/>
                  </a:lnTo>
                  <a:lnTo>
                    <a:pt x="7917" y="57568"/>
                  </a:lnTo>
                  <a:lnTo>
                    <a:pt x="2320" y="67735"/>
                  </a:lnTo>
                  <a:lnTo>
                    <a:pt x="0" y="76628"/>
                  </a:lnTo>
                  <a:lnTo>
                    <a:pt x="1186" y="92156"/>
                  </a:lnTo>
                  <a:lnTo>
                    <a:pt x="8297" y="104230"/>
                  </a:lnTo>
                  <a:lnTo>
                    <a:pt x="13158" y="109426"/>
                  </a:lnTo>
                  <a:lnTo>
                    <a:pt x="19221" y="111478"/>
                  </a:lnTo>
                  <a:lnTo>
                    <a:pt x="33482" y="109996"/>
                  </a:lnTo>
                  <a:lnTo>
                    <a:pt x="74362" y="88112"/>
                  </a:lnTo>
                  <a:lnTo>
                    <a:pt x="121918" y="56452"/>
                  </a:lnTo>
                  <a:lnTo>
                    <a:pt x="129925" y="52849"/>
                  </a:lnTo>
                  <a:lnTo>
                    <a:pt x="132343" y="54711"/>
                  </a:lnTo>
                  <a:lnTo>
                    <a:pt x="148303" y="99235"/>
                  </a:lnTo>
                  <a:lnTo>
                    <a:pt x="176639" y="140523"/>
                  </a:lnTo>
                  <a:lnTo>
                    <a:pt x="200678" y="16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670"/>
            <p:cNvSpPr/>
            <p:nvPr>
              <p:custDataLst>
                <p:tags r:id="rId172"/>
              </p:custDataLst>
            </p:nvPr>
          </p:nvSpPr>
          <p:spPr>
            <a:xfrm>
              <a:off x="9677400" y="5539670"/>
              <a:ext cx="520701" cy="22931"/>
            </a:xfrm>
            <a:custGeom>
              <a:avLst/>
              <a:gdLst/>
              <a:ahLst/>
              <a:cxnLst/>
              <a:rect l="0" t="0" r="0" b="0"/>
              <a:pathLst>
                <a:path w="520701" h="22931">
                  <a:moveTo>
                    <a:pt x="0" y="16580"/>
                  </a:moveTo>
                  <a:lnTo>
                    <a:pt x="0" y="16580"/>
                  </a:lnTo>
                  <a:lnTo>
                    <a:pt x="30338" y="6467"/>
                  </a:lnTo>
                  <a:lnTo>
                    <a:pt x="52681" y="3487"/>
                  </a:lnTo>
                  <a:lnTo>
                    <a:pt x="80982" y="1501"/>
                  </a:lnTo>
                  <a:lnTo>
                    <a:pt x="113254" y="178"/>
                  </a:lnTo>
                  <a:lnTo>
                    <a:pt x="150293" y="0"/>
                  </a:lnTo>
                  <a:lnTo>
                    <a:pt x="190504" y="589"/>
                  </a:lnTo>
                  <a:lnTo>
                    <a:pt x="232838" y="1686"/>
                  </a:lnTo>
                  <a:lnTo>
                    <a:pt x="273758" y="3829"/>
                  </a:lnTo>
                  <a:lnTo>
                    <a:pt x="313739" y="6668"/>
                  </a:lnTo>
                  <a:lnTo>
                    <a:pt x="353092" y="9971"/>
                  </a:lnTo>
                  <a:lnTo>
                    <a:pt x="389205" y="12881"/>
                  </a:lnTo>
                  <a:lnTo>
                    <a:pt x="423159" y="15525"/>
                  </a:lnTo>
                  <a:lnTo>
                    <a:pt x="455672" y="17993"/>
                  </a:lnTo>
                  <a:lnTo>
                    <a:pt x="520700" y="22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671"/>
            <p:cNvSpPr/>
            <p:nvPr>
              <p:custDataLst>
                <p:tags r:id="rId173"/>
              </p:custDataLst>
            </p:nvPr>
          </p:nvSpPr>
          <p:spPr>
            <a:xfrm>
              <a:off x="9976733" y="5207000"/>
              <a:ext cx="112218" cy="270866"/>
            </a:xfrm>
            <a:custGeom>
              <a:avLst/>
              <a:gdLst/>
              <a:ahLst/>
              <a:cxnLst/>
              <a:rect l="0" t="0" r="0" b="0"/>
              <a:pathLst>
                <a:path w="112218" h="270866">
                  <a:moveTo>
                    <a:pt x="5467" y="0"/>
                  </a:moveTo>
                  <a:lnTo>
                    <a:pt x="5467" y="0"/>
                  </a:lnTo>
                  <a:lnTo>
                    <a:pt x="0" y="35353"/>
                  </a:lnTo>
                  <a:lnTo>
                    <a:pt x="8032" y="81426"/>
                  </a:lnTo>
                  <a:lnTo>
                    <a:pt x="10705" y="86034"/>
                  </a:lnTo>
                  <a:lnTo>
                    <a:pt x="13898" y="89106"/>
                  </a:lnTo>
                  <a:lnTo>
                    <a:pt x="17438" y="91154"/>
                  </a:lnTo>
                  <a:lnTo>
                    <a:pt x="21209" y="91108"/>
                  </a:lnTo>
                  <a:lnTo>
                    <a:pt x="29162" y="87295"/>
                  </a:lnTo>
                  <a:lnTo>
                    <a:pt x="41573" y="70472"/>
                  </a:lnTo>
                  <a:lnTo>
                    <a:pt x="63897" y="24985"/>
                  </a:lnTo>
                  <a:lnTo>
                    <a:pt x="67464" y="13753"/>
                  </a:lnTo>
                  <a:lnTo>
                    <a:pt x="67966" y="13402"/>
                  </a:lnTo>
                  <a:lnTo>
                    <a:pt x="74682" y="57490"/>
                  </a:lnTo>
                  <a:lnTo>
                    <a:pt x="85556" y="100603"/>
                  </a:lnTo>
                  <a:lnTo>
                    <a:pt x="96095" y="132672"/>
                  </a:lnTo>
                  <a:lnTo>
                    <a:pt x="105954" y="167621"/>
                  </a:lnTo>
                  <a:lnTo>
                    <a:pt x="112217" y="202204"/>
                  </a:lnTo>
                  <a:lnTo>
                    <a:pt x="107810" y="243357"/>
                  </a:lnTo>
                  <a:lnTo>
                    <a:pt x="101282" y="261970"/>
                  </a:lnTo>
                  <a:lnTo>
                    <a:pt x="97565" y="267074"/>
                  </a:lnTo>
                  <a:lnTo>
                    <a:pt x="93678" y="269772"/>
                  </a:lnTo>
                  <a:lnTo>
                    <a:pt x="89675" y="270865"/>
                  </a:lnTo>
                  <a:lnTo>
                    <a:pt x="85593" y="270182"/>
                  </a:lnTo>
                  <a:lnTo>
                    <a:pt x="77297" y="265661"/>
                  </a:lnTo>
                  <a:lnTo>
                    <a:pt x="72668" y="260829"/>
                  </a:lnTo>
                  <a:lnTo>
                    <a:pt x="71435" y="258552"/>
                  </a:lnTo>
                  <a:lnTo>
                    <a:pt x="71317" y="256330"/>
                  </a:lnTo>
                  <a:lnTo>
                    <a:pt x="7531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672"/>
            <p:cNvSpPr/>
            <p:nvPr>
              <p:custDataLst>
                <p:tags r:id="rId174"/>
              </p:custDataLst>
            </p:nvPr>
          </p:nvSpPr>
          <p:spPr>
            <a:xfrm>
              <a:off x="9687660" y="4998943"/>
              <a:ext cx="214635" cy="372275"/>
            </a:xfrm>
            <a:custGeom>
              <a:avLst/>
              <a:gdLst/>
              <a:ahLst/>
              <a:cxnLst/>
              <a:rect l="0" t="0" r="0" b="0"/>
              <a:pathLst>
                <a:path w="214635" h="372275">
                  <a:moveTo>
                    <a:pt x="173890" y="258857"/>
                  </a:moveTo>
                  <a:lnTo>
                    <a:pt x="173890" y="258857"/>
                  </a:lnTo>
                  <a:lnTo>
                    <a:pt x="161681" y="228971"/>
                  </a:lnTo>
                  <a:lnTo>
                    <a:pt x="146754" y="208609"/>
                  </a:lnTo>
                  <a:lnTo>
                    <a:pt x="133137" y="199365"/>
                  </a:lnTo>
                  <a:lnTo>
                    <a:pt x="125555" y="195912"/>
                  </a:lnTo>
                  <a:lnTo>
                    <a:pt x="105841" y="195839"/>
                  </a:lnTo>
                  <a:lnTo>
                    <a:pt x="82967" y="202627"/>
                  </a:lnTo>
                  <a:lnTo>
                    <a:pt x="58693" y="217403"/>
                  </a:lnTo>
                  <a:lnTo>
                    <a:pt x="27966" y="252297"/>
                  </a:lnTo>
                  <a:lnTo>
                    <a:pt x="4358" y="293916"/>
                  </a:lnTo>
                  <a:lnTo>
                    <a:pt x="0" y="319123"/>
                  </a:lnTo>
                  <a:lnTo>
                    <a:pt x="2766" y="340676"/>
                  </a:lnTo>
                  <a:lnTo>
                    <a:pt x="8700" y="357310"/>
                  </a:lnTo>
                  <a:lnTo>
                    <a:pt x="13668" y="363298"/>
                  </a:lnTo>
                  <a:lnTo>
                    <a:pt x="26715" y="371832"/>
                  </a:lnTo>
                  <a:lnTo>
                    <a:pt x="34851" y="372274"/>
                  </a:lnTo>
                  <a:lnTo>
                    <a:pt x="53298" y="367120"/>
                  </a:lnTo>
                  <a:lnTo>
                    <a:pt x="93631" y="338834"/>
                  </a:lnTo>
                  <a:lnTo>
                    <a:pt x="123168" y="299811"/>
                  </a:lnTo>
                  <a:lnTo>
                    <a:pt x="137958" y="275577"/>
                  </a:lnTo>
                  <a:lnTo>
                    <a:pt x="152052" y="246016"/>
                  </a:lnTo>
                  <a:lnTo>
                    <a:pt x="165682" y="212901"/>
                  </a:lnTo>
                  <a:lnTo>
                    <a:pt x="179002" y="177419"/>
                  </a:lnTo>
                  <a:lnTo>
                    <a:pt x="189291" y="146005"/>
                  </a:lnTo>
                  <a:lnTo>
                    <a:pt x="197563" y="117300"/>
                  </a:lnTo>
                  <a:lnTo>
                    <a:pt x="204489" y="90402"/>
                  </a:lnTo>
                  <a:lnTo>
                    <a:pt x="212183" y="51108"/>
                  </a:lnTo>
                  <a:lnTo>
                    <a:pt x="214634" y="14798"/>
                  </a:lnTo>
                  <a:lnTo>
                    <a:pt x="213753" y="7251"/>
                  </a:lnTo>
                  <a:lnTo>
                    <a:pt x="211754" y="2925"/>
                  </a:lnTo>
                  <a:lnTo>
                    <a:pt x="209011" y="746"/>
                  </a:lnTo>
                  <a:lnTo>
                    <a:pt x="205771" y="0"/>
                  </a:lnTo>
                  <a:lnTo>
                    <a:pt x="194643" y="10459"/>
                  </a:lnTo>
                  <a:lnTo>
                    <a:pt x="180292" y="32746"/>
                  </a:lnTo>
                  <a:lnTo>
                    <a:pt x="164505" y="68522"/>
                  </a:lnTo>
                  <a:lnTo>
                    <a:pt x="149964" y="110293"/>
                  </a:lnTo>
                  <a:lnTo>
                    <a:pt x="139267" y="154728"/>
                  </a:lnTo>
                  <a:lnTo>
                    <a:pt x="136865" y="200348"/>
                  </a:lnTo>
                  <a:lnTo>
                    <a:pt x="141913" y="240850"/>
                  </a:lnTo>
                  <a:lnTo>
                    <a:pt x="156654" y="287858"/>
                  </a:lnTo>
                  <a:lnTo>
                    <a:pt x="162399" y="299358"/>
                  </a:lnTo>
                  <a:lnTo>
                    <a:pt x="169758" y="306318"/>
                  </a:lnTo>
                  <a:lnTo>
                    <a:pt x="178190" y="310253"/>
                  </a:lnTo>
                  <a:lnTo>
                    <a:pt x="205640" y="316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344"/>
          <p:cNvGrpSpPr/>
          <p:nvPr/>
        </p:nvGrpSpPr>
        <p:grpSpPr>
          <a:xfrm>
            <a:off x="8486972" y="4999363"/>
            <a:ext cx="771329" cy="438656"/>
            <a:chOff x="8486972" y="4999363"/>
            <a:chExt cx="771329" cy="438656"/>
          </a:xfrm>
        </p:grpSpPr>
        <p:sp>
          <p:nvSpPr>
            <p:cNvPr id="311" name="SMARTInkShape-1673"/>
            <p:cNvSpPr/>
            <p:nvPr>
              <p:custDataLst>
                <p:tags r:id="rId168"/>
              </p:custDataLst>
            </p:nvPr>
          </p:nvSpPr>
          <p:spPr>
            <a:xfrm>
              <a:off x="9070779" y="5384800"/>
              <a:ext cx="187522" cy="19051"/>
            </a:xfrm>
            <a:custGeom>
              <a:avLst/>
              <a:gdLst/>
              <a:ahLst/>
              <a:cxnLst/>
              <a:rect l="0" t="0" r="0" b="0"/>
              <a:pathLst>
                <a:path w="1875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5919" y="13981"/>
                  </a:lnTo>
                  <a:lnTo>
                    <a:pt x="72634" y="10211"/>
                  </a:lnTo>
                  <a:lnTo>
                    <a:pt x="116704" y="6185"/>
                  </a:lnTo>
                  <a:lnTo>
                    <a:pt x="156046" y="2748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674"/>
            <p:cNvSpPr/>
            <p:nvPr>
              <p:custDataLst>
                <p:tags r:id="rId169"/>
              </p:custDataLst>
            </p:nvPr>
          </p:nvSpPr>
          <p:spPr>
            <a:xfrm>
              <a:off x="9072330" y="5261467"/>
              <a:ext cx="173271" cy="21734"/>
            </a:xfrm>
            <a:custGeom>
              <a:avLst/>
              <a:gdLst/>
              <a:ahLst/>
              <a:cxnLst/>
              <a:rect l="0" t="0" r="0" b="0"/>
              <a:pathLst>
                <a:path w="173271" h="21734">
                  <a:moveTo>
                    <a:pt x="8170" y="21733"/>
                  </a:moveTo>
                  <a:lnTo>
                    <a:pt x="8170" y="21733"/>
                  </a:lnTo>
                  <a:lnTo>
                    <a:pt x="148" y="13005"/>
                  </a:lnTo>
                  <a:lnTo>
                    <a:pt x="0" y="11681"/>
                  </a:lnTo>
                  <a:lnTo>
                    <a:pt x="607" y="10798"/>
                  </a:lnTo>
                  <a:lnTo>
                    <a:pt x="46868" y="2358"/>
                  </a:lnTo>
                  <a:lnTo>
                    <a:pt x="90897" y="0"/>
                  </a:lnTo>
                  <a:lnTo>
                    <a:pt x="133341" y="3770"/>
                  </a:lnTo>
                  <a:lnTo>
                    <a:pt x="173270" y="9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675"/>
            <p:cNvSpPr/>
            <p:nvPr>
              <p:custDataLst>
                <p:tags r:id="rId170"/>
              </p:custDataLst>
            </p:nvPr>
          </p:nvSpPr>
          <p:spPr>
            <a:xfrm>
              <a:off x="8486972" y="4999363"/>
              <a:ext cx="403029" cy="438656"/>
            </a:xfrm>
            <a:custGeom>
              <a:avLst/>
              <a:gdLst/>
              <a:ahLst/>
              <a:cxnLst/>
              <a:rect l="0" t="0" r="0" b="0"/>
              <a:pathLst>
                <a:path w="403029" h="438656">
                  <a:moveTo>
                    <a:pt x="180778" y="245737"/>
                  </a:moveTo>
                  <a:lnTo>
                    <a:pt x="180778" y="245737"/>
                  </a:lnTo>
                  <a:lnTo>
                    <a:pt x="143328" y="217126"/>
                  </a:lnTo>
                  <a:lnTo>
                    <a:pt x="126505" y="211855"/>
                  </a:lnTo>
                  <a:lnTo>
                    <a:pt x="107268" y="210922"/>
                  </a:lnTo>
                  <a:lnTo>
                    <a:pt x="86958" y="215212"/>
                  </a:lnTo>
                  <a:lnTo>
                    <a:pt x="55691" y="235673"/>
                  </a:lnTo>
                  <a:lnTo>
                    <a:pt x="27455" y="274191"/>
                  </a:lnTo>
                  <a:lnTo>
                    <a:pt x="7956" y="321352"/>
                  </a:lnTo>
                  <a:lnTo>
                    <a:pt x="1663" y="354368"/>
                  </a:lnTo>
                  <a:lnTo>
                    <a:pt x="0" y="399045"/>
                  </a:lnTo>
                  <a:lnTo>
                    <a:pt x="994" y="411442"/>
                  </a:lnTo>
                  <a:lnTo>
                    <a:pt x="4477" y="421118"/>
                  </a:lnTo>
                  <a:lnTo>
                    <a:pt x="15873" y="435632"/>
                  </a:lnTo>
                  <a:lnTo>
                    <a:pt x="22864" y="438655"/>
                  </a:lnTo>
                  <a:lnTo>
                    <a:pt x="38156" y="438254"/>
                  </a:lnTo>
                  <a:lnTo>
                    <a:pt x="56242" y="425844"/>
                  </a:lnTo>
                  <a:lnTo>
                    <a:pt x="76745" y="401279"/>
                  </a:lnTo>
                  <a:lnTo>
                    <a:pt x="99969" y="359787"/>
                  </a:lnTo>
                  <a:lnTo>
                    <a:pt x="111383" y="328826"/>
                  </a:lnTo>
                  <a:lnTo>
                    <a:pt x="122520" y="291957"/>
                  </a:lnTo>
                  <a:lnTo>
                    <a:pt x="133472" y="251151"/>
                  </a:lnTo>
                  <a:lnTo>
                    <a:pt x="144301" y="209835"/>
                  </a:lnTo>
                  <a:lnTo>
                    <a:pt x="155049" y="168180"/>
                  </a:lnTo>
                  <a:lnTo>
                    <a:pt x="165742" y="126299"/>
                  </a:lnTo>
                  <a:lnTo>
                    <a:pt x="173576" y="93439"/>
                  </a:lnTo>
                  <a:lnTo>
                    <a:pt x="179504" y="66594"/>
                  </a:lnTo>
                  <a:lnTo>
                    <a:pt x="186561" y="27829"/>
                  </a:lnTo>
                  <a:lnTo>
                    <a:pt x="187347" y="8248"/>
                  </a:lnTo>
                  <a:lnTo>
                    <a:pt x="186568" y="3450"/>
                  </a:lnTo>
                  <a:lnTo>
                    <a:pt x="185344" y="957"/>
                  </a:lnTo>
                  <a:lnTo>
                    <a:pt x="183822" y="0"/>
                  </a:lnTo>
                  <a:lnTo>
                    <a:pt x="178367" y="6463"/>
                  </a:lnTo>
                  <a:lnTo>
                    <a:pt x="165482" y="37257"/>
                  </a:lnTo>
                  <a:lnTo>
                    <a:pt x="155635" y="74058"/>
                  </a:lnTo>
                  <a:lnTo>
                    <a:pt x="148906" y="120986"/>
                  </a:lnTo>
                  <a:lnTo>
                    <a:pt x="146124" y="146342"/>
                  </a:lnTo>
                  <a:lnTo>
                    <a:pt x="143564" y="172418"/>
                  </a:lnTo>
                  <a:lnTo>
                    <a:pt x="141154" y="198974"/>
                  </a:lnTo>
                  <a:lnTo>
                    <a:pt x="140353" y="243533"/>
                  </a:lnTo>
                  <a:lnTo>
                    <a:pt x="142350" y="280741"/>
                  </a:lnTo>
                  <a:lnTo>
                    <a:pt x="148146" y="322666"/>
                  </a:lnTo>
                  <a:lnTo>
                    <a:pt x="154751" y="338958"/>
                  </a:lnTo>
                  <a:lnTo>
                    <a:pt x="159193" y="342457"/>
                  </a:lnTo>
                  <a:lnTo>
                    <a:pt x="164272" y="343378"/>
                  </a:lnTo>
                  <a:lnTo>
                    <a:pt x="169773" y="342581"/>
                  </a:lnTo>
                  <a:lnTo>
                    <a:pt x="191001" y="327976"/>
                  </a:lnTo>
                  <a:lnTo>
                    <a:pt x="217683" y="292686"/>
                  </a:lnTo>
                  <a:lnTo>
                    <a:pt x="239156" y="251744"/>
                  </a:lnTo>
                  <a:lnTo>
                    <a:pt x="264064" y="212086"/>
                  </a:lnTo>
                  <a:lnTo>
                    <a:pt x="267348" y="209898"/>
                  </a:lnTo>
                  <a:lnTo>
                    <a:pt x="270240" y="209144"/>
                  </a:lnTo>
                  <a:lnTo>
                    <a:pt x="272875" y="210759"/>
                  </a:lnTo>
                  <a:lnTo>
                    <a:pt x="291100" y="237656"/>
                  </a:lnTo>
                  <a:lnTo>
                    <a:pt x="301740" y="268038"/>
                  </a:lnTo>
                  <a:lnTo>
                    <a:pt x="302616" y="303850"/>
                  </a:lnTo>
                  <a:lnTo>
                    <a:pt x="291669" y="337901"/>
                  </a:lnTo>
                  <a:lnTo>
                    <a:pt x="269710" y="373826"/>
                  </a:lnTo>
                  <a:lnTo>
                    <a:pt x="260050" y="383334"/>
                  </a:lnTo>
                  <a:lnTo>
                    <a:pt x="256204" y="385446"/>
                  </a:lnTo>
                  <a:lnTo>
                    <a:pt x="252933" y="386148"/>
                  </a:lnTo>
                  <a:lnTo>
                    <a:pt x="250048" y="385911"/>
                  </a:lnTo>
                  <a:lnTo>
                    <a:pt x="249538" y="381519"/>
                  </a:lnTo>
                  <a:lnTo>
                    <a:pt x="260734" y="342173"/>
                  </a:lnTo>
                  <a:lnTo>
                    <a:pt x="274170" y="315408"/>
                  </a:lnTo>
                  <a:lnTo>
                    <a:pt x="307384" y="274691"/>
                  </a:lnTo>
                  <a:lnTo>
                    <a:pt x="346992" y="228967"/>
                  </a:lnTo>
                  <a:lnTo>
                    <a:pt x="360653" y="213287"/>
                  </a:lnTo>
                  <a:lnTo>
                    <a:pt x="362079" y="212815"/>
                  </a:lnTo>
                  <a:lnTo>
                    <a:pt x="363028" y="213204"/>
                  </a:lnTo>
                  <a:lnTo>
                    <a:pt x="345837" y="250303"/>
                  </a:lnTo>
                  <a:lnTo>
                    <a:pt x="335048" y="287071"/>
                  </a:lnTo>
                  <a:lnTo>
                    <a:pt x="331892" y="313496"/>
                  </a:lnTo>
                  <a:lnTo>
                    <a:pt x="335193" y="337001"/>
                  </a:lnTo>
                  <a:lnTo>
                    <a:pt x="345125" y="353561"/>
                  </a:lnTo>
                  <a:lnTo>
                    <a:pt x="351726" y="359953"/>
                  </a:lnTo>
                  <a:lnTo>
                    <a:pt x="370350" y="367055"/>
                  </a:lnTo>
                  <a:lnTo>
                    <a:pt x="403028" y="372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345"/>
          <p:cNvGrpSpPr/>
          <p:nvPr/>
        </p:nvGrpSpPr>
        <p:grpSpPr>
          <a:xfrm>
            <a:off x="7594600" y="5074434"/>
            <a:ext cx="409298" cy="329417"/>
            <a:chOff x="7594600" y="5074434"/>
            <a:chExt cx="409298" cy="329417"/>
          </a:xfrm>
        </p:grpSpPr>
        <p:sp>
          <p:nvSpPr>
            <p:cNvPr id="315" name="SMARTInkShape-1676"/>
            <p:cNvSpPr/>
            <p:nvPr>
              <p:custDataLst>
                <p:tags r:id="rId165"/>
              </p:custDataLst>
            </p:nvPr>
          </p:nvSpPr>
          <p:spPr>
            <a:xfrm>
              <a:off x="7880339" y="5074434"/>
              <a:ext cx="123559" cy="329417"/>
            </a:xfrm>
            <a:custGeom>
              <a:avLst/>
              <a:gdLst/>
              <a:ahLst/>
              <a:cxnLst/>
              <a:rect l="0" t="0" r="0" b="0"/>
              <a:pathLst>
                <a:path w="123559" h="329417">
                  <a:moveTo>
                    <a:pt x="31761" y="18266"/>
                  </a:moveTo>
                  <a:lnTo>
                    <a:pt x="31761" y="18266"/>
                  </a:lnTo>
                  <a:lnTo>
                    <a:pt x="0" y="981"/>
                  </a:lnTo>
                  <a:lnTo>
                    <a:pt x="709" y="393"/>
                  </a:lnTo>
                  <a:lnTo>
                    <a:pt x="2593" y="0"/>
                  </a:lnTo>
                  <a:lnTo>
                    <a:pt x="47310" y="15015"/>
                  </a:lnTo>
                  <a:lnTo>
                    <a:pt x="71128" y="28110"/>
                  </a:lnTo>
                  <a:lnTo>
                    <a:pt x="95823" y="48041"/>
                  </a:lnTo>
                  <a:lnTo>
                    <a:pt x="111503" y="74774"/>
                  </a:lnTo>
                  <a:lnTo>
                    <a:pt x="122417" y="121557"/>
                  </a:lnTo>
                  <a:lnTo>
                    <a:pt x="123558" y="153779"/>
                  </a:lnTo>
                  <a:lnTo>
                    <a:pt x="115561" y="198980"/>
                  </a:lnTo>
                  <a:lnTo>
                    <a:pt x="99394" y="239498"/>
                  </a:lnTo>
                  <a:lnTo>
                    <a:pt x="77749" y="278315"/>
                  </a:lnTo>
                  <a:lnTo>
                    <a:pt x="50811" y="329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677"/>
            <p:cNvSpPr/>
            <p:nvPr>
              <p:custDataLst>
                <p:tags r:id="rId166"/>
              </p:custDataLst>
            </p:nvPr>
          </p:nvSpPr>
          <p:spPr>
            <a:xfrm>
              <a:off x="7604480" y="5283200"/>
              <a:ext cx="320321" cy="44451"/>
            </a:xfrm>
            <a:custGeom>
              <a:avLst/>
              <a:gdLst/>
              <a:ahLst/>
              <a:cxnLst/>
              <a:rect l="0" t="0" r="0" b="0"/>
              <a:pathLst>
                <a:path w="320321" h="44451">
                  <a:moveTo>
                    <a:pt x="21870" y="44450"/>
                  </a:moveTo>
                  <a:lnTo>
                    <a:pt x="21870" y="44450"/>
                  </a:lnTo>
                  <a:lnTo>
                    <a:pt x="4414" y="43745"/>
                  </a:lnTo>
                  <a:lnTo>
                    <a:pt x="1764" y="42568"/>
                  </a:lnTo>
                  <a:lnTo>
                    <a:pt x="0" y="41079"/>
                  </a:lnTo>
                  <a:lnTo>
                    <a:pt x="9327" y="37543"/>
                  </a:lnTo>
                  <a:lnTo>
                    <a:pt x="47786" y="31585"/>
                  </a:lnTo>
                  <a:lnTo>
                    <a:pt x="88423" y="26738"/>
                  </a:lnTo>
                  <a:lnTo>
                    <a:pt x="112099" y="23469"/>
                  </a:lnTo>
                  <a:lnTo>
                    <a:pt x="137056" y="19880"/>
                  </a:lnTo>
                  <a:lnTo>
                    <a:pt x="162160" y="16780"/>
                  </a:lnTo>
                  <a:lnTo>
                    <a:pt x="187363" y="14009"/>
                  </a:lnTo>
                  <a:lnTo>
                    <a:pt x="212632" y="11456"/>
                  </a:lnTo>
                  <a:lnTo>
                    <a:pt x="257642" y="6738"/>
                  </a:lnTo>
                  <a:lnTo>
                    <a:pt x="320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678"/>
            <p:cNvSpPr/>
            <p:nvPr>
              <p:custDataLst>
                <p:tags r:id="rId167"/>
              </p:custDataLst>
            </p:nvPr>
          </p:nvSpPr>
          <p:spPr>
            <a:xfrm>
              <a:off x="7594600" y="5183120"/>
              <a:ext cx="260351" cy="17531"/>
            </a:xfrm>
            <a:custGeom>
              <a:avLst/>
              <a:gdLst/>
              <a:ahLst/>
              <a:cxnLst/>
              <a:rect l="0" t="0" r="0" b="0"/>
              <a:pathLst>
                <a:path w="260351" h="17531">
                  <a:moveTo>
                    <a:pt x="0" y="17530"/>
                  </a:moveTo>
                  <a:lnTo>
                    <a:pt x="0" y="17530"/>
                  </a:lnTo>
                  <a:lnTo>
                    <a:pt x="10844" y="16824"/>
                  </a:lnTo>
                  <a:lnTo>
                    <a:pt x="43927" y="10622"/>
                  </a:lnTo>
                  <a:lnTo>
                    <a:pt x="77378" y="6698"/>
                  </a:lnTo>
                  <a:lnTo>
                    <a:pt x="120468" y="2603"/>
                  </a:lnTo>
                  <a:lnTo>
                    <a:pt x="162196" y="312"/>
                  </a:lnTo>
                  <a:lnTo>
                    <a:pt x="199793" y="0"/>
                  </a:lnTo>
                  <a:lnTo>
                    <a:pt x="260350" y="4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346"/>
          <p:cNvGrpSpPr/>
          <p:nvPr/>
        </p:nvGrpSpPr>
        <p:grpSpPr>
          <a:xfrm>
            <a:off x="6112294" y="4913915"/>
            <a:ext cx="851814" cy="382073"/>
            <a:chOff x="6112294" y="4913915"/>
            <a:chExt cx="851814" cy="382073"/>
          </a:xfrm>
        </p:grpSpPr>
        <p:sp>
          <p:nvSpPr>
            <p:cNvPr id="319" name="SMARTInkShape-1679"/>
            <p:cNvSpPr/>
            <p:nvPr>
              <p:custDataLst>
                <p:tags r:id="rId161"/>
              </p:custDataLst>
            </p:nvPr>
          </p:nvSpPr>
          <p:spPr>
            <a:xfrm>
              <a:off x="6832598" y="5140604"/>
              <a:ext cx="131510" cy="136247"/>
            </a:xfrm>
            <a:custGeom>
              <a:avLst/>
              <a:gdLst/>
              <a:ahLst/>
              <a:cxnLst/>
              <a:rect l="0" t="0" r="0" b="0"/>
              <a:pathLst>
                <a:path w="131510" h="136247">
                  <a:moveTo>
                    <a:pt x="2" y="15596"/>
                  </a:moveTo>
                  <a:lnTo>
                    <a:pt x="2" y="15596"/>
                  </a:lnTo>
                  <a:lnTo>
                    <a:pt x="0" y="12225"/>
                  </a:lnTo>
                  <a:lnTo>
                    <a:pt x="7528" y="8689"/>
                  </a:lnTo>
                  <a:lnTo>
                    <a:pt x="36845" y="0"/>
                  </a:lnTo>
                  <a:lnTo>
                    <a:pt x="44128" y="1138"/>
                  </a:lnTo>
                  <a:lnTo>
                    <a:pt x="58936" y="9118"/>
                  </a:lnTo>
                  <a:lnTo>
                    <a:pt x="62576" y="14805"/>
                  </a:lnTo>
                  <a:lnTo>
                    <a:pt x="67696" y="39664"/>
                  </a:lnTo>
                  <a:lnTo>
                    <a:pt x="68893" y="59219"/>
                  </a:lnTo>
                  <a:lnTo>
                    <a:pt x="59454" y="90062"/>
                  </a:lnTo>
                  <a:lnTo>
                    <a:pt x="26321" y="128794"/>
                  </a:lnTo>
                  <a:lnTo>
                    <a:pt x="22486" y="129867"/>
                  </a:lnTo>
                  <a:lnTo>
                    <a:pt x="18519" y="129171"/>
                  </a:lnTo>
                  <a:lnTo>
                    <a:pt x="14463" y="127296"/>
                  </a:lnTo>
                  <a:lnTo>
                    <a:pt x="11758" y="123929"/>
                  </a:lnTo>
                  <a:lnTo>
                    <a:pt x="8755" y="114544"/>
                  </a:lnTo>
                  <a:lnTo>
                    <a:pt x="11183" y="101436"/>
                  </a:lnTo>
                  <a:lnTo>
                    <a:pt x="17671" y="87614"/>
                  </a:lnTo>
                  <a:lnTo>
                    <a:pt x="48477" y="59356"/>
                  </a:lnTo>
                  <a:lnTo>
                    <a:pt x="80812" y="40285"/>
                  </a:lnTo>
                  <a:lnTo>
                    <a:pt x="124028" y="22152"/>
                  </a:lnTo>
                  <a:lnTo>
                    <a:pt x="129207" y="17804"/>
                  </a:lnTo>
                  <a:lnTo>
                    <a:pt x="131509" y="13520"/>
                  </a:lnTo>
                  <a:lnTo>
                    <a:pt x="131419" y="12096"/>
                  </a:lnTo>
                  <a:lnTo>
                    <a:pt x="130652" y="11145"/>
                  </a:lnTo>
                  <a:lnTo>
                    <a:pt x="129435" y="10512"/>
                  </a:lnTo>
                  <a:lnTo>
                    <a:pt x="127918" y="10796"/>
                  </a:lnTo>
                  <a:lnTo>
                    <a:pt x="124352" y="12992"/>
                  </a:lnTo>
                  <a:lnTo>
                    <a:pt x="118377" y="28308"/>
                  </a:lnTo>
                  <a:lnTo>
                    <a:pt x="115509" y="74318"/>
                  </a:lnTo>
                  <a:lnTo>
                    <a:pt x="115246" y="117428"/>
                  </a:lnTo>
                  <a:lnTo>
                    <a:pt x="120652" y="136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680"/>
            <p:cNvSpPr/>
            <p:nvPr>
              <p:custDataLst>
                <p:tags r:id="rId162"/>
              </p:custDataLst>
            </p:nvPr>
          </p:nvSpPr>
          <p:spPr>
            <a:xfrm>
              <a:off x="6647066" y="4913915"/>
              <a:ext cx="150488" cy="382073"/>
            </a:xfrm>
            <a:custGeom>
              <a:avLst/>
              <a:gdLst/>
              <a:ahLst/>
              <a:cxnLst/>
              <a:rect l="0" t="0" r="0" b="0"/>
              <a:pathLst>
                <a:path w="150488" h="382073">
                  <a:moveTo>
                    <a:pt x="90284" y="261335"/>
                  </a:moveTo>
                  <a:lnTo>
                    <a:pt x="90284" y="261335"/>
                  </a:lnTo>
                  <a:lnTo>
                    <a:pt x="93654" y="257964"/>
                  </a:lnTo>
                  <a:lnTo>
                    <a:pt x="95310" y="254428"/>
                  </a:lnTo>
                  <a:lnTo>
                    <a:pt x="95751" y="252496"/>
                  </a:lnTo>
                  <a:lnTo>
                    <a:pt x="95340" y="250503"/>
                  </a:lnTo>
                  <a:lnTo>
                    <a:pt x="93002" y="246408"/>
                  </a:lnTo>
                  <a:lnTo>
                    <a:pt x="84347" y="240136"/>
                  </a:lnTo>
                  <a:lnTo>
                    <a:pt x="72846" y="237179"/>
                  </a:lnTo>
                  <a:lnTo>
                    <a:pt x="57129" y="236304"/>
                  </a:lnTo>
                  <a:lnTo>
                    <a:pt x="45209" y="239862"/>
                  </a:lnTo>
                  <a:lnTo>
                    <a:pt x="26600" y="251681"/>
                  </a:lnTo>
                  <a:lnTo>
                    <a:pt x="20312" y="257015"/>
                  </a:lnTo>
                  <a:lnTo>
                    <a:pt x="11442" y="272350"/>
                  </a:lnTo>
                  <a:lnTo>
                    <a:pt x="0" y="314310"/>
                  </a:lnTo>
                  <a:lnTo>
                    <a:pt x="1004" y="334739"/>
                  </a:lnTo>
                  <a:lnTo>
                    <a:pt x="9775" y="367479"/>
                  </a:lnTo>
                  <a:lnTo>
                    <a:pt x="15932" y="377419"/>
                  </a:lnTo>
                  <a:lnTo>
                    <a:pt x="19549" y="381058"/>
                  </a:lnTo>
                  <a:lnTo>
                    <a:pt x="24077" y="382072"/>
                  </a:lnTo>
                  <a:lnTo>
                    <a:pt x="34753" y="379437"/>
                  </a:lnTo>
                  <a:lnTo>
                    <a:pt x="52663" y="363277"/>
                  </a:lnTo>
                  <a:lnTo>
                    <a:pt x="71375" y="330502"/>
                  </a:lnTo>
                  <a:lnTo>
                    <a:pt x="87760" y="292311"/>
                  </a:lnTo>
                  <a:lnTo>
                    <a:pt x="106095" y="246174"/>
                  </a:lnTo>
                  <a:lnTo>
                    <a:pt x="123651" y="199798"/>
                  </a:lnTo>
                  <a:lnTo>
                    <a:pt x="137099" y="160843"/>
                  </a:lnTo>
                  <a:lnTo>
                    <a:pt x="146369" y="126360"/>
                  </a:lnTo>
                  <a:lnTo>
                    <a:pt x="150487" y="92221"/>
                  </a:lnTo>
                  <a:lnTo>
                    <a:pt x="149435" y="44637"/>
                  </a:lnTo>
                  <a:lnTo>
                    <a:pt x="141285" y="12743"/>
                  </a:lnTo>
                  <a:lnTo>
                    <a:pt x="136985" y="6707"/>
                  </a:lnTo>
                  <a:lnTo>
                    <a:pt x="126562" y="0"/>
                  </a:lnTo>
                  <a:lnTo>
                    <a:pt x="120820" y="1033"/>
                  </a:lnTo>
                  <a:lnTo>
                    <a:pt x="108794" y="9709"/>
                  </a:lnTo>
                  <a:lnTo>
                    <a:pt x="93495" y="43942"/>
                  </a:lnTo>
                  <a:lnTo>
                    <a:pt x="84420" y="79579"/>
                  </a:lnTo>
                  <a:lnTo>
                    <a:pt x="77094" y="121287"/>
                  </a:lnTo>
                  <a:lnTo>
                    <a:pt x="73837" y="165695"/>
                  </a:lnTo>
                  <a:lnTo>
                    <a:pt x="74274" y="207539"/>
                  </a:lnTo>
                  <a:lnTo>
                    <a:pt x="78227" y="245187"/>
                  </a:lnTo>
                  <a:lnTo>
                    <a:pt x="92357" y="288065"/>
                  </a:lnTo>
                  <a:lnTo>
                    <a:pt x="109243" y="313705"/>
                  </a:lnTo>
                  <a:lnTo>
                    <a:pt x="128384" y="331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681"/>
            <p:cNvSpPr/>
            <p:nvPr>
              <p:custDataLst>
                <p:tags r:id="rId163"/>
              </p:custDataLst>
            </p:nvPr>
          </p:nvSpPr>
          <p:spPr>
            <a:xfrm>
              <a:off x="6419850" y="5200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682"/>
            <p:cNvSpPr/>
            <p:nvPr>
              <p:custDataLst>
                <p:tags r:id="rId164"/>
              </p:custDataLst>
            </p:nvPr>
          </p:nvSpPr>
          <p:spPr>
            <a:xfrm>
              <a:off x="6112294" y="5082557"/>
              <a:ext cx="174207" cy="168894"/>
            </a:xfrm>
            <a:custGeom>
              <a:avLst/>
              <a:gdLst/>
              <a:ahLst/>
              <a:cxnLst/>
              <a:rect l="0" t="0" r="0" b="0"/>
              <a:pathLst>
                <a:path w="174207" h="168894">
                  <a:moveTo>
                    <a:pt x="123406" y="60943"/>
                  </a:moveTo>
                  <a:lnTo>
                    <a:pt x="123406" y="60943"/>
                  </a:lnTo>
                  <a:lnTo>
                    <a:pt x="123406" y="33186"/>
                  </a:lnTo>
                  <a:lnTo>
                    <a:pt x="119643" y="23677"/>
                  </a:lnTo>
                  <a:lnTo>
                    <a:pt x="112562" y="14747"/>
                  </a:lnTo>
                  <a:lnTo>
                    <a:pt x="97380" y="3197"/>
                  </a:lnTo>
                  <a:lnTo>
                    <a:pt x="88086" y="0"/>
                  </a:lnTo>
                  <a:lnTo>
                    <a:pt x="68177" y="1572"/>
                  </a:lnTo>
                  <a:lnTo>
                    <a:pt x="44405" y="13247"/>
                  </a:lnTo>
                  <a:lnTo>
                    <a:pt x="31615" y="29867"/>
                  </a:lnTo>
                  <a:lnTo>
                    <a:pt x="8535" y="75031"/>
                  </a:lnTo>
                  <a:lnTo>
                    <a:pt x="0" y="108783"/>
                  </a:lnTo>
                  <a:lnTo>
                    <a:pt x="1767" y="128537"/>
                  </a:lnTo>
                  <a:lnTo>
                    <a:pt x="4213" y="137756"/>
                  </a:lnTo>
                  <a:lnTo>
                    <a:pt x="12576" y="149879"/>
                  </a:lnTo>
                  <a:lnTo>
                    <a:pt x="17769" y="154100"/>
                  </a:lnTo>
                  <a:lnTo>
                    <a:pt x="23348" y="155504"/>
                  </a:lnTo>
                  <a:lnTo>
                    <a:pt x="35190" y="153299"/>
                  </a:lnTo>
                  <a:lnTo>
                    <a:pt x="60501" y="134013"/>
                  </a:lnTo>
                  <a:lnTo>
                    <a:pt x="93471" y="91526"/>
                  </a:lnTo>
                  <a:lnTo>
                    <a:pt x="108297" y="51268"/>
                  </a:lnTo>
                  <a:lnTo>
                    <a:pt x="108395" y="48143"/>
                  </a:lnTo>
                  <a:lnTo>
                    <a:pt x="107753" y="46059"/>
                  </a:lnTo>
                  <a:lnTo>
                    <a:pt x="105027" y="42716"/>
                  </a:lnTo>
                  <a:lnTo>
                    <a:pt x="105194" y="58675"/>
                  </a:lnTo>
                  <a:lnTo>
                    <a:pt x="116583" y="104372"/>
                  </a:lnTo>
                  <a:lnTo>
                    <a:pt x="131497" y="131980"/>
                  </a:lnTo>
                  <a:lnTo>
                    <a:pt x="174206" y="168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347"/>
          <p:cNvGrpSpPr/>
          <p:nvPr/>
        </p:nvGrpSpPr>
        <p:grpSpPr>
          <a:xfrm>
            <a:off x="5174104" y="4850802"/>
            <a:ext cx="705997" cy="539680"/>
            <a:chOff x="5174104" y="4850802"/>
            <a:chExt cx="705997" cy="539680"/>
          </a:xfrm>
        </p:grpSpPr>
        <p:sp>
          <p:nvSpPr>
            <p:cNvPr id="324" name="SMARTInkShape-1683"/>
            <p:cNvSpPr/>
            <p:nvPr>
              <p:custDataLst>
                <p:tags r:id="rId158"/>
              </p:custDataLst>
            </p:nvPr>
          </p:nvSpPr>
          <p:spPr>
            <a:xfrm>
              <a:off x="5590587" y="5200650"/>
              <a:ext cx="289514" cy="37218"/>
            </a:xfrm>
            <a:custGeom>
              <a:avLst/>
              <a:gdLst/>
              <a:ahLst/>
              <a:cxnLst/>
              <a:rect l="0" t="0" r="0" b="0"/>
              <a:pathLst>
                <a:path w="289514" h="37218">
                  <a:moveTo>
                    <a:pt x="10113" y="31750"/>
                  </a:moveTo>
                  <a:lnTo>
                    <a:pt x="10113" y="31750"/>
                  </a:lnTo>
                  <a:lnTo>
                    <a:pt x="0" y="35121"/>
                  </a:lnTo>
                  <a:lnTo>
                    <a:pt x="548" y="36114"/>
                  </a:lnTo>
                  <a:lnTo>
                    <a:pt x="10566" y="37217"/>
                  </a:lnTo>
                  <a:lnTo>
                    <a:pt x="56265" y="27725"/>
                  </a:lnTo>
                  <a:lnTo>
                    <a:pt x="79687" y="23423"/>
                  </a:lnTo>
                  <a:lnTo>
                    <a:pt x="106590" y="19143"/>
                  </a:lnTo>
                  <a:lnTo>
                    <a:pt x="135814" y="14879"/>
                  </a:lnTo>
                  <a:lnTo>
                    <a:pt x="165879" y="11330"/>
                  </a:lnTo>
                  <a:lnTo>
                    <a:pt x="196509" y="8259"/>
                  </a:lnTo>
                  <a:lnTo>
                    <a:pt x="227509" y="5505"/>
                  </a:lnTo>
                  <a:lnTo>
                    <a:pt x="289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684"/>
            <p:cNvSpPr/>
            <p:nvPr>
              <p:custDataLst>
                <p:tags r:id="rId159"/>
              </p:custDataLst>
            </p:nvPr>
          </p:nvSpPr>
          <p:spPr>
            <a:xfrm>
              <a:off x="5632450" y="50990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2381" y="8218"/>
                  </a:lnTo>
                  <a:lnTo>
                    <a:pt x="62407" y="1832"/>
                  </a:lnTo>
                  <a:lnTo>
                    <a:pt x="101277" y="54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685"/>
            <p:cNvSpPr/>
            <p:nvPr>
              <p:custDataLst>
                <p:tags r:id="rId160"/>
              </p:custDataLst>
            </p:nvPr>
          </p:nvSpPr>
          <p:spPr>
            <a:xfrm>
              <a:off x="5174104" y="4850802"/>
              <a:ext cx="299054" cy="539680"/>
            </a:xfrm>
            <a:custGeom>
              <a:avLst/>
              <a:gdLst/>
              <a:ahLst/>
              <a:cxnLst/>
              <a:rect l="0" t="0" r="0" b="0"/>
              <a:pathLst>
                <a:path w="299054" h="539680">
                  <a:moveTo>
                    <a:pt x="121796" y="241898"/>
                  </a:moveTo>
                  <a:lnTo>
                    <a:pt x="121796" y="241898"/>
                  </a:lnTo>
                  <a:lnTo>
                    <a:pt x="121796" y="238527"/>
                  </a:lnTo>
                  <a:lnTo>
                    <a:pt x="119915" y="234990"/>
                  </a:lnTo>
                  <a:lnTo>
                    <a:pt x="116727" y="229655"/>
                  </a:lnTo>
                  <a:lnTo>
                    <a:pt x="99720" y="197636"/>
                  </a:lnTo>
                  <a:lnTo>
                    <a:pt x="91758" y="187889"/>
                  </a:lnTo>
                  <a:lnTo>
                    <a:pt x="81635" y="182616"/>
                  </a:lnTo>
                  <a:lnTo>
                    <a:pt x="75972" y="181210"/>
                  </a:lnTo>
                  <a:lnTo>
                    <a:pt x="62154" y="185293"/>
                  </a:lnTo>
                  <a:lnTo>
                    <a:pt x="54518" y="189344"/>
                  </a:lnTo>
                  <a:lnTo>
                    <a:pt x="30287" y="215273"/>
                  </a:lnTo>
                  <a:lnTo>
                    <a:pt x="11975" y="253138"/>
                  </a:lnTo>
                  <a:lnTo>
                    <a:pt x="984" y="295636"/>
                  </a:lnTo>
                  <a:lnTo>
                    <a:pt x="0" y="329395"/>
                  </a:lnTo>
                  <a:lnTo>
                    <a:pt x="4400" y="344520"/>
                  </a:lnTo>
                  <a:lnTo>
                    <a:pt x="7548" y="350530"/>
                  </a:lnTo>
                  <a:lnTo>
                    <a:pt x="11059" y="354536"/>
                  </a:lnTo>
                  <a:lnTo>
                    <a:pt x="18722" y="358987"/>
                  </a:lnTo>
                  <a:lnTo>
                    <a:pt x="23447" y="358057"/>
                  </a:lnTo>
                  <a:lnTo>
                    <a:pt x="34340" y="351380"/>
                  </a:lnTo>
                  <a:lnTo>
                    <a:pt x="63651" y="313226"/>
                  </a:lnTo>
                  <a:lnTo>
                    <a:pt x="87556" y="267423"/>
                  </a:lnTo>
                  <a:lnTo>
                    <a:pt x="101639" y="229724"/>
                  </a:lnTo>
                  <a:lnTo>
                    <a:pt x="116836" y="193213"/>
                  </a:lnTo>
                  <a:lnTo>
                    <a:pt x="131585" y="158877"/>
                  </a:lnTo>
                  <a:lnTo>
                    <a:pt x="147118" y="113190"/>
                  </a:lnTo>
                  <a:lnTo>
                    <a:pt x="155796" y="75979"/>
                  </a:lnTo>
                  <a:lnTo>
                    <a:pt x="159086" y="29599"/>
                  </a:lnTo>
                  <a:lnTo>
                    <a:pt x="157774" y="7309"/>
                  </a:lnTo>
                  <a:lnTo>
                    <a:pt x="156365" y="2955"/>
                  </a:lnTo>
                  <a:lnTo>
                    <a:pt x="154720" y="758"/>
                  </a:lnTo>
                  <a:lnTo>
                    <a:pt x="152917" y="0"/>
                  </a:lnTo>
                  <a:lnTo>
                    <a:pt x="151010" y="199"/>
                  </a:lnTo>
                  <a:lnTo>
                    <a:pt x="147010" y="7946"/>
                  </a:lnTo>
                  <a:lnTo>
                    <a:pt x="132224" y="55450"/>
                  </a:lnTo>
                  <a:lnTo>
                    <a:pt x="125199" y="101124"/>
                  </a:lnTo>
                  <a:lnTo>
                    <a:pt x="123308" y="136294"/>
                  </a:lnTo>
                  <a:lnTo>
                    <a:pt x="120588" y="174972"/>
                  </a:lnTo>
                  <a:lnTo>
                    <a:pt x="118436" y="213564"/>
                  </a:lnTo>
                  <a:lnTo>
                    <a:pt x="119832" y="247179"/>
                  </a:lnTo>
                  <a:lnTo>
                    <a:pt x="124585" y="287129"/>
                  </a:lnTo>
                  <a:lnTo>
                    <a:pt x="132512" y="319977"/>
                  </a:lnTo>
                  <a:lnTo>
                    <a:pt x="136671" y="325988"/>
                  </a:lnTo>
                  <a:lnTo>
                    <a:pt x="140181" y="325475"/>
                  </a:lnTo>
                  <a:lnTo>
                    <a:pt x="149722" y="319260"/>
                  </a:lnTo>
                  <a:lnTo>
                    <a:pt x="157256" y="305679"/>
                  </a:lnTo>
                  <a:lnTo>
                    <a:pt x="173791" y="260149"/>
                  </a:lnTo>
                  <a:lnTo>
                    <a:pt x="177927" y="242707"/>
                  </a:lnTo>
                  <a:lnTo>
                    <a:pt x="178267" y="242438"/>
                  </a:lnTo>
                  <a:lnTo>
                    <a:pt x="170084" y="263694"/>
                  </a:lnTo>
                  <a:lnTo>
                    <a:pt x="168794" y="294688"/>
                  </a:lnTo>
                  <a:lnTo>
                    <a:pt x="176722" y="325116"/>
                  </a:lnTo>
                  <a:lnTo>
                    <a:pt x="188008" y="346752"/>
                  </a:lnTo>
                  <a:lnTo>
                    <a:pt x="196144" y="355058"/>
                  </a:lnTo>
                  <a:lnTo>
                    <a:pt x="200289" y="356849"/>
                  </a:lnTo>
                  <a:lnTo>
                    <a:pt x="208658" y="356958"/>
                  </a:lnTo>
                  <a:lnTo>
                    <a:pt x="228045" y="342940"/>
                  </a:lnTo>
                  <a:lnTo>
                    <a:pt x="254103" y="303485"/>
                  </a:lnTo>
                  <a:lnTo>
                    <a:pt x="272896" y="260603"/>
                  </a:lnTo>
                  <a:lnTo>
                    <a:pt x="273330" y="260718"/>
                  </a:lnTo>
                  <a:lnTo>
                    <a:pt x="277310" y="264251"/>
                  </a:lnTo>
                  <a:lnTo>
                    <a:pt x="279108" y="267825"/>
                  </a:lnTo>
                  <a:lnTo>
                    <a:pt x="285558" y="307325"/>
                  </a:lnTo>
                  <a:lnTo>
                    <a:pt x="293401" y="348478"/>
                  </a:lnTo>
                  <a:lnTo>
                    <a:pt x="297760" y="389423"/>
                  </a:lnTo>
                  <a:lnTo>
                    <a:pt x="299053" y="432835"/>
                  </a:lnTo>
                  <a:lnTo>
                    <a:pt x="295672" y="473215"/>
                  </a:lnTo>
                  <a:lnTo>
                    <a:pt x="287975" y="495695"/>
                  </a:lnTo>
                  <a:lnTo>
                    <a:pt x="267773" y="522805"/>
                  </a:lnTo>
                  <a:lnTo>
                    <a:pt x="252057" y="535138"/>
                  </a:lnTo>
                  <a:lnTo>
                    <a:pt x="233782" y="539679"/>
                  </a:lnTo>
                  <a:lnTo>
                    <a:pt x="214607" y="538640"/>
                  </a:lnTo>
                  <a:lnTo>
                    <a:pt x="196676" y="533473"/>
                  </a:lnTo>
                  <a:lnTo>
                    <a:pt x="190765" y="530121"/>
                  </a:lnTo>
                  <a:lnTo>
                    <a:pt x="186826" y="526474"/>
                  </a:lnTo>
                  <a:lnTo>
                    <a:pt x="184200" y="522632"/>
                  </a:lnTo>
                  <a:lnTo>
                    <a:pt x="183859" y="517954"/>
                  </a:lnTo>
                  <a:lnTo>
                    <a:pt x="187244" y="507112"/>
                  </a:lnTo>
                  <a:lnTo>
                    <a:pt x="202860" y="495237"/>
                  </a:lnTo>
                  <a:lnTo>
                    <a:pt x="236096" y="476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348"/>
          <p:cNvGrpSpPr/>
          <p:nvPr/>
        </p:nvGrpSpPr>
        <p:grpSpPr>
          <a:xfrm>
            <a:off x="6052786" y="4128383"/>
            <a:ext cx="965449" cy="272168"/>
            <a:chOff x="6052786" y="4128383"/>
            <a:chExt cx="965449" cy="272168"/>
          </a:xfrm>
        </p:grpSpPr>
        <p:sp>
          <p:nvSpPr>
            <p:cNvPr id="328" name="SMARTInkShape-1686"/>
            <p:cNvSpPr/>
            <p:nvPr>
              <p:custDataLst>
                <p:tags r:id="rId153"/>
              </p:custDataLst>
            </p:nvPr>
          </p:nvSpPr>
          <p:spPr>
            <a:xfrm>
              <a:off x="6686550" y="4229100"/>
              <a:ext cx="37082" cy="171451"/>
            </a:xfrm>
            <a:custGeom>
              <a:avLst/>
              <a:gdLst/>
              <a:ahLst/>
              <a:cxnLst/>
              <a:rect l="0" t="0" r="0" b="0"/>
              <a:pathLst>
                <a:path w="37082" h="1714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9773" y="3763"/>
                  </a:lnTo>
                  <a:lnTo>
                    <a:pt x="23765" y="6742"/>
                  </a:lnTo>
                  <a:lnTo>
                    <a:pt x="32756" y="21048"/>
                  </a:lnTo>
                  <a:lnTo>
                    <a:pt x="37044" y="60053"/>
                  </a:lnTo>
                  <a:lnTo>
                    <a:pt x="37081" y="96110"/>
                  </a:lnTo>
                  <a:lnTo>
                    <a:pt x="31131" y="142457"/>
                  </a:lnTo>
                  <a:lnTo>
                    <a:pt x="254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687"/>
            <p:cNvSpPr/>
            <p:nvPr>
              <p:custDataLst>
                <p:tags r:id="rId154"/>
              </p:custDataLst>
            </p:nvPr>
          </p:nvSpPr>
          <p:spPr>
            <a:xfrm>
              <a:off x="6052786" y="4209728"/>
              <a:ext cx="176565" cy="146485"/>
            </a:xfrm>
            <a:custGeom>
              <a:avLst/>
              <a:gdLst/>
              <a:ahLst/>
              <a:cxnLst/>
              <a:rect l="0" t="0" r="0" b="0"/>
              <a:pathLst>
                <a:path w="176565" h="146485">
                  <a:moveTo>
                    <a:pt x="176564" y="63822"/>
                  </a:moveTo>
                  <a:lnTo>
                    <a:pt x="176564" y="63822"/>
                  </a:lnTo>
                  <a:lnTo>
                    <a:pt x="164631" y="50007"/>
                  </a:lnTo>
                  <a:lnTo>
                    <a:pt x="158560" y="42159"/>
                  </a:lnTo>
                  <a:lnTo>
                    <a:pt x="120367" y="7967"/>
                  </a:lnTo>
                  <a:lnTo>
                    <a:pt x="111583" y="3302"/>
                  </a:lnTo>
                  <a:lnTo>
                    <a:pt x="92416" y="0"/>
                  </a:lnTo>
                  <a:lnTo>
                    <a:pt x="82364" y="107"/>
                  </a:lnTo>
                  <a:lnTo>
                    <a:pt x="59908" y="9634"/>
                  </a:lnTo>
                  <a:lnTo>
                    <a:pt x="37228" y="26333"/>
                  </a:lnTo>
                  <a:lnTo>
                    <a:pt x="17741" y="47866"/>
                  </a:lnTo>
                  <a:lnTo>
                    <a:pt x="1016" y="87160"/>
                  </a:lnTo>
                  <a:lnTo>
                    <a:pt x="0" y="111824"/>
                  </a:lnTo>
                  <a:lnTo>
                    <a:pt x="1705" y="123340"/>
                  </a:lnTo>
                  <a:lnTo>
                    <a:pt x="5663" y="131723"/>
                  </a:lnTo>
                  <a:lnTo>
                    <a:pt x="17588" y="142918"/>
                  </a:lnTo>
                  <a:lnTo>
                    <a:pt x="32295" y="146484"/>
                  </a:lnTo>
                  <a:lnTo>
                    <a:pt x="40168" y="146446"/>
                  </a:lnTo>
                  <a:lnTo>
                    <a:pt x="56443" y="138879"/>
                  </a:lnTo>
                  <a:lnTo>
                    <a:pt x="99854" y="96796"/>
                  </a:lnTo>
                  <a:lnTo>
                    <a:pt x="111425" y="86238"/>
                  </a:lnTo>
                  <a:lnTo>
                    <a:pt x="115500" y="84410"/>
                  </a:lnTo>
                  <a:lnTo>
                    <a:pt x="118920" y="83898"/>
                  </a:lnTo>
                  <a:lnTo>
                    <a:pt x="126485" y="87090"/>
                  </a:lnTo>
                  <a:lnTo>
                    <a:pt x="130478" y="89918"/>
                  </a:lnTo>
                  <a:lnTo>
                    <a:pt x="136797" y="98703"/>
                  </a:lnTo>
                  <a:lnTo>
                    <a:pt x="157514" y="133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688"/>
            <p:cNvSpPr/>
            <p:nvPr>
              <p:custDataLst>
                <p:tags r:id="rId155"/>
              </p:custDataLst>
            </p:nvPr>
          </p:nvSpPr>
          <p:spPr>
            <a:xfrm>
              <a:off x="6629400" y="43053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58644" y="116"/>
                  </a:lnTo>
                  <a:lnTo>
                    <a:pt x="103150" y="2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689"/>
            <p:cNvSpPr/>
            <p:nvPr>
              <p:custDataLst>
                <p:tags r:id="rId156"/>
              </p:custDataLst>
            </p:nvPr>
          </p:nvSpPr>
          <p:spPr>
            <a:xfrm>
              <a:off x="6311900" y="4236333"/>
              <a:ext cx="158751" cy="126015"/>
            </a:xfrm>
            <a:custGeom>
              <a:avLst/>
              <a:gdLst/>
              <a:ahLst/>
              <a:cxnLst/>
              <a:rect l="0" t="0" r="0" b="0"/>
              <a:pathLst>
                <a:path w="158751" h="126015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11933" y="1391"/>
                  </a:lnTo>
                  <a:lnTo>
                    <a:pt x="48520" y="24179"/>
                  </a:lnTo>
                  <a:lnTo>
                    <a:pt x="58723" y="40830"/>
                  </a:lnTo>
                  <a:lnTo>
                    <a:pt x="66553" y="70037"/>
                  </a:lnTo>
                  <a:lnTo>
                    <a:pt x="66973" y="89198"/>
                  </a:lnTo>
                  <a:lnTo>
                    <a:pt x="62457" y="104769"/>
                  </a:lnTo>
                  <a:lnTo>
                    <a:pt x="51983" y="116864"/>
                  </a:lnTo>
                  <a:lnTo>
                    <a:pt x="45238" y="122065"/>
                  </a:lnTo>
                  <a:lnTo>
                    <a:pt x="32100" y="125962"/>
                  </a:lnTo>
                  <a:lnTo>
                    <a:pt x="25634" y="126014"/>
                  </a:lnTo>
                  <a:lnTo>
                    <a:pt x="20617" y="124637"/>
                  </a:lnTo>
                  <a:lnTo>
                    <a:pt x="13162" y="119344"/>
                  </a:lnTo>
                  <a:lnTo>
                    <a:pt x="12302" y="114546"/>
                  </a:lnTo>
                  <a:lnTo>
                    <a:pt x="24624" y="75213"/>
                  </a:lnTo>
                  <a:lnTo>
                    <a:pt x="46494" y="48397"/>
                  </a:lnTo>
                  <a:lnTo>
                    <a:pt x="92035" y="11190"/>
                  </a:lnTo>
                  <a:lnTo>
                    <a:pt x="111465" y="2694"/>
                  </a:lnTo>
                  <a:lnTo>
                    <a:pt x="116644" y="1501"/>
                  </a:lnTo>
                  <a:lnTo>
                    <a:pt x="119390" y="2118"/>
                  </a:lnTo>
                  <a:lnTo>
                    <a:pt x="120516" y="3940"/>
                  </a:lnTo>
                  <a:lnTo>
                    <a:pt x="120560" y="6565"/>
                  </a:lnTo>
                  <a:lnTo>
                    <a:pt x="101797" y="45663"/>
                  </a:lnTo>
                  <a:lnTo>
                    <a:pt x="95338" y="64959"/>
                  </a:lnTo>
                  <a:lnTo>
                    <a:pt x="94819" y="82943"/>
                  </a:lnTo>
                  <a:lnTo>
                    <a:pt x="100703" y="98462"/>
                  </a:lnTo>
                  <a:lnTo>
                    <a:pt x="105235" y="105564"/>
                  </a:lnTo>
                  <a:lnTo>
                    <a:pt x="113195" y="110298"/>
                  </a:lnTo>
                  <a:lnTo>
                    <a:pt x="1587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690"/>
            <p:cNvSpPr/>
            <p:nvPr>
              <p:custDataLst>
                <p:tags r:id="rId157"/>
              </p:custDataLst>
            </p:nvPr>
          </p:nvSpPr>
          <p:spPr>
            <a:xfrm>
              <a:off x="6870700" y="4128383"/>
              <a:ext cx="147535" cy="269133"/>
            </a:xfrm>
            <a:custGeom>
              <a:avLst/>
              <a:gdLst/>
              <a:ahLst/>
              <a:cxnLst/>
              <a:rect l="0" t="0" r="0" b="0"/>
              <a:pathLst>
                <a:path w="147535" h="269133">
                  <a:moveTo>
                    <a:pt x="82550" y="5467"/>
                  </a:moveTo>
                  <a:lnTo>
                    <a:pt x="82550" y="5467"/>
                  </a:lnTo>
                  <a:lnTo>
                    <a:pt x="88017" y="0"/>
                  </a:lnTo>
                  <a:lnTo>
                    <a:pt x="70974" y="46223"/>
                  </a:lnTo>
                  <a:lnTo>
                    <a:pt x="61951" y="90685"/>
                  </a:lnTo>
                  <a:lnTo>
                    <a:pt x="54345" y="123070"/>
                  </a:lnTo>
                  <a:lnTo>
                    <a:pt x="46261" y="156278"/>
                  </a:lnTo>
                  <a:lnTo>
                    <a:pt x="37147" y="196593"/>
                  </a:lnTo>
                  <a:lnTo>
                    <a:pt x="32065" y="236496"/>
                  </a:lnTo>
                  <a:lnTo>
                    <a:pt x="31959" y="236392"/>
                  </a:lnTo>
                  <a:lnTo>
                    <a:pt x="31890" y="235617"/>
                  </a:lnTo>
                  <a:lnTo>
                    <a:pt x="49439" y="192108"/>
                  </a:lnTo>
                  <a:lnTo>
                    <a:pt x="59367" y="176377"/>
                  </a:lnTo>
                  <a:lnTo>
                    <a:pt x="70130" y="166094"/>
                  </a:lnTo>
                  <a:lnTo>
                    <a:pt x="79617" y="161524"/>
                  </a:lnTo>
                  <a:lnTo>
                    <a:pt x="90419" y="161374"/>
                  </a:lnTo>
                  <a:lnTo>
                    <a:pt x="102274" y="164364"/>
                  </a:lnTo>
                  <a:lnTo>
                    <a:pt x="114600" y="170398"/>
                  </a:lnTo>
                  <a:lnTo>
                    <a:pt x="133438" y="188469"/>
                  </a:lnTo>
                  <a:lnTo>
                    <a:pt x="145683" y="211698"/>
                  </a:lnTo>
                  <a:lnTo>
                    <a:pt x="147534" y="226242"/>
                  </a:lnTo>
                  <a:lnTo>
                    <a:pt x="147039" y="233083"/>
                  </a:lnTo>
                  <a:lnTo>
                    <a:pt x="140845" y="246330"/>
                  </a:lnTo>
                  <a:lnTo>
                    <a:pt x="136230" y="252825"/>
                  </a:lnTo>
                  <a:lnTo>
                    <a:pt x="119813" y="261925"/>
                  </a:lnTo>
                  <a:lnTo>
                    <a:pt x="86771" y="269132"/>
                  </a:lnTo>
                  <a:lnTo>
                    <a:pt x="61142" y="268702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349"/>
          <p:cNvGrpSpPr/>
          <p:nvPr/>
        </p:nvGrpSpPr>
        <p:grpSpPr>
          <a:xfrm>
            <a:off x="5226311" y="4159653"/>
            <a:ext cx="602990" cy="412197"/>
            <a:chOff x="5226311" y="4159653"/>
            <a:chExt cx="602990" cy="412197"/>
          </a:xfrm>
        </p:grpSpPr>
        <p:sp>
          <p:nvSpPr>
            <p:cNvPr id="334" name="SMARTInkShape-1691"/>
            <p:cNvSpPr/>
            <p:nvPr>
              <p:custDataLst>
                <p:tags r:id="rId150"/>
              </p:custDataLst>
            </p:nvPr>
          </p:nvSpPr>
          <p:spPr>
            <a:xfrm>
              <a:off x="5670550" y="431165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40799" y="22961"/>
                  </a:lnTo>
                  <a:lnTo>
                    <a:pt x="78105" y="15849"/>
                  </a:lnTo>
                  <a:lnTo>
                    <a:pt x="118204" y="798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692"/>
            <p:cNvSpPr/>
            <p:nvPr>
              <p:custDataLst>
                <p:tags r:id="rId151"/>
              </p:custDataLst>
            </p:nvPr>
          </p:nvSpPr>
          <p:spPr>
            <a:xfrm>
              <a:off x="5638800" y="42291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6898" y="8219"/>
                  </a:lnTo>
                  <a:lnTo>
                    <a:pt x="68611" y="4123"/>
                  </a:lnTo>
                  <a:lnTo>
                    <a:pt x="103871" y="183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693"/>
            <p:cNvSpPr/>
            <p:nvPr>
              <p:custDataLst>
                <p:tags r:id="rId152"/>
              </p:custDataLst>
            </p:nvPr>
          </p:nvSpPr>
          <p:spPr>
            <a:xfrm>
              <a:off x="5226311" y="4159653"/>
              <a:ext cx="175421" cy="412197"/>
            </a:xfrm>
            <a:custGeom>
              <a:avLst/>
              <a:gdLst/>
              <a:ahLst/>
              <a:cxnLst/>
              <a:rect l="0" t="0" r="0" b="0"/>
              <a:pathLst>
                <a:path w="175421" h="412197">
                  <a:moveTo>
                    <a:pt x="6089" y="31347"/>
                  </a:moveTo>
                  <a:lnTo>
                    <a:pt x="6089" y="31347"/>
                  </a:lnTo>
                  <a:lnTo>
                    <a:pt x="1725" y="21208"/>
                  </a:lnTo>
                  <a:lnTo>
                    <a:pt x="0" y="4865"/>
                  </a:lnTo>
                  <a:lnTo>
                    <a:pt x="619" y="3108"/>
                  </a:lnTo>
                  <a:lnTo>
                    <a:pt x="1737" y="1938"/>
                  </a:lnTo>
                  <a:lnTo>
                    <a:pt x="3188" y="1157"/>
                  </a:lnTo>
                  <a:lnTo>
                    <a:pt x="3449" y="2754"/>
                  </a:lnTo>
                  <a:lnTo>
                    <a:pt x="367" y="36362"/>
                  </a:lnTo>
                  <a:lnTo>
                    <a:pt x="6667" y="74304"/>
                  </a:lnTo>
                  <a:lnTo>
                    <a:pt x="17779" y="119821"/>
                  </a:lnTo>
                  <a:lnTo>
                    <a:pt x="27512" y="136286"/>
                  </a:lnTo>
                  <a:lnTo>
                    <a:pt x="33071" y="140817"/>
                  </a:lnTo>
                  <a:lnTo>
                    <a:pt x="38894" y="143133"/>
                  </a:lnTo>
                  <a:lnTo>
                    <a:pt x="44892" y="143971"/>
                  </a:lnTo>
                  <a:lnTo>
                    <a:pt x="59083" y="139258"/>
                  </a:lnTo>
                  <a:lnTo>
                    <a:pt x="66818" y="135038"/>
                  </a:lnTo>
                  <a:lnTo>
                    <a:pt x="81057" y="117178"/>
                  </a:lnTo>
                  <a:lnTo>
                    <a:pt x="99092" y="73711"/>
                  </a:lnTo>
                  <a:lnTo>
                    <a:pt x="115255" y="27436"/>
                  </a:lnTo>
                  <a:lnTo>
                    <a:pt x="129686" y="3377"/>
                  </a:lnTo>
                  <a:lnTo>
                    <a:pt x="132937" y="0"/>
                  </a:lnTo>
                  <a:lnTo>
                    <a:pt x="135106" y="572"/>
                  </a:lnTo>
                  <a:lnTo>
                    <a:pt x="136548" y="3774"/>
                  </a:lnTo>
                  <a:lnTo>
                    <a:pt x="147787" y="43447"/>
                  </a:lnTo>
                  <a:lnTo>
                    <a:pt x="151555" y="83066"/>
                  </a:lnTo>
                  <a:lnTo>
                    <a:pt x="154937" y="114071"/>
                  </a:lnTo>
                  <a:lnTo>
                    <a:pt x="158791" y="150428"/>
                  </a:lnTo>
                  <a:lnTo>
                    <a:pt x="163562" y="191516"/>
                  </a:lnTo>
                  <a:lnTo>
                    <a:pt x="170386" y="238000"/>
                  </a:lnTo>
                  <a:lnTo>
                    <a:pt x="174361" y="283119"/>
                  </a:lnTo>
                  <a:lnTo>
                    <a:pt x="175420" y="324573"/>
                  </a:lnTo>
                  <a:lnTo>
                    <a:pt x="173540" y="359461"/>
                  </a:lnTo>
                  <a:lnTo>
                    <a:pt x="161772" y="396755"/>
                  </a:lnTo>
                  <a:lnTo>
                    <a:pt x="155740" y="404070"/>
                  </a:lnTo>
                  <a:lnTo>
                    <a:pt x="141509" y="412196"/>
                  </a:lnTo>
                  <a:lnTo>
                    <a:pt x="133763" y="411540"/>
                  </a:lnTo>
                  <a:lnTo>
                    <a:pt x="117631" y="403287"/>
                  </a:lnTo>
                  <a:lnTo>
                    <a:pt x="104817" y="384567"/>
                  </a:lnTo>
                  <a:lnTo>
                    <a:pt x="99424" y="372660"/>
                  </a:lnTo>
                  <a:lnTo>
                    <a:pt x="97195" y="350023"/>
                  </a:lnTo>
                  <a:lnTo>
                    <a:pt x="98578" y="339048"/>
                  </a:lnTo>
                  <a:lnTo>
                    <a:pt x="107637" y="319327"/>
                  </a:lnTo>
                  <a:lnTo>
                    <a:pt x="126739" y="291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8" name="SMARTInkShape-1694"/>
          <p:cNvSpPr/>
          <p:nvPr>
            <p:custDataLst>
              <p:tags r:id="rId2"/>
            </p:custDataLst>
          </p:nvPr>
        </p:nvSpPr>
        <p:spPr>
          <a:xfrm>
            <a:off x="4267200" y="3935190"/>
            <a:ext cx="137829" cy="1119411"/>
          </a:xfrm>
          <a:custGeom>
            <a:avLst/>
            <a:gdLst/>
            <a:ahLst/>
            <a:cxnLst/>
            <a:rect l="0" t="0" r="0" b="0"/>
            <a:pathLst>
              <a:path w="137829" h="1119411">
                <a:moveTo>
                  <a:pt x="25400" y="33560"/>
                </a:moveTo>
                <a:lnTo>
                  <a:pt x="25400" y="33560"/>
                </a:lnTo>
                <a:lnTo>
                  <a:pt x="21036" y="23421"/>
                </a:lnTo>
                <a:lnTo>
                  <a:pt x="19933" y="15883"/>
                </a:lnTo>
                <a:lnTo>
                  <a:pt x="21324" y="9711"/>
                </a:lnTo>
                <a:lnTo>
                  <a:pt x="22682" y="7078"/>
                </a:lnTo>
                <a:lnTo>
                  <a:pt x="29837" y="2270"/>
                </a:lnTo>
                <a:lnTo>
                  <a:pt x="34708" y="0"/>
                </a:lnTo>
                <a:lnTo>
                  <a:pt x="58419" y="176"/>
                </a:lnTo>
                <a:lnTo>
                  <a:pt x="84415" y="11439"/>
                </a:lnTo>
                <a:lnTo>
                  <a:pt x="97725" y="27962"/>
                </a:lnTo>
                <a:lnTo>
                  <a:pt x="106934" y="51533"/>
                </a:lnTo>
                <a:lnTo>
                  <a:pt x="111027" y="83176"/>
                </a:lnTo>
                <a:lnTo>
                  <a:pt x="109082" y="124051"/>
                </a:lnTo>
                <a:lnTo>
                  <a:pt x="103514" y="169028"/>
                </a:lnTo>
                <a:lnTo>
                  <a:pt x="96336" y="212536"/>
                </a:lnTo>
                <a:lnTo>
                  <a:pt x="86561" y="253511"/>
                </a:lnTo>
                <a:lnTo>
                  <a:pt x="74454" y="295005"/>
                </a:lnTo>
                <a:lnTo>
                  <a:pt x="59667" y="341669"/>
                </a:lnTo>
                <a:lnTo>
                  <a:pt x="43686" y="388749"/>
                </a:lnTo>
                <a:lnTo>
                  <a:pt x="27883" y="434838"/>
                </a:lnTo>
                <a:lnTo>
                  <a:pt x="13804" y="478841"/>
                </a:lnTo>
                <a:lnTo>
                  <a:pt x="4253" y="520035"/>
                </a:lnTo>
                <a:lnTo>
                  <a:pt x="479" y="558099"/>
                </a:lnTo>
                <a:lnTo>
                  <a:pt x="5857" y="591479"/>
                </a:lnTo>
                <a:lnTo>
                  <a:pt x="20786" y="638038"/>
                </a:lnTo>
                <a:lnTo>
                  <a:pt x="45356" y="683113"/>
                </a:lnTo>
                <a:lnTo>
                  <a:pt x="74980" y="727749"/>
                </a:lnTo>
                <a:lnTo>
                  <a:pt x="93766" y="759307"/>
                </a:lnTo>
                <a:lnTo>
                  <a:pt x="110112" y="792147"/>
                </a:lnTo>
                <a:lnTo>
                  <a:pt x="122081" y="825558"/>
                </a:lnTo>
                <a:lnTo>
                  <a:pt x="130223" y="861104"/>
                </a:lnTo>
                <a:lnTo>
                  <a:pt x="135488" y="897363"/>
                </a:lnTo>
                <a:lnTo>
                  <a:pt x="137828" y="932293"/>
                </a:lnTo>
                <a:lnTo>
                  <a:pt x="135105" y="964750"/>
                </a:lnTo>
                <a:lnTo>
                  <a:pt x="121876" y="1010791"/>
                </a:lnTo>
                <a:lnTo>
                  <a:pt x="104966" y="1040090"/>
                </a:lnTo>
                <a:lnTo>
                  <a:pt x="63714" y="1078975"/>
                </a:lnTo>
                <a:lnTo>
                  <a:pt x="21387" y="1106175"/>
                </a:lnTo>
                <a:lnTo>
                  <a:pt x="0" y="11194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3" name="SMARTInkShape-Group351"/>
          <p:cNvGrpSpPr/>
          <p:nvPr/>
        </p:nvGrpSpPr>
        <p:grpSpPr>
          <a:xfrm>
            <a:off x="1794287" y="4727440"/>
            <a:ext cx="278887" cy="612911"/>
            <a:chOff x="1794287" y="4727440"/>
            <a:chExt cx="278887" cy="612911"/>
          </a:xfrm>
        </p:grpSpPr>
        <p:sp>
          <p:nvSpPr>
            <p:cNvPr id="339" name="SMARTInkShape-1695"/>
            <p:cNvSpPr/>
            <p:nvPr>
              <p:custDataLst>
                <p:tags r:id="rId146"/>
              </p:custDataLst>
            </p:nvPr>
          </p:nvSpPr>
          <p:spPr>
            <a:xfrm>
              <a:off x="1794287" y="5176133"/>
              <a:ext cx="186914" cy="164218"/>
            </a:xfrm>
            <a:custGeom>
              <a:avLst/>
              <a:gdLst/>
              <a:ahLst/>
              <a:cxnLst/>
              <a:rect l="0" t="0" r="0" b="0"/>
              <a:pathLst>
                <a:path w="186914" h="164218">
                  <a:moveTo>
                    <a:pt x="174213" y="5467"/>
                  </a:moveTo>
                  <a:lnTo>
                    <a:pt x="174213" y="5467"/>
                  </a:lnTo>
                  <a:lnTo>
                    <a:pt x="179680" y="0"/>
                  </a:lnTo>
                  <a:lnTo>
                    <a:pt x="164611" y="25901"/>
                  </a:lnTo>
                  <a:lnTo>
                    <a:pt x="129402" y="72171"/>
                  </a:lnTo>
                  <a:lnTo>
                    <a:pt x="88874" y="106864"/>
                  </a:lnTo>
                  <a:lnTo>
                    <a:pt x="77104" y="115398"/>
                  </a:lnTo>
                  <a:lnTo>
                    <a:pt x="48974" y="122999"/>
                  </a:lnTo>
                  <a:lnTo>
                    <a:pt x="22596" y="122615"/>
                  </a:lnTo>
                  <a:lnTo>
                    <a:pt x="14574" y="119549"/>
                  </a:lnTo>
                  <a:lnTo>
                    <a:pt x="8520" y="115388"/>
                  </a:lnTo>
                  <a:lnTo>
                    <a:pt x="4484" y="109087"/>
                  </a:lnTo>
                  <a:lnTo>
                    <a:pt x="0" y="92677"/>
                  </a:lnTo>
                  <a:lnTo>
                    <a:pt x="1627" y="84068"/>
                  </a:lnTo>
                  <a:lnTo>
                    <a:pt x="10960" y="66976"/>
                  </a:lnTo>
                  <a:lnTo>
                    <a:pt x="22339" y="61996"/>
                  </a:lnTo>
                  <a:lnTo>
                    <a:pt x="55678" y="58343"/>
                  </a:lnTo>
                  <a:lnTo>
                    <a:pt x="101227" y="66995"/>
                  </a:lnTo>
                  <a:lnTo>
                    <a:pt x="143699" y="88882"/>
                  </a:lnTo>
                  <a:lnTo>
                    <a:pt x="159240" y="101101"/>
                  </a:lnTo>
                  <a:lnTo>
                    <a:pt x="176518" y="126624"/>
                  </a:lnTo>
                  <a:lnTo>
                    <a:pt x="186913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696"/>
            <p:cNvSpPr/>
            <p:nvPr>
              <p:custDataLst>
                <p:tags r:id="rId147"/>
              </p:custDataLst>
            </p:nvPr>
          </p:nvSpPr>
          <p:spPr>
            <a:xfrm>
              <a:off x="1980298" y="4925780"/>
              <a:ext cx="92876" cy="109630"/>
            </a:xfrm>
            <a:custGeom>
              <a:avLst/>
              <a:gdLst/>
              <a:ahLst/>
              <a:cxnLst/>
              <a:rect l="0" t="0" r="0" b="0"/>
              <a:pathLst>
                <a:path w="92876" h="109630">
                  <a:moveTo>
                    <a:pt x="77102" y="8170"/>
                  </a:moveTo>
                  <a:lnTo>
                    <a:pt x="77102" y="8170"/>
                  </a:lnTo>
                  <a:lnTo>
                    <a:pt x="73731" y="8170"/>
                  </a:lnTo>
                  <a:lnTo>
                    <a:pt x="70194" y="4407"/>
                  </a:lnTo>
                  <a:lnTo>
                    <a:pt x="68264" y="1428"/>
                  </a:lnTo>
                  <a:lnTo>
                    <a:pt x="66271" y="147"/>
                  </a:lnTo>
                  <a:lnTo>
                    <a:pt x="64237" y="0"/>
                  </a:lnTo>
                  <a:lnTo>
                    <a:pt x="62175" y="607"/>
                  </a:lnTo>
                  <a:lnTo>
                    <a:pt x="42952" y="18200"/>
                  </a:lnTo>
                  <a:lnTo>
                    <a:pt x="16473" y="54183"/>
                  </a:lnTo>
                  <a:lnTo>
                    <a:pt x="607" y="88520"/>
                  </a:lnTo>
                  <a:lnTo>
                    <a:pt x="0" y="94898"/>
                  </a:lnTo>
                  <a:lnTo>
                    <a:pt x="3088" y="105747"/>
                  </a:lnTo>
                  <a:lnTo>
                    <a:pt x="6593" y="108500"/>
                  </a:lnTo>
                  <a:lnTo>
                    <a:pt x="11046" y="109629"/>
                  </a:lnTo>
                  <a:lnTo>
                    <a:pt x="23049" y="108296"/>
                  </a:lnTo>
                  <a:lnTo>
                    <a:pt x="40143" y="103000"/>
                  </a:lnTo>
                  <a:lnTo>
                    <a:pt x="66229" y="81972"/>
                  </a:lnTo>
                  <a:lnTo>
                    <a:pt x="85091" y="53399"/>
                  </a:lnTo>
                  <a:lnTo>
                    <a:pt x="92875" y="29332"/>
                  </a:lnTo>
                  <a:lnTo>
                    <a:pt x="92556" y="23689"/>
                  </a:lnTo>
                  <a:lnTo>
                    <a:pt x="90932" y="19222"/>
                  </a:lnTo>
                  <a:lnTo>
                    <a:pt x="83452" y="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697"/>
            <p:cNvSpPr/>
            <p:nvPr>
              <p:custDataLst>
                <p:tags r:id="rId148"/>
              </p:custDataLst>
            </p:nvPr>
          </p:nvSpPr>
          <p:spPr>
            <a:xfrm>
              <a:off x="1847850" y="48641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41940" y="15849"/>
                  </a:lnTo>
                  <a:lnTo>
                    <a:pt x="87777" y="354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698"/>
            <p:cNvSpPr/>
            <p:nvPr>
              <p:custDataLst>
                <p:tags r:id="rId149"/>
              </p:custDataLst>
            </p:nvPr>
          </p:nvSpPr>
          <p:spPr>
            <a:xfrm>
              <a:off x="1878253" y="4727440"/>
              <a:ext cx="121998" cy="272722"/>
            </a:xfrm>
            <a:custGeom>
              <a:avLst/>
              <a:gdLst/>
              <a:ahLst/>
              <a:cxnLst/>
              <a:rect l="0" t="0" r="0" b="0"/>
              <a:pathLst>
                <a:path w="121998" h="272722">
                  <a:moveTo>
                    <a:pt x="109297" y="16010"/>
                  </a:moveTo>
                  <a:lnTo>
                    <a:pt x="109297" y="16010"/>
                  </a:lnTo>
                  <a:lnTo>
                    <a:pt x="109297" y="462"/>
                  </a:lnTo>
                  <a:lnTo>
                    <a:pt x="108591" y="0"/>
                  </a:lnTo>
                  <a:lnTo>
                    <a:pt x="107415" y="397"/>
                  </a:lnTo>
                  <a:lnTo>
                    <a:pt x="105926" y="1368"/>
                  </a:lnTo>
                  <a:lnTo>
                    <a:pt x="87643" y="41355"/>
                  </a:lnTo>
                  <a:lnTo>
                    <a:pt x="68544" y="85138"/>
                  </a:lnTo>
                  <a:lnTo>
                    <a:pt x="52379" y="120111"/>
                  </a:lnTo>
                  <a:lnTo>
                    <a:pt x="33435" y="156822"/>
                  </a:lnTo>
                  <a:lnTo>
                    <a:pt x="18901" y="190541"/>
                  </a:lnTo>
                  <a:lnTo>
                    <a:pt x="4667" y="231647"/>
                  </a:lnTo>
                  <a:lnTo>
                    <a:pt x="0" y="250843"/>
                  </a:lnTo>
                  <a:lnTo>
                    <a:pt x="278" y="264079"/>
                  </a:lnTo>
                  <a:lnTo>
                    <a:pt x="2045" y="268173"/>
                  </a:lnTo>
                  <a:lnTo>
                    <a:pt x="4635" y="270902"/>
                  </a:lnTo>
                  <a:lnTo>
                    <a:pt x="7772" y="272721"/>
                  </a:lnTo>
                  <a:lnTo>
                    <a:pt x="29043" y="271911"/>
                  </a:lnTo>
                  <a:lnTo>
                    <a:pt x="76246" y="256445"/>
                  </a:lnTo>
                  <a:lnTo>
                    <a:pt x="112523" y="240392"/>
                  </a:lnTo>
                  <a:lnTo>
                    <a:pt x="121997" y="225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352"/>
          <p:cNvGrpSpPr/>
          <p:nvPr/>
        </p:nvGrpSpPr>
        <p:grpSpPr>
          <a:xfrm>
            <a:off x="1677283" y="4482557"/>
            <a:ext cx="411672" cy="104724"/>
            <a:chOff x="1677283" y="4482557"/>
            <a:chExt cx="411672" cy="104724"/>
          </a:xfrm>
        </p:grpSpPr>
        <p:sp>
          <p:nvSpPr>
            <p:cNvPr id="344" name="SMARTInkShape-1699"/>
            <p:cNvSpPr/>
            <p:nvPr>
              <p:custDataLst>
                <p:tags r:id="rId144"/>
              </p:custDataLst>
            </p:nvPr>
          </p:nvSpPr>
          <p:spPr>
            <a:xfrm>
              <a:off x="1915695" y="4482557"/>
              <a:ext cx="173260" cy="104724"/>
            </a:xfrm>
            <a:custGeom>
              <a:avLst/>
              <a:gdLst/>
              <a:ahLst/>
              <a:cxnLst/>
              <a:rect l="0" t="0" r="0" b="0"/>
              <a:pathLst>
                <a:path w="173260" h="104724">
                  <a:moveTo>
                    <a:pt x="129005" y="6893"/>
                  </a:moveTo>
                  <a:lnTo>
                    <a:pt x="129005" y="6893"/>
                  </a:lnTo>
                  <a:lnTo>
                    <a:pt x="111693" y="34330"/>
                  </a:lnTo>
                  <a:lnTo>
                    <a:pt x="71395" y="75566"/>
                  </a:lnTo>
                  <a:lnTo>
                    <a:pt x="49219" y="89173"/>
                  </a:lnTo>
                  <a:lnTo>
                    <a:pt x="28369" y="94486"/>
                  </a:lnTo>
                  <a:lnTo>
                    <a:pt x="23815" y="94921"/>
                  </a:lnTo>
                  <a:lnTo>
                    <a:pt x="14991" y="91643"/>
                  </a:lnTo>
                  <a:lnTo>
                    <a:pt x="10662" y="88793"/>
                  </a:lnTo>
                  <a:lnTo>
                    <a:pt x="3971" y="79982"/>
                  </a:lnTo>
                  <a:lnTo>
                    <a:pt x="1199" y="74668"/>
                  </a:lnTo>
                  <a:lnTo>
                    <a:pt x="0" y="65003"/>
                  </a:lnTo>
                  <a:lnTo>
                    <a:pt x="669" y="60449"/>
                  </a:lnTo>
                  <a:lnTo>
                    <a:pt x="5174" y="51627"/>
                  </a:lnTo>
                  <a:lnTo>
                    <a:pt x="8351" y="47299"/>
                  </a:lnTo>
                  <a:lnTo>
                    <a:pt x="15644" y="42490"/>
                  </a:lnTo>
                  <a:lnTo>
                    <a:pt x="27683" y="39783"/>
                  </a:lnTo>
                  <a:lnTo>
                    <a:pt x="31824" y="39403"/>
                  </a:lnTo>
                  <a:lnTo>
                    <a:pt x="40187" y="42744"/>
                  </a:lnTo>
                  <a:lnTo>
                    <a:pt x="84806" y="66908"/>
                  </a:lnTo>
                  <a:lnTo>
                    <a:pt x="130175" y="99209"/>
                  </a:lnTo>
                  <a:lnTo>
                    <a:pt x="136110" y="103896"/>
                  </a:lnTo>
                  <a:lnTo>
                    <a:pt x="139386" y="104723"/>
                  </a:lnTo>
                  <a:lnTo>
                    <a:pt x="146789" y="103760"/>
                  </a:lnTo>
                  <a:lnTo>
                    <a:pt x="155519" y="99251"/>
                  </a:lnTo>
                  <a:lnTo>
                    <a:pt x="165946" y="86705"/>
                  </a:lnTo>
                  <a:lnTo>
                    <a:pt x="170118" y="75526"/>
                  </a:lnTo>
                  <a:lnTo>
                    <a:pt x="173259" y="32222"/>
                  </a:lnTo>
                  <a:lnTo>
                    <a:pt x="169605" y="21442"/>
                  </a:lnTo>
                  <a:lnTo>
                    <a:pt x="166655" y="16593"/>
                  </a:lnTo>
                  <a:lnTo>
                    <a:pt x="142277" y="3025"/>
                  </a:lnTo>
                  <a:lnTo>
                    <a:pt x="125732" y="0"/>
                  </a:lnTo>
                  <a:lnTo>
                    <a:pt x="118356" y="181"/>
                  </a:lnTo>
                  <a:lnTo>
                    <a:pt x="104517" y="7908"/>
                  </a:lnTo>
                  <a:lnTo>
                    <a:pt x="52805" y="5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700"/>
            <p:cNvSpPr/>
            <p:nvPr>
              <p:custDataLst>
                <p:tags r:id="rId145"/>
              </p:custDataLst>
            </p:nvPr>
          </p:nvSpPr>
          <p:spPr>
            <a:xfrm>
              <a:off x="1677283" y="4546600"/>
              <a:ext cx="202318" cy="6351"/>
            </a:xfrm>
            <a:custGeom>
              <a:avLst/>
              <a:gdLst/>
              <a:ahLst/>
              <a:cxnLst/>
              <a:rect l="0" t="0" r="0" b="0"/>
              <a:pathLst>
                <a:path w="2023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6120" y="261"/>
                  </a:lnTo>
                  <a:lnTo>
                    <a:pt x="53412" y="22"/>
                  </a:lnTo>
                  <a:lnTo>
                    <a:pt x="92424" y="7"/>
                  </a:lnTo>
                  <a:lnTo>
                    <a:pt x="135262" y="2"/>
                  </a:lnTo>
                  <a:lnTo>
                    <a:pt x="175864" y="0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353"/>
          <p:cNvGrpSpPr/>
          <p:nvPr/>
        </p:nvGrpSpPr>
        <p:grpSpPr>
          <a:xfrm>
            <a:off x="2895861" y="4439794"/>
            <a:ext cx="333748" cy="849681"/>
            <a:chOff x="2895861" y="4439794"/>
            <a:chExt cx="333748" cy="849681"/>
          </a:xfrm>
        </p:grpSpPr>
        <p:sp>
          <p:nvSpPr>
            <p:cNvPr id="347" name="SMARTInkShape-1701"/>
            <p:cNvSpPr/>
            <p:nvPr>
              <p:custDataLst>
                <p:tags r:id="rId139"/>
              </p:custDataLst>
            </p:nvPr>
          </p:nvSpPr>
          <p:spPr>
            <a:xfrm>
              <a:off x="2978150" y="47371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6481" y="24694"/>
                  </a:lnTo>
                  <a:lnTo>
                    <a:pt x="46087" y="16561"/>
                  </a:lnTo>
                  <a:lnTo>
                    <a:pt x="89777" y="10473"/>
                  </a:lnTo>
                  <a:lnTo>
                    <a:pt x="131728" y="420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702"/>
            <p:cNvSpPr/>
            <p:nvPr>
              <p:custDataLst>
                <p:tags r:id="rId140"/>
              </p:custDataLst>
            </p:nvPr>
          </p:nvSpPr>
          <p:spPr>
            <a:xfrm>
              <a:off x="3016400" y="5022528"/>
              <a:ext cx="149032" cy="266947"/>
            </a:xfrm>
            <a:custGeom>
              <a:avLst/>
              <a:gdLst/>
              <a:ahLst/>
              <a:cxnLst/>
              <a:rect l="0" t="0" r="0" b="0"/>
              <a:pathLst>
                <a:path w="149032" h="266947">
                  <a:moveTo>
                    <a:pt x="6200" y="114622"/>
                  </a:moveTo>
                  <a:lnTo>
                    <a:pt x="6200" y="114622"/>
                  </a:lnTo>
                  <a:lnTo>
                    <a:pt x="733" y="114622"/>
                  </a:lnTo>
                  <a:lnTo>
                    <a:pt x="3483" y="114622"/>
                  </a:lnTo>
                  <a:lnTo>
                    <a:pt x="4388" y="115327"/>
                  </a:lnTo>
                  <a:lnTo>
                    <a:pt x="10405" y="127570"/>
                  </a:lnTo>
                  <a:lnTo>
                    <a:pt x="12362" y="171832"/>
                  </a:lnTo>
                  <a:lnTo>
                    <a:pt x="10631" y="215606"/>
                  </a:lnTo>
                  <a:lnTo>
                    <a:pt x="1563" y="262090"/>
                  </a:lnTo>
                  <a:lnTo>
                    <a:pt x="611" y="266946"/>
                  </a:lnTo>
                  <a:lnTo>
                    <a:pt x="358" y="266266"/>
                  </a:lnTo>
                  <a:lnTo>
                    <a:pt x="0" y="235989"/>
                  </a:lnTo>
                  <a:lnTo>
                    <a:pt x="622" y="193963"/>
                  </a:lnTo>
                  <a:lnTo>
                    <a:pt x="3251" y="154118"/>
                  </a:lnTo>
                  <a:lnTo>
                    <a:pt x="6771" y="119005"/>
                  </a:lnTo>
                  <a:lnTo>
                    <a:pt x="14600" y="77115"/>
                  </a:lnTo>
                  <a:lnTo>
                    <a:pt x="30328" y="30164"/>
                  </a:lnTo>
                  <a:lnTo>
                    <a:pt x="40207" y="18053"/>
                  </a:lnTo>
                  <a:lnTo>
                    <a:pt x="61040" y="3302"/>
                  </a:lnTo>
                  <a:lnTo>
                    <a:pt x="73142" y="0"/>
                  </a:lnTo>
                  <a:lnTo>
                    <a:pt x="78344" y="108"/>
                  </a:lnTo>
                  <a:lnTo>
                    <a:pt x="83224" y="2296"/>
                  </a:lnTo>
                  <a:lnTo>
                    <a:pt x="92409" y="10371"/>
                  </a:lnTo>
                  <a:lnTo>
                    <a:pt x="97432" y="21016"/>
                  </a:lnTo>
                  <a:lnTo>
                    <a:pt x="98771" y="26818"/>
                  </a:lnTo>
                  <a:lnTo>
                    <a:pt x="96496" y="40791"/>
                  </a:lnTo>
                  <a:lnTo>
                    <a:pt x="83538" y="69386"/>
                  </a:lnTo>
                  <a:lnTo>
                    <a:pt x="71527" y="82246"/>
                  </a:lnTo>
                  <a:lnTo>
                    <a:pt x="65103" y="86123"/>
                  </a:lnTo>
                  <a:lnTo>
                    <a:pt x="58601" y="88609"/>
                  </a:lnTo>
                  <a:lnTo>
                    <a:pt x="58773" y="88813"/>
                  </a:lnTo>
                  <a:lnTo>
                    <a:pt x="90650" y="97987"/>
                  </a:lnTo>
                  <a:lnTo>
                    <a:pt x="129922" y="117762"/>
                  </a:lnTo>
                  <a:lnTo>
                    <a:pt x="141385" y="128716"/>
                  </a:lnTo>
                  <a:lnTo>
                    <a:pt x="147421" y="140643"/>
                  </a:lnTo>
                  <a:lnTo>
                    <a:pt x="149031" y="146786"/>
                  </a:lnTo>
                  <a:lnTo>
                    <a:pt x="146576" y="153703"/>
                  </a:lnTo>
                  <a:lnTo>
                    <a:pt x="134441" y="168916"/>
                  </a:lnTo>
                  <a:lnTo>
                    <a:pt x="90921" y="189975"/>
                  </a:lnTo>
                  <a:lnTo>
                    <a:pt x="57000" y="203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703"/>
            <p:cNvSpPr/>
            <p:nvPr>
              <p:custDataLst>
                <p:tags r:id="rId141"/>
              </p:custDataLst>
            </p:nvPr>
          </p:nvSpPr>
          <p:spPr>
            <a:xfrm>
              <a:off x="3037748" y="4695516"/>
              <a:ext cx="95386" cy="201974"/>
            </a:xfrm>
            <a:custGeom>
              <a:avLst/>
              <a:gdLst/>
              <a:ahLst/>
              <a:cxnLst/>
              <a:rect l="0" t="0" r="0" b="0"/>
              <a:pathLst>
                <a:path w="95386" h="201974">
                  <a:moveTo>
                    <a:pt x="42002" y="9834"/>
                  </a:moveTo>
                  <a:lnTo>
                    <a:pt x="42002" y="9834"/>
                  </a:lnTo>
                  <a:lnTo>
                    <a:pt x="36535" y="4367"/>
                  </a:lnTo>
                  <a:lnTo>
                    <a:pt x="35826" y="0"/>
                  </a:lnTo>
                  <a:lnTo>
                    <a:pt x="34998" y="3549"/>
                  </a:lnTo>
                  <a:lnTo>
                    <a:pt x="17764" y="44832"/>
                  </a:lnTo>
                  <a:lnTo>
                    <a:pt x="8365" y="87930"/>
                  </a:lnTo>
                  <a:lnTo>
                    <a:pt x="420" y="131434"/>
                  </a:lnTo>
                  <a:lnTo>
                    <a:pt x="0" y="166054"/>
                  </a:lnTo>
                  <a:lnTo>
                    <a:pt x="6502" y="190113"/>
                  </a:lnTo>
                  <a:lnTo>
                    <a:pt x="12348" y="197673"/>
                  </a:lnTo>
                  <a:lnTo>
                    <a:pt x="15883" y="200676"/>
                  </a:lnTo>
                  <a:lnTo>
                    <a:pt x="19651" y="201973"/>
                  </a:lnTo>
                  <a:lnTo>
                    <a:pt x="27599" y="201533"/>
                  </a:lnTo>
                  <a:lnTo>
                    <a:pt x="35836" y="197104"/>
                  </a:lnTo>
                  <a:lnTo>
                    <a:pt x="43495" y="190432"/>
                  </a:lnTo>
                  <a:lnTo>
                    <a:pt x="51773" y="178037"/>
                  </a:lnTo>
                  <a:lnTo>
                    <a:pt x="66116" y="151405"/>
                  </a:lnTo>
                  <a:lnTo>
                    <a:pt x="65839" y="150781"/>
                  </a:lnTo>
                  <a:lnTo>
                    <a:pt x="64949" y="150365"/>
                  </a:lnTo>
                  <a:lnTo>
                    <a:pt x="61053" y="149534"/>
                  </a:lnTo>
                  <a:lnTo>
                    <a:pt x="61052" y="122867"/>
                  </a:lnTo>
                  <a:lnTo>
                    <a:pt x="59171" y="118161"/>
                  </a:lnTo>
                  <a:lnTo>
                    <a:pt x="55585" y="112763"/>
                  </a:lnTo>
                  <a:lnTo>
                    <a:pt x="55290" y="113025"/>
                  </a:lnTo>
                  <a:lnTo>
                    <a:pt x="51055" y="124161"/>
                  </a:lnTo>
                  <a:lnTo>
                    <a:pt x="46026" y="136846"/>
                  </a:lnTo>
                  <a:lnTo>
                    <a:pt x="42531" y="165214"/>
                  </a:lnTo>
                  <a:lnTo>
                    <a:pt x="44119" y="172496"/>
                  </a:lnTo>
                  <a:lnTo>
                    <a:pt x="45530" y="175425"/>
                  </a:lnTo>
                  <a:lnTo>
                    <a:pt x="47882" y="177378"/>
                  </a:lnTo>
                  <a:lnTo>
                    <a:pt x="54258" y="179548"/>
                  </a:lnTo>
                  <a:lnTo>
                    <a:pt x="61795" y="178631"/>
                  </a:lnTo>
                  <a:lnTo>
                    <a:pt x="78132" y="172293"/>
                  </a:lnTo>
                  <a:lnTo>
                    <a:pt x="84636" y="166471"/>
                  </a:lnTo>
                  <a:lnTo>
                    <a:pt x="94560" y="151233"/>
                  </a:lnTo>
                  <a:lnTo>
                    <a:pt x="95385" y="147139"/>
                  </a:lnTo>
                  <a:lnTo>
                    <a:pt x="94420" y="138827"/>
                  </a:lnTo>
                  <a:lnTo>
                    <a:pt x="89911" y="129585"/>
                  </a:lnTo>
                  <a:lnTo>
                    <a:pt x="87347" y="127767"/>
                  </a:lnTo>
                  <a:lnTo>
                    <a:pt x="80735" y="125749"/>
                  </a:lnTo>
                  <a:lnTo>
                    <a:pt x="77701" y="125916"/>
                  </a:lnTo>
                  <a:lnTo>
                    <a:pt x="72449" y="127983"/>
                  </a:lnTo>
                  <a:lnTo>
                    <a:pt x="61052" y="136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704"/>
            <p:cNvSpPr/>
            <p:nvPr>
              <p:custDataLst>
                <p:tags r:id="rId142"/>
              </p:custDataLst>
            </p:nvPr>
          </p:nvSpPr>
          <p:spPr>
            <a:xfrm>
              <a:off x="2895861" y="4521200"/>
              <a:ext cx="120390" cy="6351"/>
            </a:xfrm>
            <a:custGeom>
              <a:avLst/>
              <a:gdLst/>
              <a:ahLst/>
              <a:cxnLst/>
              <a:rect l="0" t="0" r="0" b="0"/>
              <a:pathLst>
                <a:path w="120390" h="6351">
                  <a:moveTo>
                    <a:pt x="6089" y="6350"/>
                  </a:moveTo>
                  <a:lnTo>
                    <a:pt x="6089" y="6350"/>
                  </a:lnTo>
                  <a:lnTo>
                    <a:pt x="622" y="6350"/>
                  </a:lnTo>
                  <a:lnTo>
                    <a:pt x="327" y="5644"/>
                  </a:lnTo>
                  <a:lnTo>
                    <a:pt x="0" y="2979"/>
                  </a:lnTo>
                  <a:lnTo>
                    <a:pt x="1324" y="1986"/>
                  </a:lnTo>
                  <a:lnTo>
                    <a:pt x="6559" y="883"/>
                  </a:lnTo>
                  <a:lnTo>
                    <a:pt x="52744" y="78"/>
                  </a:lnTo>
                  <a:lnTo>
                    <a:pt x="95001" y="10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705"/>
            <p:cNvSpPr/>
            <p:nvPr>
              <p:custDataLst>
                <p:tags r:id="rId143"/>
              </p:custDataLst>
            </p:nvPr>
          </p:nvSpPr>
          <p:spPr>
            <a:xfrm>
              <a:off x="3070895" y="4439794"/>
              <a:ext cx="158714" cy="99697"/>
            </a:xfrm>
            <a:custGeom>
              <a:avLst/>
              <a:gdLst/>
              <a:ahLst/>
              <a:cxnLst/>
              <a:rect l="0" t="0" r="0" b="0"/>
              <a:pathLst>
                <a:path w="158714" h="99697">
                  <a:moveTo>
                    <a:pt x="91405" y="11556"/>
                  </a:moveTo>
                  <a:lnTo>
                    <a:pt x="91405" y="11556"/>
                  </a:lnTo>
                  <a:lnTo>
                    <a:pt x="88034" y="8185"/>
                  </a:lnTo>
                  <a:lnTo>
                    <a:pt x="87747" y="6487"/>
                  </a:lnTo>
                  <a:lnTo>
                    <a:pt x="88261" y="4648"/>
                  </a:lnTo>
                  <a:lnTo>
                    <a:pt x="90784" y="0"/>
                  </a:lnTo>
                  <a:lnTo>
                    <a:pt x="90991" y="324"/>
                  </a:lnTo>
                  <a:lnTo>
                    <a:pt x="91221" y="2566"/>
                  </a:lnTo>
                  <a:lnTo>
                    <a:pt x="79152" y="32489"/>
                  </a:lnTo>
                  <a:lnTo>
                    <a:pt x="46437" y="78229"/>
                  </a:lnTo>
                  <a:lnTo>
                    <a:pt x="28457" y="93243"/>
                  </a:lnTo>
                  <a:lnTo>
                    <a:pt x="18508" y="97250"/>
                  </a:lnTo>
                  <a:lnTo>
                    <a:pt x="14584" y="97614"/>
                  </a:lnTo>
                  <a:lnTo>
                    <a:pt x="8344" y="96135"/>
                  </a:lnTo>
                  <a:lnTo>
                    <a:pt x="3219" y="87482"/>
                  </a:lnTo>
                  <a:lnTo>
                    <a:pt x="0" y="74934"/>
                  </a:lnTo>
                  <a:lnTo>
                    <a:pt x="922" y="62302"/>
                  </a:lnTo>
                  <a:lnTo>
                    <a:pt x="5564" y="53395"/>
                  </a:lnTo>
                  <a:lnTo>
                    <a:pt x="11626" y="47790"/>
                  </a:lnTo>
                  <a:lnTo>
                    <a:pt x="16671" y="45299"/>
                  </a:lnTo>
                  <a:lnTo>
                    <a:pt x="26850" y="43896"/>
                  </a:lnTo>
                  <a:lnTo>
                    <a:pt x="34727" y="47331"/>
                  </a:lnTo>
                  <a:lnTo>
                    <a:pt x="42931" y="54267"/>
                  </a:lnTo>
                  <a:lnTo>
                    <a:pt x="82064" y="91797"/>
                  </a:lnTo>
                  <a:lnTo>
                    <a:pt x="92898" y="96607"/>
                  </a:lnTo>
                  <a:lnTo>
                    <a:pt x="110358" y="99696"/>
                  </a:lnTo>
                  <a:lnTo>
                    <a:pt x="121637" y="96859"/>
                  </a:lnTo>
                  <a:lnTo>
                    <a:pt x="137287" y="84809"/>
                  </a:lnTo>
                  <a:lnTo>
                    <a:pt x="151958" y="67832"/>
                  </a:lnTo>
                  <a:lnTo>
                    <a:pt x="157123" y="53736"/>
                  </a:lnTo>
                  <a:lnTo>
                    <a:pt x="158713" y="38064"/>
                  </a:lnTo>
                  <a:lnTo>
                    <a:pt x="157068" y="21691"/>
                  </a:lnTo>
                  <a:lnTo>
                    <a:pt x="154230" y="15491"/>
                  </a:lnTo>
                  <a:lnTo>
                    <a:pt x="145433" y="6719"/>
                  </a:lnTo>
                  <a:lnTo>
                    <a:pt x="138007" y="6919"/>
                  </a:lnTo>
                  <a:lnTo>
                    <a:pt x="118467" y="14669"/>
                  </a:lnTo>
                  <a:lnTo>
                    <a:pt x="75662" y="52910"/>
                  </a:lnTo>
                  <a:lnTo>
                    <a:pt x="59655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354"/>
          <p:cNvGrpSpPr/>
          <p:nvPr/>
        </p:nvGrpSpPr>
        <p:grpSpPr>
          <a:xfrm>
            <a:off x="1949845" y="3727450"/>
            <a:ext cx="1818480" cy="581383"/>
            <a:chOff x="1949845" y="3727450"/>
            <a:chExt cx="1818480" cy="581383"/>
          </a:xfrm>
        </p:grpSpPr>
        <p:sp>
          <p:nvSpPr>
            <p:cNvPr id="353" name="SMARTInkShape-1706"/>
            <p:cNvSpPr/>
            <p:nvPr>
              <p:custDataLst>
                <p:tags r:id="rId131"/>
              </p:custDataLst>
            </p:nvPr>
          </p:nvSpPr>
          <p:spPr>
            <a:xfrm>
              <a:off x="3556000" y="3727450"/>
              <a:ext cx="212325" cy="348492"/>
            </a:xfrm>
            <a:custGeom>
              <a:avLst/>
              <a:gdLst/>
              <a:ahLst/>
              <a:cxnLst/>
              <a:rect l="0" t="0" r="0" b="0"/>
              <a:pathLst>
                <a:path w="212325" h="348492">
                  <a:moveTo>
                    <a:pt x="133350" y="0"/>
                  </a:moveTo>
                  <a:lnTo>
                    <a:pt x="133350" y="0"/>
                  </a:lnTo>
                  <a:lnTo>
                    <a:pt x="129979" y="3371"/>
                  </a:lnTo>
                  <a:lnTo>
                    <a:pt x="118603" y="42995"/>
                  </a:lnTo>
                  <a:lnTo>
                    <a:pt x="111979" y="76964"/>
                  </a:lnTo>
                  <a:lnTo>
                    <a:pt x="106683" y="120284"/>
                  </a:lnTo>
                  <a:lnTo>
                    <a:pt x="100097" y="165878"/>
                  </a:lnTo>
                  <a:lnTo>
                    <a:pt x="93170" y="209896"/>
                  </a:lnTo>
                  <a:lnTo>
                    <a:pt x="87740" y="248274"/>
                  </a:lnTo>
                  <a:lnTo>
                    <a:pt x="77346" y="288130"/>
                  </a:lnTo>
                  <a:lnTo>
                    <a:pt x="72071" y="307700"/>
                  </a:lnTo>
                  <a:lnTo>
                    <a:pt x="72036" y="309556"/>
                  </a:lnTo>
                  <a:lnTo>
                    <a:pt x="72719" y="309382"/>
                  </a:lnTo>
                  <a:lnTo>
                    <a:pt x="73879" y="307854"/>
                  </a:lnTo>
                  <a:lnTo>
                    <a:pt x="82222" y="272164"/>
                  </a:lnTo>
                  <a:lnTo>
                    <a:pt x="91576" y="238554"/>
                  </a:lnTo>
                  <a:lnTo>
                    <a:pt x="112113" y="200191"/>
                  </a:lnTo>
                  <a:lnTo>
                    <a:pt x="127910" y="185870"/>
                  </a:lnTo>
                  <a:lnTo>
                    <a:pt x="144337" y="177859"/>
                  </a:lnTo>
                  <a:lnTo>
                    <a:pt x="161046" y="174298"/>
                  </a:lnTo>
                  <a:lnTo>
                    <a:pt x="169452" y="176171"/>
                  </a:lnTo>
                  <a:lnTo>
                    <a:pt x="186320" y="185778"/>
                  </a:lnTo>
                  <a:lnTo>
                    <a:pt x="199460" y="203218"/>
                  </a:lnTo>
                  <a:lnTo>
                    <a:pt x="208593" y="225786"/>
                  </a:lnTo>
                  <a:lnTo>
                    <a:pt x="212324" y="265552"/>
                  </a:lnTo>
                  <a:lnTo>
                    <a:pt x="208196" y="291590"/>
                  </a:lnTo>
                  <a:lnTo>
                    <a:pt x="197895" y="313510"/>
                  </a:lnTo>
                  <a:lnTo>
                    <a:pt x="191196" y="323307"/>
                  </a:lnTo>
                  <a:lnTo>
                    <a:pt x="170583" y="337955"/>
                  </a:lnTo>
                  <a:lnTo>
                    <a:pt x="158173" y="343836"/>
                  </a:lnTo>
                  <a:lnTo>
                    <a:pt x="123686" y="348491"/>
                  </a:lnTo>
                  <a:lnTo>
                    <a:pt x="83194" y="346090"/>
                  </a:lnTo>
                  <a:lnTo>
                    <a:pt x="41678" y="33561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707"/>
            <p:cNvSpPr/>
            <p:nvPr>
              <p:custDataLst>
                <p:tags r:id="rId132"/>
              </p:custDataLst>
            </p:nvPr>
          </p:nvSpPr>
          <p:spPr>
            <a:xfrm>
              <a:off x="3454953" y="3857142"/>
              <a:ext cx="24848" cy="257659"/>
            </a:xfrm>
            <a:custGeom>
              <a:avLst/>
              <a:gdLst/>
              <a:ahLst/>
              <a:cxnLst/>
              <a:rect l="0" t="0" r="0" b="0"/>
              <a:pathLst>
                <a:path w="24848" h="257659">
                  <a:moveTo>
                    <a:pt x="24847" y="3658"/>
                  </a:moveTo>
                  <a:lnTo>
                    <a:pt x="24847" y="3658"/>
                  </a:lnTo>
                  <a:lnTo>
                    <a:pt x="24847" y="287"/>
                  </a:lnTo>
                  <a:lnTo>
                    <a:pt x="24141" y="0"/>
                  </a:lnTo>
                  <a:lnTo>
                    <a:pt x="21476" y="1562"/>
                  </a:lnTo>
                  <a:lnTo>
                    <a:pt x="11982" y="41682"/>
                  </a:lnTo>
                  <a:lnTo>
                    <a:pt x="5748" y="85480"/>
                  </a:lnTo>
                  <a:lnTo>
                    <a:pt x="2247" y="121162"/>
                  </a:lnTo>
                  <a:lnTo>
                    <a:pt x="691" y="160540"/>
                  </a:lnTo>
                  <a:lnTo>
                    <a:pt x="0" y="194033"/>
                  </a:lnTo>
                  <a:lnTo>
                    <a:pt x="2927" y="239916"/>
                  </a:lnTo>
                  <a:lnTo>
                    <a:pt x="5797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708"/>
            <p:cNvSpPr/>
            <p:nvPr>
              <p:custDataLst>
                <p:tags r:id="rId133"/>
              </p:custDataLst>
            </p:nvPr>
          </p:nvSpPr>
          <p:spPr>
            <a:xfrm>
              <a:off x="3359150" y="39751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22604" y="14024"/>
                  </a:lnTo>
                  <a:lnTo>
                    <a:pt x="54910" y="11211"/>
                  </a:lnTo>
                  <a:lnTo>
                    <a:pt x="87905" y="7805"/>
                  </a:lnTo>
                  <a:lnTo>
                    <a:pt x="126087" y="3939"/>
                  </a:lnTo>
                  <a:lnTo>
                    <a:pt x="159050" y="175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709"/>
            <p:cNvSpPr/>
            <p:nvPr>
              <p:custDataLst>
                <p:tags r:id="rId134"/>
              </p:custDataLst>
            </p:nvPr>
          </p:nvSpPr>
          <p:spPr>
            <a:xfrm>
              <a:off x="3051209" y="3881907"/>
              <a:ext cx="193642" cy="205813"/>
            </a:xfrm>
            <a:custGeom>
              <a:avLst/>
              <a:gdLst/>
              <a:ahLst/>
              <a:cxnLst/>
              <a:rect l="0" t="0" r="0" b="0"/>
              <a:pathLst>
                <a:path w="193642" h="205813">
                  <a:moveTo>
                    <a:pt x="9491" y="16993"/>
                  </a:moveTo>
                  <a:lnTo>
                    <a:pt x="9491" y="16993"/>
                  </a:lnTo>
                  <a:lnTo>
                    <a:pt x="9491" y="13622"/>
                  </a:lnTo>
                  <a:lnTo>
                    <a:pt x="19604" y="4784"/>
                  </a:lnTo>
                  <a:lnTo>
                    <a:pt x="30213" y="983"/>
                  </a:lnTo>
                  <a:lnTo>
                    <a:pt x="41984" y="0"/>
                  </a:lnTo>
                  <a:lnTo>
                    <a:pt x="54271" y="1914"/>
                  </a:lnTo>
                  <a:lnTo>
                    <a:pt x="64907" y="10762"/>
                  </a:lnTo>
                  <a:lnTo>
                    <a:pt x="69718" y="17072"/>
                  </a:lnTo>
                  <a:lnTo>
                    <a:pt x="79861" y="49550"/>
                  </a:lnTo>
                  <a:lnTo>
                    <a:pt x="83964" y="93824"/>
                  </a:lnTo>
                  <a:lnTo>
                    <a:pt x="77397" y="122401"/>
                  </a:lnTo>
                  <a:lnTo>
                    <a:pt x="57834" y="160408"/>
                  </a:lnTo>
                  <a:lnTo>
                    <a:pt x="25939" y="198114"/>
                  </a:lnTo>
                  <a:lnTo>
                    <a:pt x="13038" y="204971"/>
                  </a:lnTo>
                  <a:lnTo>
                    <a:pt x="7622" y="205812"/>
                  </a:lnTo>
                  <a:lnTo>
                    <a:pt x="4011" y="204255"/>
                  </a:lnTo>
                  <a:lnTo>
                    <a:pt x="1605" y="201101"/>
                  </a:lnTo>
                  <a:lnTo>
                    <a:pt x="0" y="196882"/>
                  </a:lnTo>
                  <a:lnTo>
                    <a:pt x="5743" y="180904"/>
                  </a:lnTo>
                  <a:lnTo>
                    <a:pt x="32426" y="139524"/>
                  </a:lnTo>
                  <a:lnTo>
                    <a:pt x="66695" y="107940"/>
                  </a:lnTo>
                  <a:lnTo>
                    <a:pt x="108128" y="76239"/>
                  </a:lnTo>
                  <a:lnTo>
                    <a:pt x="148313" y="41133"/>
                  </a:lnTo>
                  <a:lnTo>
                    <a:pt x="184327" y="10120"/>
                  </a:lnTo>
                  <a:lnTo>
                    <a:pt x="185315" y="8178"/>
                  </a:lnTo>
                  <a:lnTo>
                    <a:pt x="185268" y="7588"/>
                  </a:lnTo>
                  <a:lnTo>
                    <a:pt x="184531" y="7901"/>
                  </a:lnTo>
                  <a:lnTo>
                    <a:pt x="164795" y="23585"/>
                  </a:lnTo>
                  <a:lnTo>
                    <a:pt x="152363" y="45558"/>
                  </a:lnTo>
                  <a:lnTo>
                    <a:pt x="137431" y="87781"/>
                  </a:lnTo>
                  <a:lnTo>
                    <a:pt x="130559" y="115482"/>
                  </a:lnTo>
                  <a:lnTo>
                    <a:pt x="129857" y="139553"/>
                  </a:lnTo>
                  <a:lnTo>
                    <a:pt x="135659" y="158248"/>
                  </a:lnTo>
                  <a:lnTo>
                    <a:pt x="140170" y="166196"/>
                  </a:lnTo>
                  <a:lnTo>
                    <a:pt x="148116" y="171494"/>
                  </a:lnTo>
                  <a:lnTo>
                    <a:pt x="193641" y="182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710"/>
            <p:cNvSpPr/>
            <p:nvPr>
              <p:custDataLst>
                <p:tags r:id="rId135"/>
              </p:custDataLst>
            </p:nvPr>
          </p:nvSpPr>
          <p:spPr>
            <a:xfrm>
              <a:off x="2769254" y="3888565"/>
              <a:ext cx="202547" cy="197265"/>
            </a:xfrm>
            <a:custGeom>
              <a:avLst/>
              <a:gdLst/>
              <a:ahLst/>
              <a:cxnLst/>
              <a:rect l="0" t="0" r="0" b="0"/>
              <a:pathLst>
                <a:path w="202547" h="197265">
                  <a:moveTo>
                    <a:pt x="132696" y="48435"/>
                  </a:moveTo>
                  <a:lnTo>
                    <a:pt x="132696" y="48435"/>
                  </a:lnTo>
                  <a:lnTo>
                    <a:pt x="117949" y="22704"/>
                  </a:lnTo>
                  <a:lnTo>
                    <a:pt x="99287" y="6036"/>
                  </a:lnTo>
                  <a:lnTo>
                    <a:pt x="87509" y="1368"/>
                  </a:lnTo>
                  <a:lnTo>
                    <a:pt x="74513" y="0"/>
                  </a:lnTo>
                  <a:lnTo>
                    <a:pt x="59329" y="1744"/>
                  </a:lnTo>
                  <a:lnTo>
                    <a:pt x="45055" y="10514"/>
                  </a:lnTo>
                  <a:lnTo>
                    <a:pt x="31655" y="25937"/>
                  </a:lnTo>
                  <a:lnTo>
                    <a:pt x="12917" y="62387"/>
                  </a:lnTo>
                  <a:lnTo>
                    <a:pt x="231" y="104466"/>
                  </a:lnTo>
                  <a:lnTo>
                    <a:pt x="0" y="146096"/>
                  </a:lnTo>
                  <a:lnTo>
                    <a:pt x="2694" y="167570"/>
                  </a:lnTo>
                  <a:lnTo>
                    <a:pt x="10006" y="182758"/>
                  </a:lnTo>
                  <a:lnTo>
                    <a:pt x="19606" y="192801"/>
                  </a:lnTo>
                  <a:lnTo>
                    <a:pt x="28576" y="197264"/>
                  </a:lnTo>
                  <a:lnTo>
                    <a:pt x="34355" y="196338"/>
                  </a:lnTo>
                  <a:lnTo>
                    <a:pt x="48302" y="189664"/>
                  </a:lnTo>
                  <a:lnTo>
                    <a:pt x="72020" y="160522"/>
                  </a:lnTo>
                  <a:lnTo>
                    <a:pt x="93551" y="120608"/>
                  </a:lnTo>
                  <a:lnTo>
                    <a:pt x="122445" y="74550"/>
                  </a:lnTo>
                  <a:lnTo>
                    <a:pt x="130671" y="63785"/>
                  </a:lnTo>
                  <a:lnTo>
                    <a:pt x="131346" y="64312"/>
                  </a:lnTo>
                  <a:lnTo>
                    <a:pt x="141406" y="107691"/>
                  </a:lnTo>
                  <a:lnTo>
                    <a:pt x="149972" y="126276"/>
                  </a:lnTo>
                  <a:lnTo>
                    <a:pt x="170662" y="147934"/>
                  </a:lnTo>
                  <a:lnTo>
                    <a:pt x="202546" y="16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711"/>
            <p:cNvSpPr/>
            <p:nvPr>
              <p:custDataLst>
                <p:tags r:id="rId136"/>
              </p:custDataLst>
            </p:nvPr>
          </p:nvSpPr>
          <p:spPr>
            <a:xfrm>
              <a:off x="2330450" y="4044950"/>
              <a:ext cx="254001" cy="43568"/>
            </a:xfrm>
            <a:custGeom>
              <a:avLst/>
              <a:gdLst/>
              <a:ahLst/>
              <a:cxnLst/>
              <a:rect l="0" t="0" r="0" b="0"/>
              <a:pathLst>
                <a:path w="254001" h="43568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16855" y="43567"/>
                  </a:lnTo>
                  <a:lnTo>
                    <a:pt x="54304" y="37446"/>
                  </a:lnTo>
                  <a:lnTo>
                    <a:pt x="88811" y="30519"/>
                  </a:lnTo>
                  <a:lnTo>
                    <a:pt x="126960" y="23442"/>
                  </a:lnTo>
                  <a:lnTo>
                    <a:pt x="165083" y="17944"/>
                  </a:lnTo>
                  <a:lnTo>
                    <a:pt x="201311" y="11268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712"/>
            <p:cNvSpPr/>
            <p:nvPr>
              <p:custDataLst>
                <p:tags r:id="rId137"/>
              </p:custDataLst>
            </p:nvPr>
          </p:nvSpPr>
          <p:spPr>
            <a:xfrm>
              <a:off x="2324100" y="393065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27451" y="588"/>
                  </a:lnTo>
                  <a:lnTo>
                    <a:pt x="61756" y="174"/>
                  </a:lnTo>
                  <a:lnTo>
                    <a:pt x="109079" y="51"/>
                  </a:lnTo>
                  <a:lnTo>
                    <a:pt x="150147" y="1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713"/>
            <p:cNvSpPr/>
            <p:nvPr>
              <p:custDataLst>
                <p:tags r:id="rId138"/>
              </p:custDataLst>
            </p:nvPr>
          </p:nvSpPr>
          <p:spPr>
            <a:xfrm>
              <a:off x="1949845" y="3803989"/>
              <a:ext cx="157136" cy="504844"/>
            </a:xfrm>
            <a:custGeom>
              <a:avLst/>
              <a:gdLst/>
              <a:ahLst/>
              <a:cxnLst/>
              <a:rect l="0" t="0" r="0" b="0"/>
              <a:pathLst>
                <a:path w="157136" h="504844">
                  <a:moveTo>
                    <a:pt x="12305" y="12361"/>
                  </a:moveTo>
                  <a:lnTo>
                    <a:pt x="12305" y="12361"/>
                  </a:lnTo>
                  <a:lnTo>
                    <a:pt x="12305" y="8990"/>
                  </a:lnTo>
                  <a:lnTo>
                    <a:pt x="10423" y="5454"/>
                  </a:lnTo>
                  <a:lnTo>
                    <a:pt x="6216" y="0"/>
                  </a:lnTo>
                  <a:lnTo>
                    <a:pt x="939" y="42051"/>
                  </a:lnTo>
                  <a:lnTo>
                    <a:pt x="0" y="79013"/>
                  </a:lnTo>
                  <a:lnTo>
                    <a:pt x="1604" y="119363"/>
                  </a:lnTo>
                  <a:lnTo>
                    <a:pt x="11837" y="164182"/>
                  </a:lnTo>
                  <a:lnTo>
                    <a:pt x="21269" y="176968"/>
                  </a:lnTo>
                  <a:lnTo>
                    <a:pt x="26748" y="181366"/>
                  </a:lnTo>
                  <a:lnTo>
                    <a:pt x="32517" y="183592"/>
                  </a:lnTo>
                  <a:lnTo>
                    <a:pt x="44571" y="184184"/>
                  </a:lnTo>
                  <a:lnTo>
                    <a:pt x="56984" y="178332"/>
                  </a:lnTo>
                  <a:lnTo>
                    <a:pt x="63258" y="173809"/>
                  </a:lnTo>
                  <a:lnTo>
                    <a:pt x="89241" y="134719"/>
                  </a:lnTo>
                  <a:lnTo>
                    <a:pt x="111222" y="92987"/>
                  </a:lnTo>
                  <a:lnTo>
                    <a:pt x="139589" y="45838"/>
                  </a:lnTo>
                  <a:lnTo>
                    <a:pt x="145418" y="38076"/>
                  </a:lnTo>
                  <a:lnTo>
                    <a:pt x="140598" y="60407"/>
                  </a:lnTo>
                  <a:lnTo>
                    <a:pt x="139560" y="98130"/>
                  </a:lnTo>
                  <a:lnTo>
                    <a:pt x="142752" y="137336"/>
                  </a:lnTo>
                  <a:lnTo>
                    <a:pt x="148166" y="183602"/>
                  </a:lnTo>
                  <a:lnTo>
                    <a:pt x="152180" y="222054"/>
                  </a:lnTo>
                  <a:lnTo>
                    <a:pt x="155611" y="266424"/>
                  </a:lnTo>
                  <a:lnTo>
                    <a:pt x="156525" y="291097"/>
                  </a:lnTo>
                  <a:lnTo>
                    <a:pt x="157135" y="316719"/>
                  </a:lnTo>
                  <a:lnTo>
                    <a:pt x="155932" y="364002"/>
                  </a:lnTo>
                  <a:lnTo>
                    <a:pt x="152339" y="406418"/>
                  </a:lnTo>
                  <a:lnTo>
                    <a:pt x="146039" y="441732"/>
                  </a:lnTo>
                  <a:lnTo>
                    <a:pt x="132890" y="468247"/>
                  </a:lnTo>
                  <a:lnTo>
                    <a:pt x="109417" y="493395"/>
                  </a:lnTo>
                  <a:lnTo>
                    <a:pt x="94977" y="501320"/>
                  </a:lnTo>
                  <a:lnTo>
                    <a:pt x="79152" y="504843"/>
                  </a:lnTo>
                  <a:lnTo>
                    <a:pt x="72392" y="503666"/>
                  </a:lnTo>
                  <a:lnTo>
                    <a:pt x="61118" y="496713"/>
                  </a:lnTo>
                  <a:lnTo>
                    <a:pt x="55166" y="484686"/>
                  </a:lnTo>
                  <a:lnTo>
                    <a:pt x="53579" y="477528"/>
                  </a:lnTo>
                  <a:lnTo>
                    <a:pt x="55579" y="462048"/>
                  </a:lnTo>
                  <a:lnTo>
                    <a:pt x="58087" y="453969"/>
                  </a:lnTo>
                  <a:lnTo>
                    <a:pt x="68401" y="439348"/>
                  </a:lnTo>
                  <a:lnTo>
                    <a:pt x="88193" y="422979"/>
                  </a:lnTo>
                  <a:lnTo>
                    <a:pt x="120255" y="399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355"/>
          <p:cNvGrpSpPr/>
          <p:nvPr/>
        </p:nvGrpSpPr>
        <p:grpSpPr>
          <a:xfrm>
            <a:off x="9108879" y="977900"/>
            <a:ext cx="143072" cy="12701"/>
            <a:chOff x="9108879" y="977900"/>
            <a:chExt cx="143072" cy="12701"/>
          </a:xfrm>
        </p:grpSpPr>
        <p:sp>
          <p:nvSpPr>
            <p:cNvPr id="362" name="SMARTInkShape-1714"/>
            <p:cNvSpPr/>
            <p:nvPr>
              <p:custDataLst>
                <p:tags r:id="rId129"/>
              </p:custDataLst>
            </p:nvPr>
          </p:nvSpPr>
          <p:spPr>
            <a:xfrm>
              <a:off x="9112250" y="9779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39999" y="9329"/>
                  </a:lnTo>
                  <a:lnTo>
                    <a:pt x="73751" y="57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715"/>
            <p:cNvSpPr/>
            <p:nvPr>
              <p:custDataLst>
                <p:tags r:id="rId130"/>
              </p:custDataLst>
            </p:nvPr>
          </p:nvSpPr>
          <p:spPr>
            <a:xfrm>
              <a:off x="9108879" y="978780"/>
              <a:ext cx="143072" cy="5471"/>
            </a:xfrm>
            <a:custGeom>
              <a:avLst/>
              <a:gdLst/>
              <a:ahLst/>
              <a:cxnLst/>
              <a:rect l="0" t="0" r="0" b="0"/>
              <a:pathLst>
                <a:path w="143072" h="5471">
                  <a:moveTo>
                    <a:pt x="3371" y="5470"/>
                  </a:moveTo>
                  <a:lnTo>
                    <a:pt x="3371" y="5470"/>
                  </a:lnTo>
                  <a:lnTo>
                    <a:pt x="0" y="5470"/>
                  </a:lnTo>
                  <a:lnTo>
                    <a:pt x="34983" y="2099"/>
                  </a:lnTo>
                  <a:lnTo>
                    <a:pt x="81020" y="3"/>
                  </a:lnTo>
                  <a:lnTo>
                    <a:pt x="123497" y="0"/>
                  </a:lnTo>
                  <a:lnTo>
                    <a:pt x="143071" y="54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5" name="SMARTInkShape-1716"/>
          <p:cNvSpPr/>
          <p:nvPr>
            <p:custDataLst>
              <p:tags r:id="rId3"/>
            </p:custDataLst>
          </p:nvPr>
        </p:nvSpPr>
        <p:spPr>
          <a:xfrm>
            <a:off x="8484438" y="1820646"/>
            <a:ext cx="491875" cy="418275"/>
          </a:xfrm>
          <a:custGeom>
            <a:avLst/>
            <a:gdLst/>
            <a:ahLst/>
            <a:cxnLst/>
            <a:rect l="0" t="0" r="0" b="0"/>
            <a:pathLst>
              <a:path w="491875" h="418275">
                <a:moveTo>
                  <a:pt x="151562" y="52604"/>
                </a:moveTo>
                <a:lnTo>
                  <a:pt x="151562" y="52604"/>
                </a:lnTo>
                <a:lnTo>
                  <a:pt x="192039" y="15890"/>
                </a:lnTo>
                <a:lnTo>
                  <a:pt x="217647" y="4096"/>
                </a:lnTo>
                <a:lnTo>
                  <a:pt x="237378" y="0"/>
                </a:lnTo>
                <a:lnTo>
                  <a:pt x="282552" y="3120"/>
                </a:lnTo>
                <a:lnTo>
                  <a:pt x="322312" y="12307"/>
                </a:lnTo>
                <a:lnTo>
                  <a:pt x="360905" y="28434"/>
                </a:lnTo>
                <a:lnTo>
                  <a:pt x="399152" y="46619"/>
                </a:lnTo>
                <a:lnTo>
                  <a:pt x="422468" y="59822"/>
                </a:lnTo>
                <a:lnTo>
                  <a:pt x="461593" y="99564"/>
                </a:lnTo>
                <a:lnTo>
                  <a:pt x="482115" y="133820"/>
                </a:lnTo>
                <a:lnTo>
                  <a:pt x="491814" y="173827"/>
                </a:lnTo>
                <a:lnTo>
                  <a:pt x="491874" y="194675"/>
                </a:lnTo>
                <a:lnTo>
                  <a:pt x="480414" y="236804"/>
                </a:lnTo>
                <a:lnTo>
                  <a:pt x="461190" y="282468"/>
                </a:lnTo>
                <a:lnTo>
                  <a:pt x="437717" y="322115"/>
                </a:lnTo>
                <a:lnTo>
                  <a:pt x="410990" y="362312"/>
                </a:lnTo>
                <a:lnTo>
                  <a:pt x="380555" y="388164"/>
                </a:lnTo>
                <a:lnTo>
                  <a:pt x="334344" y="412028"/>
                </a:lnTo>
                <a:lnTo>
                  <a:pt x="301676" y="418274"/>
                </a:lnTo>
                <a:lnTo>
                  <a:pt x="261813" y="416753"/>
                </a:lnTo>
                <a:lnTo>
                  <a:pt x="215351" y="411835"/>
                </a:lnTo>
                <a:lnTo>
                  <a:pt x="169207" y="399167"/>
                </a:lnTo>
                <a:lnTo>
                  <a:pt x="124256" y="378637"/>
                </a:lnTo>
                <a:lnTo>
                  <a:pt x="79657" y="358051"/>
                </a:lnTo>
                <a:lnTo>
                  <a:pt x="41906" y="338546"/>
                </a:lnTo>
                <a:lnTo>
                  <a:pt x="15120" y="319361"/>
                </a:lnTo>
                <a:lnTo>
                  <a:pt x="4373" y="304748"/>
                </a:lnTo>
                <a:lnTo>
                  <a:pt x="519" y="296900"/>
                </a:lnTo>
                <a:lnTo>
                  <a:pt x="0" y="275009"/>
                </a:lnTo>
                <a:lnTo>
                  <a:pt x="9523" y="231156"/>
                </a:lnTo>
                <a:lnTo>
                  <a:pt x="19289" y="196871"/>
                </a:lnTo>
                <a:lnTo>
                  <a:pt x="28334" y="162819"/>
                </a:lnTo>
                <a:lnTo>
                  <a:pt x="48100" y="118657"/>
                </a:lnTo>
                <a:lnTo>
                  <a:pt x="71831" y="82131"/>
                </a:lnTo>
                <a:lnTo>
                  <a:pt x="113863" y="39595"/>
                </a:lnTo>
                <a:lnTo>
                  <a:pt x="132925" y="23539"/>
                </a:lnTo>
                <a:lnTo>
                  <a:pt x="152686" y="14992"/>
                </a:lnTo>
                <a:lnTo>
                  <a:pt x="183312" y="815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SMARTInkShape-1717"/>
          <p:cNvSpPr/>
          <p:nvPr>
            <p:custDataLst>
              <p:tags r:id="rId4"/>
            </p:custDataLst>
          </p:nvPr>
        </p:nvSpPr>
        <p:spPr>
          <a:xfrm>
            <a:off x="4673600" y="0"/>
            <a:ext cx="1134960" cy="520196"/>
          </a:xfrm>
          <a:custGeom>
            <a:avLst/>
            <a:gdLst/>
            <a:ahLst/>
            <a:cxnLst/>
            <a:rect l="0" t="0" r="0" b="0"/>
            <a:pathLst>
              <a:path w="1134960" h="520196">
                <a:moveTo>
                  <a:pt x="0" y="133350"/>
                </a:moveTo>
                <a:lnTo>
                  <a:pt x="0" y="133350"/>
                </a:lnTo>
                <a:lnTo>
                  <a:pt x="38724" y="110206"/>
                </a:lnTo>
                <a:lnTo>
                  <a:pt x="79563" y="88797"/>
                </a:lnTo>
                <a:lnTo>
                  <a:pt x="116708" y="73974"/>
                </a:lnTo>
                <a:lnTo>
                  <a:pt x="162834" y="56491"/>
                </a:lnTo>
                <a:lnTo>
                  <a:pt x="195608" y="44157"/>
                </a:lnTo>
                <a:lnTo>
                  <a:pt x="236515" y="33501"/>
                </a:lnTo>
                <a:lnTo>
                  <a:pt x="281507" y="24062"/>
                </a:lnTo>
                <a:lnTo>
                  <a:pt x="325021" y="15163"/>
                </a:lnTo>
                <a:lnTo>
                  <a:pt x="369762" y="8385"/>
                </a:lnTo>
                <a:lnTo>
                  <a:pt x="414810" y="3727"/>
                </a:lnTo>
                <a:lnTo>
                  <a:pt x="458351" y="1656"/>
                </a:lnTo>
                <a:lnTo>
                  <a:pt x="504984" y="736"/>
                </a:lnTo>
                <a:lnTo>
                  <a:pt x="529272" y="491"/>
                </a:lnTo>
                <a:lnTo>
                  <a:pt x="553226" y="327"/>
                </a:lnTo>
                <a:lnTo>
                  <a:pt x="600538" y="145"/>
                </a:lnTo>
                <a:lnTo>
                  <a:pt x="643672" y="65"/>
                </a:lnTo>
                <a:lnTo>
                  <a:pt x="683304" y="29"/>
                </a:lnTo>
                <a:lnTo>
                  <a:pt x="719734" y="13"/>
                </a:lnTo>
                <a:lnTo>
                  <a:pt x="752858" y="6"/>
                </a:lnTo>
                <a:lnTo>
                  <a:pt x="799273" y="2"/>
                </a:lnTo>
                <a:lnTo>
                  <a:pt x="844305" y="0"/>
                </a:lnTo>
                <a:lnTo>
                  <a:pt x="885165" y="0"/>
                </a:lnTo>
                <a:lnTo>
                  <a:pt x="921495" y="0"/>
                </a:lnTo>
                <a:lnTo>
                  <a:pt x="968327" y="0"/>
                </a:lnTo>
                <a:lnTo>
                  <a:pt x="1015297" y="0"/>
                </a:lnTo>
                <a:lnTo>
                  <a:pt x="1032621" y="1411"/>
                </a:lnTo>
                <a:lnTo>
                  <a:pt x="1057535" y="10845"/>
                </a:lnTo>
                <a:lnTo>
                  <a:pt x="1091816" y="38692"/>
                </a:lnTo>
                <a:lnTo>
                  <a:pt x="1120137" y="79980"/>
                </a:lnTo>
                <a:lnTo>
                  <a:pt x="1133325" y="118326"/>
                </a:lnTo>
                <a:lnTo>
                  <a:pt x="1134959" y="139717"/>
                </a:lnTo>
                <a:lnTo>
                  <a:pt x="1127682" y="176827"/>
                </a:lnTo>
                <a:lnTo>
                  <a:pt x="1103719" y="218211"/>
                </a:lnTo>
                <a:lnTo>
                  <a:pt x="1071722" y="265788"/>
                </a:lnTo>
                <a:lnTo>
                  <a:pt x="1025245" y="305629"/>
                </a:lnTo>
                <a:lnTo>
                  <a:pt x="978069" y="332706"/>
                </a:lnTo>
                <a:lnTo>
                  <a:pt x="959605" y="346543"/>
                </a:lnTo>
                <a:lnTo>
                  <a:pt x="925810" y="382655"/>
                </a:lnTo>
                <a:lnTo>
                  <a:pt x="900690" y="399835"/>
                </a:lnTo>
                <a:lnTo>
                  <a:pt x="864320" y="414176"/>
                </a:lnTo>
                <a:lnTo>
                  <a:pt x="821592" y="431664"/>
                </a:lnTo>
                <a:lnTo>
                  <a:pt x="775653" y="448706"/>
                </a:lnTo>
                <a:lnTo>
                  <a:pt x="733511" y="461425"/>
                </a:lnTo>
                <a:lnTo>
                  <a:pt x="693116" y="474131"/>
                </a:lnTo>
                <a:lnTo>
                  <a:pt x="650965" y="490204"/>
                </a:lnTo>
                <a:lnTo>
                  <a:pt x="618107" y="500326"/>
                </a:lnTo>
                <a:lnTo>
                  <a:pt x="583042" y="508822"/>
                </a:lnTo>
                <a:lnTo>
                  <a:pt x="548643" y="514951"/>
                </a:lnTo>
                <a:lnTo>
                  <a:pt x="512658" y="518145"/>
                </a:lnTo>
                <a:lnTo>
                  <a:pt x="475497" y="519564"/>
                </a:lnTo>
                <a:lnTo>
                  <a:pt x="437815" y="520195"/>
                </a:lnTo>
                <a:lnTo>
                  <a:pt x="399901" y="518594"/>
                </a:lnTo>
                <a:lnTo>
                  <a:pt x="362589" y="514825"/>
                </a:lnTo>
                <a:lnTo>
                  <a:pt x="327192" y="508446"/>
                </a:lnTo>
                <a:lnTo>
                  <a:pt x="290762" y="500908"/>
                </a:lnTo>
                <a:lnTo>
                  <a:pt x="254110" y="492853"/>
                </a:lnTo>
                <a:lnTo>
                  <a:pt x="219006" y="484570"/>
                </a:lnTo>
                <a:lnTo>
                  <a:pt x="184590" y="476185"/>
                </a:lnTo>
                <a:lnTo>
                  <a:pt x="137243" y="461649"/>
                </a:lnTo>
                <a:lnTo>
                  <a:pt x="90061" y="437774"/>
                </a:lnTo>
                <a:lnTo>
                  <a:pt x="62354" y="412247"/>
                </a:lnTo>
                <a:lnTo>
                  <a:pt x="43013" y="382340"/>
                </a:lnTo>
                <a:lnTo>
                  <a:pt x="29611" y="341336"/>
                </a:lnTo>
                <a:lnTo>
                  <a:pt x="24350" y="301564"/>
                </a:lnTo>
                <a:lnTo>
                  <a:pt x="22502" y="263860"/>
                </a:lnTo>
                <a:lnTo>
                  <a:pt x="28304" y="217646"/>
                </a:lnTo>
                <a:lnTo>
                  <a:pt x="36568" y="183515"/>
                </a:lnTo>
                <a:lnTo>
                  <a:pt x="57088" y="136533"/>
                </a:lnTo>
                <a:lnTo>
                  <a:pt x="79631" y="92038"/>
                </a:lnTo>
                <a:lnTo>
                  <a:pt x="101600" y="381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SMARTInkShape-1718"/>
          <p:cNvSpPr/>
          <p:nvPr>
            <p:custDataLst>
              <p:tags r:id="rId5"/>
            </p:custDataLst>
          </p:nvPr>
        </p:nvSpPr>
        <p:spPr>
          <a:xfrm>
            <a:off x="9028474" y="2432506"/>
            <a:ext cx="431208" cy="318287"/>
          </a:xfrm>
          <a:custGeom>
            <a:avLst/>
            <a:gdLst/>
            <a:ahLst/>
            <a:cxnLst/>
            <a:rect l="0" t="0" r="0" b="0"/>
            <a:pathLst>
              <a:path w="431208" h="318287">
                <a:moveTo>
                  <a:pt x="52026" y="50344"/>
                </a:moveTo>
                <a:lnTo>
                  <a:pt x="52026" y="50344"/>
                </a:lnTo>
                <a:lnTo>
                  <a:pt x="97131" y="26219"/>
                </a:lnTo>
                <a:lnTo>
                  <a:pt x="138397" y="7330"/>
                </a:lnTo>
                <a:lnTo>
                  <a:pt x="184406" y="1082"/>
                </a:lnTo>
                <a:lnTo>
                  <a:pt x="226559" y="0"/>
                </a:lnTo>
                <a:lnTo>
                  <a:pt x="266959" y="3050"/>
                </a:lnTo>
                <a:lnTo>
                  <a:pt x="305738" y="11793"/>
                </a:lnTo>
                <a:lnTo>
                  <a:pt x="346629" y="23026"/>
                </a:lnTo>
                <a:lnTo>
                  <a:pt x="372542" y="34802"/>
                </a:lnTo>
                <a:lnTo>
                  <a:pt x="398736" y="57387"/>
                </a:lnTo>
                <a:lnTo>
                  <a:pt x="421403" y="88535"/>
                </a:lnTo>
                <a:lnTo>
                  <a:pt x="429268" y="108227"/>
                </a:lnTo>
                <a:lnTo>
                  <a:pt x="431207" y="130916"/>
                </a:lnTo>
                <a:lnTo>
                  <a:pt x="422097" y="171526"/>
                </a:lnTo>
                <a:lnTo>
                  <a:pt x="408442" y="211559"/>
                </a:lnTo>
                <a:lnTo>
                  <a:pt x="386523" y="246683"/>
                </a:lnTo>
                <a:lnTo>
                  <a:pt x="344006" y="291614"/>
                </a:lnTo>
                <a:lnTo>
                  <a:pt x="313633" y="311263"/>
                </a:lnTo>
                <a:lnTo>
                  <a:pt x="297177" y="317532"/>
                </a:lnTo>
                <a:lnTo>
                  <a:pt x="268674" y="318286"/>
                </a:lnTo>
                <a:lnTo>
                  <a:pt x="231145" y="314041"/>
                </a:lnTo>
                <a:lnTo>
                  <a:pt x="188746" y="304944"/>
                </a:lnTo>
                <a:lnTo>
                  <a:pt x="144903" y="296682"/>
                </a:lnTo>
                <a:lnTo>
                  <a:pt x="104002" y="286395"/>
                </a:lnTo>
                <a:lnTo>
                  <a:pt x="63104" y="269571"/>
                </a:lnTo>
                <a:lnTo>
                  <a:pt x="21396" y="234229"/>
                </a:lnTo>
                <a:lnTo>
                  <a:pt x="7123" y="214660"/>
                </a:lnTo>
                <a:lnTo>
                  <a:pt x="790" y="199338"/>
                </a:lnTo>
                <a:lnTo>
                  <a:pt x="0" y="168103"/>
                </a:lnTo>
                <a:lnTo>
                  <a:pt x="10976" y="132037"/>
                </a:lnTo>
                <a:lnTo>
                  <a:pt x="31002" y="94540"/>
                </a:lnTo>
                <a:lnTo>
                  <a:pt x="60233" y="50425"/>
                </a:lnTo>
                <a:lnTo>
                  <a:pt x="71076" y="1859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SMARTInkShape-1719"/>
          <p:cNvSpPr/>
          <p:nvPr>
            <p:custDataLst>
              <p:tags r:id="rId6"/>
            </p:custDataLst>
          </p:nvPr>
        </p:nvSpPr>
        <p:spPr>
          <a:xfrm>
            <a:off x="5341520" y="890304"/>
            <a:ext cx="400920" cy="447402"/>
          </a:xfrm>
          <a:custGeom>
            <a:avLst/>
            <a:gdLst/>
            <a:ahLst/>
            <a:cxnLst/>
            <a:rect l="0" t="0" r="0" b="0"/>
            <a:pathLst>
              <a:path w="400920" h="447402">
                <a:moveTo>
                  <a:pt x="24230" y="49496"/>
                </a:moveTo>
                <a:lnTo>
                  <a:pt x="24230" y="49496"/>
                </a:lnTo>
                <a:lnTo>
                  <a:pt x="62954" y="28448"/>
                </a:lnTo>
                <a:lnTo>
                  <a:pt x="107452" y="14790"/>
                </a:lnTo>
                <a:lnTo>
                  <a:pt x="150946" y="5298"/>
                </a:lnTo>
                <a:lnTo>
                  <a:pt x="193506" y="0"/>
                </a:lnTo>
                <a:lnTo>
                  <a:pt x="235885" y="4023"/>
                </a:lnTo>
                <a:lnTo>
                  <a:pt x="278228" y="11612"/>
                </a:lnTo>
                <a:lnTo>
                  <a:pt x="306217" y="19691"/>
                </a:lnTo>
                <a:lnTo>
                  <a:pt x="313820" y="23276"/>
                </a:lnTo>
                <a:lnTo>
                  <a:pt x="326033" y="36667"/>
                </a:lnTo>
                <a:lnTo>
                  <a:pt x="345371" y="74008"/>
                </a:lnTo>
                <a:lnTo>
                  <a:pt x="355116" y="111635"/>
                </a:lnTo>
                <a:lnTo>
                  <a:pt x="369800" y="158458"/>
                </a:lnTo>
                <a:lnTo>
                  <a:pt x="386290" y="203559"/>
                </a:lnTo>
                <a:lnTo>
                  <a:pt x="397031" y="240489"/>
                </a:lnTo>
                <a:lnTo>
                  <a:pt x="400919" y="280123"/>
                </a:lnTo>
                <a:lnTo>
                  <a:pt x="397603" y="323147"/>
                </a:lnTo>
                <a:lnTo>
                  <a:pt x="392151" y="363411"/>
                </a:lnTo>
                <a:lnTo>
                  <a:pt x="380617" y="405250"/>
                </a:lnTo>
                <a:lnTo>
                  <a:pt x="362111" y="428660"/>
                </a:lnTo>
                <a:lnTo>
                  <a:pt x="343027" y="438617"/>
                </a:lnTo>
                <a:lnTo>
                  <a:pt x="302839" y="446308"/>
                </a:lnTo>
                <a:lnTo>
                  <a:pt x="268706" y="447401"/>
                </a:lnTo>
                <a:lnTo>
                  <a:pt x="232369" y="445535"/>
                </a:lnTo>
                <a:lnTo>
                  <a:pt x="186324" y="437147"/>
                </a:lnTo>
                <a:lnTo>
                  <a:pt x="145871" y="422354"/>
                </a:lnTo>
                <a:lnTo>
                  <a:pt x="110444" y="404565"/>
                </a:lnTo>
                <a:lnTo>
                  <a:pt x="80976" y="375776"/>
                </a:lnTo>
                <a:lnTo>
                  <a:pt x="57742" y="337064"/>
                </a:lnTo>
                <a:lnTo>
                  <a:pt x="37452" y="297684"/>
                </a:lnTo>
                <a:lnTo>
                  <a:pt x="21405" y="259205"/>
                </a:lnTo>
                <a:lnTo>
                  <a:pt x="7714" y="217622"/>
                </a:lnTo>
                <a:lnTo>
                  <a:pt x="1462" y="170651"/>
                </a:lnTo>
                <a:lnTo>
                  <a:pt x="0" y="135798"/>
                </a:lnTo>
                <a:lnTo>
                  <a:pt x="56" y="100552"/>
                </a:lnTo>
                <a:lnTo>
                  <a:pt x="2643" y="55765"/>
                </a:lnTo>
                <a:lnTo>
                  <a:pt x="1684" y="29246"/>
                </a:lnTo>
                <a:lnTo>
                  <a:pt x="11530" y="1139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SMARTInkShape-1720"/>
          <p:cNvSpPr/>
          <p:nvPr>
            <p:custDataLst>
              <p:tags r:id="rId7"/>
            </p:custDataLst>
          </p:nvPr>
        </p:nvSpPr>
        <p:spPr>
          <a:xfrm>
            <a:off x="10501113" y="2171700"/>
            <a:ext cx="875531" cy="309969"/>
          </a:xfrm>
          <a:custGeom>
            <a:avLst/>
            <a:gdLst/>
            <a:ahLst/>
            <a:cxnLst/>
            <a:rect l="0" t="0" r="0" b="0"/>
            <a:pathLst>
              <a:path w="875531" h="309969">
                <a:moveTo>
                  <a:pt x="58937" y="31750"/>
                </a:moveTo>
                <a:lnTo>
                  <a:pt x="58937" y="31750"/>
                </a:lnTo>
                <a:lnTo>
                  <a:pt x="55566" y="28379"/>
                </a:lnTo>
                <a:lnTo>
                  <a:pt x="55278" y="26680"/>
                </a:lnTo>
                <a:lnTo>
                  <a:pt x="55792" y="24842"/>
                </a:lnTo>
                <a:lnTo>
                  <a:pt x="56841" y="22911"/>
                </a:lnTo>
                <a:lnTo>
                  <a:pt x="65058" y="16823"/>
                </a:lnTo>
                <a:lnTo>
                  <a:pt x="108426" y="11362"/>
                </a:lnTo>
                <a:lnTo>
                  <a:pt x="146549" y="8577"/>
                </a:lnTo>
                <a:lnTo>
                  <a:pt x="182307" y="7340"/>
                </a:lnTo>
                <a:lnTo>
                  <a:pt x="220778" y="6790"/>
                </a:lnTo>
                <a:lnTo>
                  <a:pt x="262100" y="7251"/>
                </a:lnTo>
                <a:lnTo>
                  <a:pt x="306335" y="9808"/>
                </a:lnTo>
                <a:lnTo>
                  <a:pt x="351866" y="11415"/>
                </a:lnTo>
                <a:lnTo>
                  <a:pt x="397266" y="12834"/>
                </a:lnTo>
                <a:lnTo>
                  <a:pt x="440963" y="15817"/>
                </a:lnTo>
                <a:lnTo>
                  <a:pt x="483903" y="17613"/>
                </a:lnTo>
                <a:lnTo>
                  <a:pt x="525094" y="19117"/>
                </a:lnTo>
                <a:lnTo>
                  <a:pt x="562216" y="22137"/>
                </a:lnTo>
                <a:lnTo>
                  <a:pt x="597530" y="23950"/>
                </a:lnTo>
                <a:lnTo>
                  <a:pt x="630627" y="25461"/>
                </a:lnTo>
                <a:lnTo>
                  <a:pt x="673062" y="30279"/>
                </a:lnTo>
                <a:lnTo>
                  <a:pt x="711741" y="36174"/>
                </a:lnTo>
                <a:lnTo>
                  <a:pt x="754891" y="46369"/>
                </a:lnTo>
                <a:lnTo>
                  <a:pt x="798024" y="65164"/>
                </a:lnTo>
                <a:lnTo>
                  <a:pt x="824383" y="77978"/>
                </a:lnTo>
                <a:lnTo>
                  <a:pt x="868717" y="121744"/>
                </a:lnTo>
                <a:lnTo>
                  <a:pt x="873922" y="133836"/>
                </a:lnTo>
                <a:lnTo>
                  <a:pt x="875530" y="147677"/>
                </a:lnTo>
                <a:lnTo>
                  <a:pt x="871764" y="174597"/>
                </a:lnTo>
                <a:lnTo>
                  <a:pt x="850879" y="221245"/>
                </a:lnTo>
                <a:lnTo>
                  <a:pt x="826224" y="256911"/>
                </a:lnTo>
                <a:lnTo>
                  <a:pt x="802356" y="277675"/>
                </a:lnTo>
                <a:lnTo>
                  <a:pt x="761162" y="297691"/>
                </a:lnTo>
                <a:lnTo>
                  <a:pt x="724909" y="307162"/>
                </a:lnTo>
                <a:lnTo>
                  <a:pt x="683592" y="309968"/>
                </a:lnTo>
                <a:lnTo>
                  <a:pt x="651946" y="309919"/>
                </a:lnTo>
                <a:lnTo>
                  <a:pt x="619066" y="307546"/>
                </a:lnTo>
                <a:lnTo>
                  <a:pt x="585637" y="304139"/>
                </a:lnTo>
                <a:lnTo>
                  <a:pt x="552669" y="300273"/>
                </a:lnTo>
                <a:lnTo>
                  <a:pt x="506343" y="294129"/>
                </a:lnTo>
                <a:lnTo>
                  <a:pt x="460633" y="288547"/>
                </a:lnTo>
                <a:lnTo>
                  <a:pt x="428204" y="286993"/>
                </a:lnTo>
                <a:lnTo>
                  <a:pt x="393095" y="286302"/>
                </a:lnTo>
                <a:lnTo>
                  <a:pt x="357734" y="285290"/>
                </a:lnTo>
                <a:lnTo>
                  <a:pt x="310768" y="280753"/>
                </a:lnTo>
                <a:lnTo>
                  <a:pt x="269020" y="274940"/>
                </a:lnTo>
                <a:lnTo>
                  <a:pt x="227095" y="268749"/>
                </a:lnTo>
                <a:lnTo>
                  <a:pt x="180608" y="260337"/>
                </a:lnTo>
                <a:lnTo>
                  <a:pt x="148139" y="250233"/>
                </a:lnTo>
                <a:lnTo>
                  <a:pt x="108935" y="231227"/>
                </a:lnTo>
                <a:lnTo>
                  <a:pt x="67342" y="209617"/>
                </a:lnTo>
                <a:lnTo>
                  <a:pt x="40292" y="192630"/>
                </a:lnTo>
                <a:lnTo>
                  <a:pt x="31129" y="182274"/>
                </a:lnTo>
                <a:lnTo>
                  <a:pt x="12759" y="146378"/>
                </a:lnTo>
                <a:lnTo>
                  <a:pt x="0" y="106965"/>
                </a:lnTo>
                <a:lnTo>
                  <a:pt x="1227" y="91049"/>
                </a:lnTo>
                <a:lnTo>
                  <a:pt x="9852" y="66018"/>
                </a:lnTo>
                <a:lnTo>
                  <a:pt x="25107" y="43315"/>
                </a:lnTo>
                <a:lnTo>
                  <a:pt x="40374" y="28423"/>
                </a:lnTo>
                <a:lnTo>
                  <a:pt x="77036" y="9247"/>
                </a:lnTo>
                <a:lnTo>
                  <a:pt x="10338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SMARTInkShape-1721"/>
          <p:cNvSpPr/>
          <p:nvPr>
            <p:custDataLst>
              <p:tags r:id="rId8"/>
            </p:custDataLst>
          </p:nvPr>
        </p:nvSpPr>
        <p:spPr>
          <a:xfrm>
            <a:off x="7673717" y="438150"/>
            <a:ext cx="731435" cy="385388"/>
          </a:xfrm>
          <a:custGeom>
            <a:avLst/>
            <a:gdLst/>
            <a:ahLst/>
            <a:cxnLst/>
            <a:rect l="0" t="0" r="0" b="0"/>
            <a:pathLst>
              <a:path w="731435" h="385388">
                <a:moveTo>
                  <a:pt x="3433" y="69850"/>
                </a:moveTo>
                <a:lnTo>
                  <a:pt x="3433" y="69850"/>
                </a:lnTo>
                <a:lnTo>
                  <a:pt x="40996" y="64780"/>
                </a:lnTo>
                <a:lnTo>
                  <a:pt x="77358" y="58866"/>
                </a:lnTo>
                <a:lnTo>
                  <a:pt x="114473" y="57659"/>
                </a:lnTo>
                <a:lnTo>
                  <a:pt x="158630" y="57301"/>
                </a:lnTo>
                <a:lnTo>
                  <a:pt x="191648" y="56511"/>
                </a:lnTo>
                <a:lnTo>
                  <a:pt x="227489" y="53809"/>
                </a:lnTo>
                <a:lnTo>
                  <a:pt x="266467" y="50256"/>
                </a:lnTo>
                <a:lnTo>
                  <a:pt x="306604" y="47030"/>
                </a:lnTo>
                <a:lnTo>
                  <a:pt x="345610" y="45597"/>
                </a:lnTo>
                <a:lnTo>
                  <a:pt x="385993" y="43078"/>
                </a:lnTo>
                <a:lnTo>
                  <a:pt x="426754" y="39607"/>
                </a:lnTo>
                <a:lnTo>
                  <a:pt x="466037" y="35712"/>
                </a:lnTo>
                <a:lnTo>
                  <a:pt x="502782" y="33511"/>
                </a:lnTo>
                <a:lnTo>
                  <a:pt x="549555" y="32272"/>
                </a:lnTo>
                <a:lnTo>
                  <a:pt x="596967" y="35224"/>
                </a:lnTo>
                <a:lnTo>
                  <a:pt x="634528" y="43307"/>
                </a:lnTo>
                <a:lnTo>
                  <a:pt x="661180" y="57760"/>
                </a:lnTo>
                <a:lnTo>
                  <a:pt x="675746" y="71912"/>
                </a:lnTo>
                <a:lnTo>
                  <a:pt x="706120" y="114421"/>
                </a:lnTo>
                <a:lnTo>
                  <a:pt x="722301" y="159881"/>
                </a:lnTo>
                <a:lnTo>
                  <a:pt x="731434" y="194565"/>
                </a:lnTo>
                <a:lnTo>
                  <a:pt x="725157" y="212297"/>
                </a:lnTo>
                <a:lnTo>
                  <a:pt x="701503" y="252426"/>
                </a:lnTo>
                <a:lnTo>
                  <a:pt x="665100" y="299846"/>
                </a:lnTo>
                <a:lnTo>
                  <a:pt x="649580" y="319531"/>
                </a:lnTo>
                <a:lnTo>
                  <a:pt x="616335" y="345070"/>
                </a:lnTo>
                <a:lnTo>
                  <a:pt x="571991" y="361495"/>
                </a:lnTo>
                <a:lnTo>
                  <a:pt x="529880" y="368333"/>
                </a:lnTo>
                <a:lnTo>
                  <a:pt x="486706" y="373724"/>
                </a:lnTo>
                <a:lnTo>
                  <a:pt x="444705" y="378472"/>
                </a:lnTo>
                <a:lnTo>
                  <a:pt x="404871" y="382934"/>
                </a:lnTo>
                <a:lnTo>
                  <a:pt x="371644" y="385387"/>
                </a:lnTo>
                <a:lnTo>
                  <a:pt x="331020" y="384887"/>
                </a:lnTo>
                <a:lnTo>
                  <a:pt x="292877" y="380270"/>
                </a:lnTo>
                <a:lnTo>
                  <a:pt x="246533" y="374434"/>
                </a:lnTo>
                <a:lnTo>
                  <a:pt x="212371" y="369615"/>
                </a:lnTo>
                <a:lnTo>
                  <a:pt x="167489" y="358969"/>
                </a:lnTo>
                <a:lnTo>
                  <a:pt x="136081" y="346172"/>
                </a:lnTo>
                <a:lnTo>
                  <a:pt x="90712" y="310880"/>
                </a:lnTo>
                <a:lnTo>
                  <a:pt x="51953" y="283815"/>
                </a:lnTo>
                <a:lnTo>
                  <a:pt x="19916" y="244759"/>
                </a:lnTo>
                <a:lnTo>
                  <a:pt x="4946" y="205322"/>
                </a:lnTo>
                <a:lnTo>
                  <a:pt x="577" y="173099"/>
                </a:lnTo>
                <a:lnTo>
                  <a:pt x="0" y="126783"/>
                </a:lnTo>
                <a:lnTo>
                  <a:pt x="6126" y="86270"/>
                </a:lnTo>
                <a:lnTo>
                  <a:pt x="15441" y="64602"/>
                </a:lnTo>
                <a:lnTo>
                  <a:pt x="45008" y="25497"/>
                </a:lnTo>
                <a:lnTo>
                  <a:pt x="65186" y="14624"/>
                </a:lnTo>
                <a:lnTo>
                  <a:pt x="105033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SMARTInkShape-1722"/>
          <p:cNvSpPr/>
          <p:nvPr>
            <p:custDataLst>
              <p:tags r:id="rId9"/>
            </p:custDataLst>
          </p:nvPr>
        </p:nvSpPr>
        <p:spPr>
          <a:xfrm>
            <a:off x="10099058" y="1695868"/>
            <a:ext cx="1649816" cy="482143"/>
          </a:xfrm>
          <a:custGeom>
            <a:avLst/>
            <a:gdLst/>
            <a:ahLst/>
            <a:cxnLst/>
            <a:rect l="0" t="0" r="0" b="0"/>
            <a:pathLst>
              <a:path w="1649816" h="482143">
                <a:moveTo>
                  <a:pt x="314942" y="101182"/>
                </a:moveTo>
                <a:lnTo>
                  <a:pt x="314942" y="101182"/>
                </a:lnTo>
                <a:lnTo>
                  <a:pt x="311572" y="97811"/>
                </a:lnTo>
                <a:lnTo>
                  <a:pt x="309916" y="94274"/>
                </a:lnTo>
                <a:lnTo>
                  <a:pt x="309475" y="92344"/>
                </a:lnTo>
                <a:lnTo>
                  <a:pt x="311296" y="90351"/>
                </a:lnTo>
                <a:lnTo>
                  <a:pt x="353395" y="73656"/>
                </a:lnTo>
                <a:lnTo>
                  <a:pt x="400534" y="69988"/>
                </a:lnTo>
                <a:lnTo>
                  <a:pt x="438376" y="69597"/>
                </a:lnTo>
                <a:lnTo>
                  <a:pt x="480867" y="67599"/>
                </a:lnTo>
                <a:lnTo>
                  <a:pt x="524736" y="62539"/>
                </a:lnTo>
                <a:lnTo>
                  <a:pt x="569014" y="56571"/>
                </a:lnTo>
                <a:lnTo>
                  <a:pt x="615296" y="48453"/>
                </a:lnTo>
                <a:lnTo>
                  <a:pt x="648105" y="41058"/>
                </a:lnTo>
                <a:lnTo>
                  <a:pt x="681502" y="33068"/>
                </a:lnTo>
                <a:lnTo>
                  <a:pt x="718921" y="26694"/>
                </a:lnTo>
                <a:lnTo>
                  <a:pt x="758366" y="20804"/>
                </a:lnTo>
                <a:lnTo>
                  <a:pt x="797062" y="13483"/>
                </a:lnTo>
                <a:lnTo>
                  <a:pt x="831665" y="9288"/>
                </a:lnTo>
                <a:lnTo>
                  <a:pt x="878914" y="6926"/>
                </a:lnTo>
                <a:lnTo>
                  <a:pt x="922312" y="4345"/>
                </a:lnTo>
                <a:lnTo>
                  <a:pt x="963861" y="993"/>
                </a:lnTo>
                <a:lnTo>
                  <a:pt x="1007454" y="0"/>
                </a:lnTo>
                <a:lnTo>
                  <a:pt x="1053530" y="1587"/>
                </a:lnTo>
                <a:lnTo>
                  <a:pt x="1101050" y="4644"/>
                </a:lnTo>
                <a:lnTo>
                  <a:pt x="1146410" y="7432"/>
                </a:lnTo>
                <a:lnTo>
                  <a:pt x="1191130" y="10845"/>
                </a:lnTo>
                <a:lnTo>
                  <a:pt x="1233778" y="13738"/>
                </a:lnTo>
                <a:lnTo>
                  <a:pt x="1273225" y="19063"/>
                </a:lnTo>
                <a:lnTo>
                  <a:pt x="1317737" y="27184"/>
                </a:lnTo>
                <a:lnTo>
                  <a:pt x="1363141" y="35582"/>
                </a:lnTo>
                <a:lnTo>
                  <a:pt x="1406811" y="44035"/>
                </a:lnTo>
                <a:lnTo>
                  <a:pt x="1449411" y="52499"/>
                </a:lnTo>
                <a:lnTo>
                  <a:pt x="1488567" y="64963"/>
                </a:lnTo>
                <a:lnTo>
                  <a:pt x="1527070" y="84496"/>
                </a:lnTo>
                <a:lnTo>
                  <a:pt x="1570196" y="105448"/>
                </a:lnTo>
                <a:lnTo>
                  <a:pt x="1616056" y="145241"/>
                </a:lnTo>
                <a:lnTo>
                  <a:pt x="1625581" y="156747"/>
                </a:lnTo>
                <a:lnTo>
                  <a:pt x="1645182" y="196746"/>
                </a:lnTo>
                <a:lnTo>
                  <a:pt x="1649815" y="217738"/>
                </a:lnTo>
                <a:lnTo>
                  <a:pt x="1647039" y="259960"/>
                </a:lnTo>
                <a:lnTo>
                  <a:pt x="1642175" y="281111"/>
                </a:lnTo>
                <a:lnTo>
                  <a:pt x="1621805" y="321553"/>
                </a:lnTo>
                <a:lnTo>
                  <a:pt x="1587471" y="364812"/>
                </a:lnTo>
                <a:lnTo>
                  <a:pt x="1544675" y="412152"/>
                </a:lnTo>
                <a:lnTo>
                  <a:pt x="1498997" y="443509"/>
                </a:lnTo>
                <a:lnTo>
                  <a:pt x="1456017" y="460902"/>
                </a:lnTo>
                <a:lnTo>
                  <a:pt x="1419273" y="470311"/>
                </a:lnTo>
                <a:lnTo>
                  <a:pt x="1378202" y="474196"/>
                </a:lnTo>
                <a:lnTo>
                  <a:pt x="1331382" y="478718"/>
                </a:lnTo>
                <a:lnTo>
                  <a:pt x="1285133" y="481156"/>
                </a:lnTo>
                <a:lnTo>
                  <a:pt x="1243520" y="481878"/>
                </a:lnTo>
                <a:lnTo>
                  <a:pt x="1197638" y="482092"/>
                </a:lnTo>
                <a:lnTo>
                  <a:pt x="1163039" y="482142"/>
                </a:lnTo>
                <a:lnTo>
                  <a:pt x="1126496" y="481458"/>
                </a:lnTo>
                <a:lnTo>
                  <a:pt x="1089088" y="478803"/>
                </a:lnTo>
                <a:lnTo>
                  <a:pt x="1051296" y="475271"/>
                </a:lnTo>
                <a:lnTo>
                  <a:pt x="1012627" y="471349"/>
                </a:lnTo>
                <a:lnTo>
                  <a:pt x="971922" y="467254"/>
                </a:lnTo>
                <a:lnTo>
                  <a:pt x="934076" y="463083"/>
                </a:lnTo>
                <a:lnTo>
                  <a:pt x="897734" y="460288"/>
                </a:lnTo>
                <a:lnTo>
                  <a:pt x="860416" y="461397"/>
                </a:lnTo>
                <a:lnTo>
                  <a:pt x="826427" y="460479"/>
                </a:lnTo>
                <a:lnTo>
                  <a:pt x="792740" y="457720"/>
                </a:lnTo>
                <a:lnTo>
                  <a:pt x="754249" y="454141"/>
                </a:lnTo>
                <a:lnTo>
                  <a:pt x="715506" y="450199"/>
                </a:lnTo>
                <a:lnTo>
                  <a:pt x="677119" y="446095"/>
                </a:lnTo>
                <a:lnTo>
                  <a:pt x="638894" y="441919"/>
                </a:lnTo>
                <a:lnTo>
                  <a:pt x="600738" y="439593"/>
                </a:lnTo>
                <a:lnTo>
                  <a:pt x="561906" y="437854"/>
                </a:lnTo>
                <a:lnTo>
                  <a:pt x="521129" y="434729"/>
                </a:lnTo>
                <a:lnTo>
                  <a:pt x="479488" y="432869"/>
                </a:lnTo>
                <a:lnTo>
                  <a:pt x="436756" y="432043"/>
                </a:lnTo>
                <a:lnTo>
                  <a:pt x="391895" y="431676"/>
                </a:lnTo>
                <a:lnTo>
                  <a:pt x="347967" y="431513"/>
                </a:lnTo>
                <a:lnTo>
                  <a:pt x="304926" y="431440"/>
                </a:lnTo>
                <a:lnTo>
                  <a:pt x="262278" y="431408"/>
                </a:lnTo>
                <a:lnTo>
                  <a:pt x="221685" y="429512"/>
                </a:lnTo>
                <a:lnTo>
                  <a:pt x="182476" y="426317"/>
                </a:lnTo>
                <a:lnTo>
                  <a:pt x="143885" y="422546"/>
                </a:lnTo>
                <a:lnTo>
                  <a:pt x="107448" y="418518"/>
                </a:lnTo>
                <a:lnTo>
                  <a:pt x="60846" y="408520"/>
                </a:lnTo>
                <a:lnTo>
                  <a:pt x="26577" y="390271"/>
                </a:lnTo>
                <a:lnTo>
                  <a:pt x="16866" y="382808"/>
                </a:lnTo>
                <a:lnTo>
                  <a:pt x="6076" y="363227"/>
                </a:lnTo>
                <a:lnTo>
                  <a:pt x="0" y="326521"/>
                </a:lnTo>
                <a:lnTo>
                  <a:pt x="81" y="284366"/>
                </a:lnTo>
                <a:lnTo>
                  <a:pt x="8337" y="238714"/>
                </a:lnTo>
                <a:lnTo>
                  <a:pt x="19924" y="204641"/>
                </a:lnTo>
                <a:lnTo>
                  <a:pt x="36830" y="165978"/>
                </a:lnTo>
                <a:lnTo>
                  <a:pt x="56107" y="129040"/>
                </a:lnTo>
                <a:lnTo>
                  <a:pt x="84909" y="84036"/>
                </a:lnTo>
                <a:lnTo>
                  <a:pt x="104049" y="63223"/>
                </a:lnTo>
                <a:lnTo>
                  <a:pt x="139331" y="40311"/>
                </a:lnTo>
                <a:lnTo>
                  <a:pt x="182161" y="25682"/>
                </a:lnTo>
                <a:lnTo>
                  <a:pt x="216416" y="21766"/>
                </a:lnTo>
                <a:lnTo>
                  <a:pt x="258453" y="23788"/>
                </a:lnTo>
                <a:lnTo>
                  <a:pt x="304652" y="31507"/>
                </a:lnTo>
                <a:lnTo>
                  <a:pt x="351055" y="46697"/>
                </a:lnTo>
                <a:lnTo>
                  <a:pt x="390024" y="70851"/>
                </a:lnTo>
                <a:lnTo>
                  <a:pt x="420984" y="100402"/>
                </a:lnTo>
                <a:lnTo>
                  <a:pt x="448197" y="143127"/>
                </a:lnTo>
                <a:lnTo>
                  <a:pt x="460992" y="16468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SMARTInkShape-1723"/>
          <p:cNvSpPr/>
          <p:nvPr>
            <p:custDataLst>
              <p:tags r:id="rId10"/>
            </p:custDataLst>
          </p:nvPr>
        </p:nvSpPr>
        <p:spPr>
          <a:xfrm>
            <a:off x="7197705" y="50803"/>
            <a:ext cx="1484699" cy="374483"/>
          </a:xfrm>
          <a:custGeom>
            <a:avLst/>
            <a:gdLst/>
            <a:ahLst/>
            <a:cxnLst/>
            <a:rect l="0" t="0" r="0" b="0"/>
            <a:pathLst>
              <a:path w="1484699" h="374483">
                <a:moveTo>
                  <a:pt x="187345" y="63497"/>
                </a:moveTo>
                <a:lnTo>
                  <a:pt x="187345" y="63497"/>
                </a:lnTo>
                <a:lnTo>
                  <a:pt x="205348" y="62791"/>
                </a:lnTo>
                <a:lnTo>
                  <a:pt x="245424" y="55658"/>
                </a:lnTo>
                <a:lnTo>
                  <a:pt x="290382" y="48386"/>
                </a:lnTo>
                <a:lnTo>
                  <a:pt x="336370" y="40156"/>
                </a:lnTo>
                <a:lnTo>
                  <a:pt x="375826" y="33846"/>
                </a:lnTo>
                <a:lnTo>
                  <a:pt x="421478" y="25394"/>
                </a:lnTo>
                <a:lnTo>
                  <a:pt x="464467" y="20301"/>
                </a:lnTo>
                <a:lnTo>
                  <a:pt x="503073" y="16047"/>
                </a:lnTo>
                <a:lnTo>
                  <a:pt x="539049" y="10319"/>
                </a:lnTo>
                <a:lnTo>
                  <a:pt x="575423" y="7524"/>
                </a:lnTo>
                <a:lnTo>
                  <a:pt x="621980" y="5874"/>
                </a:lnTo>
                <a:lnTo>
                  <a:pt x="662239" y="2052"/>
                </a:lnTo>
                <a:lnTo>
                  <a:pt x="700587" y="606"/>
                </a:lnTo>
                <a:lnTo>
                  <a:pt x="747389" y="117"/>
                </a:lnTo>
                <a:lnTo>
                  <a:pt x="784613" y="33"/>
                </a:lnTo>
                <a:lnTo>
                  <a:pt x="824336" y="8"/>
                </a:lnTo>
                <a:lnTo>
                  <a:pt x="865503" y="0"/>
                </a:lnTo>
                <a:lnTo>
                  <a:pt x="904512" y="1879"/>
                </a:lnTo>
                <a:lnTo>
                  <a:pt x="942882" y="5023"/>
                </a:lnTo>
                <a:lnTo>
                  <a:pt x="981061" y="7836"/>
                </a:lnTo>
                <a:lnTo>
                  <a:pt x="1019185" y="11257"/>
                </a:lnTo>
                <a:lnTo>
                  <a:pt x="1059173" y="12270"/>
                </a:lnTo>
                <a:lnTo>
                  <a:pt x="1100419" y="12571"/>
                </a:lnTo>
                <a:lnTo>
                  <a:pt x="1139452" y="12660"/>
                </a:lnTo>
                <a:lnTo>
                  <a:pt x="1179710" y="12686"/>
                </a:lnTo>
                <a:lnTo>
                  <a:pt x="1219155" y="12694"/>
                </a:lnTo>
                <a:lnTo>
                  <a:pt x="1264088" y="12696"/>
                </a:lnTo>
                <a:lnTo>
                  <a:pt x="1310652" y="14578"/>
                </a:lnTo>
                <a:lnTo>
                  <a:pt x="1357908" y="23528"/>
                </a:lnTo>
                <a:lnTo>
                  <a:pt x="1402038" y="33896"/>
                </a:lnTo>
                <a:lnTo>
                  <a:pt x="1448628" y="50093"/>
                </a:lnTo>
                <a:lnTo>
                  <a:pt x="1459585" y="59656"/>
                </a:lnTo>
                <a:lnTo>
                  <a:pt x="1477414" y="87407"/>
                </a:lnTo>
                <a:lnTo>
                  <a:pt x="1483433" y="100935"/>
                </a:lnTo>
                <a:lnTo>
                  <a:pt x="1484698" y="114003"/>
                </a:lnTo>
                <a:lnTo>
                  <a:pt x="1474022" y="158730"/>
                </a:lnTo>
                <a:lnTo>
                  <a:pt x="1468050" y="167676"/>
                </a:lnTo>
                <a:lnTo>
                  <a:pt x="1447205" y="185898"/>
                </a:lnTo>
                <a:lnTo>
                  <a:pt x="1405451" y="200862"/>
                </a:lnTo>
                <a:lnTo>
                  <a:pt x="1360531" y="211635"/>
                </a:lnTo>
                <a:lnTo>
                  <a:pt x="1321150" y="220830"/>
                </a:lnTo>
                <a:lnTo>
                  <a:pt x="1279401" y="233622"/>
                </a:lnTo>
                <a:lnTo>
                  <a:pt x="1239701" y="246061"/>
                </a:lnTo>
                <a:lnTo>
                  <a:pt x="1195344" y="264929"/>
                </a:lnTo>
                <a:lnTo>
                  <a:pt x="1159503" y="274013"/>
                </a:lnTo>
                <a:lnTo>
                  <a:pt x="1117604" y="284544"/>
                </a:lnTo>
                <a:lnTo>
                  <a:pt x="1070043" y="295674"/>
                </a:lnTo>
                <a:lnTo>
                  <a:pt x="1028977" y="304667"/>
                </a:lnTo>
                <a:lnTo>
                  <a:pt x="991049" y="311109"/>
                </a:lnTo>
                <a:lnTo>
                  <a:pt x="946650" y="317486"/>
                </a:lnTo>
                <a:lnTo>
                  <a:pt x="913574" y="321725"/>
                </a:lnTo>
                <a:lnTo>
                  <a:pt x="877708" y="325961"/>
                </a:lnTo>
                <a:lnTo>
                  <a:pt x="842483" y="330196"/>
                </a:lnTo>
                <a:lnTo>
                  <a:pt x="808717" y="335135"/>
                </a:lnTo>
                <a:lnTo>
                  <a:pt x="761235" y="344439"/>
                </a:lnTo>
                <a:lnTo>
                  <a:pt x="728393" y="347110"/>
                </a:lnTo>
                <a:lnTo>
                  <a:pt x="691218" y="350179"/>
                </a:lnTo>
                <a:lnTo>
                  <a:pt x="651178" y="353894"/>
                </a:lnTo>
                <a:lnTo>
                  <a:pt x="609863" y="357898"/>
                </a:lnTo>
                <a:lnTo>
                  <a:pt x="569864" y="362029"/>
                </a:lnTo>
                <a:lnTo>
                  <a:pt x="530920" y="366217"/>
                </a:lnTo>
                <a:lnTo>
                  <a:pt x="492445" y="370430"/>
                </a:lnTo>
                <a:lnTo>
                  <a:pt x="457942" y="372773"/>
                </a:lnTo>
                <a:lnTo>
                  <a:pt x="424732" y="373814"/>
                </a:lnTo>
                <a:lnTo>
                  <a:pt x="388806" y="374277"/>
                </a:lnTo>
                <a:lnTo>
                  <a:pt x="349789" y="374482"/>
                </a:lnTo>
                <a:lnTo>
                  <a:pt x="308932" y="373868"/>
                </a:lnTo>
                <a:lnTo>
                  <a:pt x="267253" y="371243"/>
                </a:lnTo>
                <a:lnTo>
                  <a:pt x="228974" y="367725"/>
                </a:lnTo>
                <a:lnTo>
                  <a:pt x="194558" y="363809"/>
                </a:lnTo>
                <a:lnTo>
                  <a:pt x="152087" y="356933"/>
                </a:lnTo>
                <a:lnTo>
                  <a:pt x="107656" y="342325"/>
                </a:lnTo>
                <a:lnTo>
                  <a:pt x="71493" y="322480"/>
                </a:lnTo>
                <a:lnTo>
                  <a:pt x="58009" y="306776"/>
                </a:lnTo>
                <a:lnTo>
                  <a:pt x="29697" y="263430"/>
                </a:lnTo>
                <a:lnTo>
                  <a:pt x="6713" y="217959"/>
                </a:lnTo>
                <a:lnTo>
                  <a:pt x="0" y="183452"/>
                </a:lnTo>
                <a:lnTo>
                  <a:pt x="4235" y="142068"/>
                </a:lnTo>
                <a:lnTo>
                  <a:pt x="9551" y="98381"/>
                </a:lnTo>
                <a:lnTo>
                  <a:pt x="12605" y="83940"/>
                </a:lnTo>
                <a:lnTo>
                  <a:pt x="25033" y="63910"/>
                </a:lnTo>
                <a:lnTo>
                  <a:pt x="58493" y="30901"/>
                </a:lnTo>
                <a:lnTo>
                  <a:pt x="85588" y="19188"/>
                </a:lnTo>
                <a:lnTo>
                  <a:pt x="127053" y="10321"/>
                </a:lnTo>
                <a:lnTo>
                  <a:pt x="162895" y="13796"/>
                </a:lnTo>
                <a:lnTo>
                  <a:pt x="199621" y="28310"/>
                </a:lnTo>
                <a:lnTo>
                  <a:pt x="240230" y="58140"/>
                </a:lnTo>
                <a:lnTo>
                  <a:pt x="276389" y="99611"/>
                </a:lnTo>
                <a:lnTo>
                  <a:pt x="307995" y="13334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0" name="SMARTInkShape-Group364"/>
          <p:cNvGrpSpPr/>
          <p:nvPr/>
        </p:nvGrpSpPr>
        <p:grpSpPr>
          <a:xfrm>
            <a:off x="5105400" y="1144"/>
            <a:ext cx="514351" cy="322707"/>
            <a:chOff x="5105400" y="1144"/>
            <a:chExt cx="514351" cy="322707"/>
          </a:xfrm>
        </p:grpSpPr>
        <p:sp>
          <p:nvSpPr>
            <p:cNvPr id="373" name="SMARTInkShape-1724"/>
            <p:cNvSpPr/>
            <p:nvPr>
              <p:custDataLst>
                <p:tags r:id="rId122"/>
              </p:custDataLst>
            </p:nvPr>
          </p:nvSpPr>
          <p:spPr>
            <a:xfrm>
              <a:off x="5408288" y="255513"/>
              <a:ext cx="141613" cy="68338"/>
            </a:xfrm>
            <a:custGeom>
              <a:avLst/>
              <a:gdLst/>
              <a:ahLst/>
              <a:cxnLst/>
              <a:rect l="0" t="0" r="0" b="0"/>
              <a:pathLst>
                <a:path w="141613" h="68338">
                  <a:moveTo>
                    <a:pt x="59062" y="36587"/>
                  </a:moveTo>
                  <a:lnTo>
                    <a:pt x="59062" y="36587"/>
                  </a:lnTo>
                  <a:lnTo>
                    <a:pt x="59062" y="33216"/>
                  </a:lnTo>
                  <a:lnTo>
                    <a:pt x="60943" y="29680"/>
                  </a:lnTo>
                  <a:lnTo>
                    <a:pt x="63426" y="25756"/>
                  </a:lnTo>
                  <a:lnTo>
                    <a:pt x="64824" y="18875"/>
                  </a:lnTo>
                  <a:lnTo>
                    <a:pt x="65150" y="12017"/>
                  </a:lnTo>
                  <a:lnTo>
                    <a:pt x="63121" y="8918"/>
                  </a:lnTo>
                  <a:lnTo>
                    <a:pt x="55222" y="3593"/>
                  </a:lnTo>
                  <a:lnTo>
                    <a:pt x="42245" y="0"/>
                  </a:lnTo>
                  <a:lnTo>
                    <a:pt x="31831" y="2922"/>
                  </a:lnTo>
                  <a:lnTo>
                    <a:pt x="20854" y="9630"/>
                  </a:lnTo>
                  <a:lnTo>
                    <a:pt x="4190" y="29302"/>
                  </a:lnTo>
                  <a:lnTo>
                    <a:pt x="1314" y="33847"/>
                  </a:lnTo>
                  <a:lnTo>
                    <a:pt x="0" y="44542"/>
                  </a:lnTo>
                  <a:lnTo>
                    <a:pt x="636" y="50357"/>
                  </a:lnTo>
                  <a:lnTo>
                    <a:pt x="3179" y="54939"/>
                  </a:lnTo>
                  <a:lnTo>
                    <a:pt x="11647" y="61912"/>
                  </a:lnTo>
                  <a:lnTo>
                    <a:pt x="22467" y="65481"/>
                  </a:lnTo>
                  <a:lnTo>
                    <a:pt x="28315" y="66433"/>
                  </a:lnTo>
                  <a:lnTo>
                    <a:pt x="40458" y="63728"/>
                  </a:lnTo>
                  <a:lnTo>
                    <a:pt x="46658" y="61031"/>
                  </a:lnTo>
                  <a:lnTo>
                    <a:pt x="55431" y="50508"/>
                  </a:lnTo>
                  <a:lnTo>
                    <a:pt x="62455" y="32480"/>
                  </a:lnTo>
                  <a:lnTo>
                    <a:pt x="65240" y="18412"/>
                  </a:lnTo>
                  <a:lnTo>
                    <a:pt x="72102" y="21167"/>
                  </a:lnTo>
                  <a:lnTo>
                    <a:pt x="117423" y="54537"/>
                  </a:lnTo>
                  <a:lnTo>
                    <a:pt x="141612" y="68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725"/>
            <p:cNvSpPr/>
            <p:nvPr>
              <p:custDataLst>
                <p:tags r:id="rId123"/>
              </p:custDataLst>
            </p:nvPr>
          </p:nvSpPr>
          <p:spPr>
            <a:xfrm>
              <a:off x="5389962" y="162785"/>
              <a:ext cx="229789" cy="52593"/>
            </a:xfrm>
            <a:custGeom>
              <a:avLst/>
              <a:gdLst/>
              <a:ahLst/>
              <a:cxnLst/>
              <a:rect l="0" t="0" r="0" b="0"/>
              <a:pathLst>
                <a:path w="229789" h="52593">
                  <a:moveTo>
                    <a:pt x="20238" y="40415"/>
                  </a:moveTo>
                  <a:lnTo>
                    <a:pt x="20238" y="40415"/>
                  </a:lnTo>
                  <a:lnTo>
                    <a:pt x="3279" y="50467"/>
                  </a:lnTo>
                  <a:lnTo>
                    <a:pt x="465" y="51350"/>
                  </a:lnTo>
                  <a:lnTo>
                    <a:pt x="0" y="51938"/>
                  </a:lnTo>
                  <a:lnTo>
                    <a:pt x="3248" y="52592"/>
                  </a:lnTo>
                  <a:lnTo>
                    <a:pt x="40247" y="39231"/>
                  </a:lnTo>
                  <a:lnTo>
                    <a:pt x="85198" y="25483"/>
                  </a:lnTo>
                  <a:lnTo>
                    <a:pt x="122486" y="15434"/>
                  </a:lnTo>
                  <a:lnTo>
                    <a:pt x="160226" y="8616"/>
                  </a:lnTo>
                  <a:lnTo>
                    <a:pt x="200318" y="811"/>
                  </a:lnTo>
                  <a:lnTo>
                    <a:pt x="215044" y="0"/>
                  </a:lnTo>
                  <a:lnTo>
                    <a:pt x="223235" y="1992"/>
                  </a:lnTo>
                  <a:lnTo>
                    <a:pt x="225419" y="3511"/>
                  </a:lnTo>
                  <a:lnTo>
                    <a:pt x="229788" y="8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726"/>
            <p:cNvSpPr/>
            <p:nvPr>
              <p:custDataLst>
                <p:tags r:id="rId124"/>
              </p:custDataLst>
            </p:nvPr>
          </p:nvSpPr>
          <p:spPr>
            <a:xfrm>
              <a:off x="5568950" y="1144"/>
              <a:ext cx="50662" cy="149433"/>
            </a:xfrm>
            <a:custGeom>
              <a:avLst/>
              <a:gdLst/>
              <a:ahLst/>
              <a:cxnLst/>
              <a:rect l="0" t="0" r="0" b="0"/>
              <a:pathLst>
                <a:path w="50662" h="149433">
                  <a:moveTo>
                    <a:pt x="12700" y="11556"/>
                  </a:moveTo>
                  <a:lnTo>
                    <a:pt x="12700" y="11556"/>
                  </a:lnTo>
                  <a:lnTo>
                    <a:pt x="12700" y="0"/>
                  </a:lnTo>
                  <a:lnTo>
                    <a:pt x="9329" y="5937"/>
                  </a:lnTo>
                  <a:lnTo>
                    <a:pt x="9555" y="14703"/>
                  </a:lnTo>
                  <a:lnTo>
                    <a:pt x="10597" y="26360"/>
                  </a:lnTo>
                  <a:lnTo>
                    <a:pt x="7048" y="68399"/>
                  </a:lnTo>
                  <a:lnTo>
                    <a:pt x="3297" y="109074"/>
                  </a:lnTo>
                  <a:lnTo>
                    <a:pt x="5698" y="118397"/>
                  </a:lnTo>
                  <a:lnTo>
                    <a:pt x="7326" y="120884"/>
                  </a:lnTo>
                  <a:lnTo>
                    <a:pt x="11638" y="124874"/>
                  </a:lnTo>
                  <a:lnTo>
                    <a:pt x="12228" y="121656"/>
                  </a:lnTo>
                  <a:lnTo>
                    <a:pt x="14442" y="110030"/>
                  </a:lnTo>
                  <a:lnTo>
                    <a:pt x="15978" y="104722"/>
                  </a:lnTo>
                  <a:lnTo>
                    <a:pt x="21448" y="96943"/>
                  </a:lnTo>
                  <a:lnTo>
                    <a:pt x="36457" y="86200"/>
                  </a:lnTo>
                  <a:lnTo>
                    <a:pt x="39827" y="85307"/>
                  </a:lnTo>
                  <a:lnTo>
                    <a:pt x="42780" y="85418"/>
                  </a:lnTo>
                  <a:lnTo>
                    <a:pt x="45453" y="86197"/>
                  </a:lnTo>
                  <a:lnTo>
                    <a:pt x="47235" y="87422"/>
                  </a:lnTo>
                  <a:lnTo>
                    <a:pt x="48423" y="88945"/>
                  </a:lnTo>
                  <a:lnTo>
                    <a:pt x="49743" y="92518"/>
                  </a:lnTo>
                  <a:lnTo>
                    <a:pt x="50661" y="116126"/>
                  </a:lnTo>
                  <a:lnTo>
                    <a:pt x="46975" y="128822"/>
                  </a:lnTo>
                  <a:lnTo>
                    <a:pt x="44017" y="134184"/>
                  </a:lnTo>
                  <a:lnTo>
                    <a:pt x="35085" y="142022"/>
                  </a:lnTo>
                  <a:lnTo>
                    <a:pt x="24766" y="147152"/>
                  </a:lnTo>
                  <a:lnTo>
                    <a:pt x="15476" y="149432"/>
                  </a:lnTo>
                  <a:lnTo>
                    <a:pt x="11728" y="148629"/>
                  </a:lnTo>
                  <a:lnTo>
                    <a:pt x="0" y="138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727"/>
            <p:cNvSpPr/>
            <p:nvPr>
              <p:custDataLst>
                <p:tags r:id="rId125"/>
              </p:custDataLst>
            </p:nvPr>
          </p:nvSpPr>
          <p:spPr>
            <a:xfrm>
              <a:off x="5474583" y="107950"/>
              <a:ext cx="56268" cy="6351"/>
            </a:xfrm>
            <a:custGeom>
              <a:avLst/>
              <a:gdLst/>
              <a:ahLst/>
              <a:cxnLst/>
              <a:rect l="0" t="0" r="0" b="0"/>
              <a:pathLst>
                <a:path w="562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7660" y="4469"/>
                  </a:lnTo>
                  <a:lnTo>
                    <a:pt x="562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728"/>
            <p:cNvSpPr/>
            <p:nvPr>
              <p:custDataLst>
                <p:tags r:id="rId126"/>
              </p:custDataLst>
            </p:nvPr>
          </p:nvSpPr>
          <p:spPr>
            <a:xfrm>
              <a:off x="5335179" y="31750"/>
              <a:ext cx="100422" cy="133351"/>
            </a:xfrm>
            <a:custGeom>
              <a:avLst/>
              <a:gdLst/>
              <a:ahLst/>
              <a:cxnLst/>
              <a:rect l="0" t="0" r="0" b="0"/>
              <a:pathLst>
                <a:path w="100422" h="133351">
                  <a:moveTo>
                    <a:pt x="75021" y="0"/>
                  </a:moveTo>
                  <a:lnTo>
                    <a:pt x="75021" y="0"/>
                  </a:lnTo>
                  <a:lnTo>
                    <a:pt x="78392" y="3371"/>
                  </a:lnTo>
                  <a:lnTo>
                    <a:pt x="78679" y="5775"/>
                  </a:lnTo>
                  <a:lnTo>
                    <a:pt x="68389" y="47661"/>
                  </a:lnTo>
                  <a:lnTo>
                    <a:pt x="56778" y="84047"/>
                  </a:lnTo>
                  <a:lnTo>
                    <a:pt x="40896" y="111930"/>
                  </a:lnTo>
                  <a:lnTo>
                    <a:pt x="32572" y="119832"/>
                  </a:lnTo>
                  <a:lnTo>
                    <a:pt x="27672" y="121516"/>
                  </a:lnTo>
                  <a:lnTo>
                    <a:pt x="16583" y="121505"/>
                  </a:lnTo>
                  <a:lnTo>
                    <a:pt x="12779" y="119809"/>
                  </a:lnTo>
                  <a:lnTo>
                    <a:pt x="10243" y="117267"/>
                  </a:lnTo>
                  <a:lnTo>
                    <a:pt x="1475" y="99038"/>
                  </a:lnTo>
                  <a:lnTo>
                    <a:pt x="0" y="90819"/>
                  </a:lnTo>
                  <a:lnTo>
                    <a:pt x="1019" y="87357"/>
                  </a:lnTo>
                  <a:lnTo>
                    <a:pt x="5912" y="81629"/>
                  </a:lnTo>
                  <a:lnTo>
                    <a:pt x="12791" y="78613"/>
                  </a:lnTo>
                  <a:lnTo>
                    <a:pt x="28705" y="76677"/>
                  </a:lnTo>
                  <a:lnTo>
                    <a:pt x="41229" y="79712"/>
                  </a:lnTo>
                  <a:lnTo>
                    <a:pt x="47773" y="86933"/>
                  </a:lnTo>
                  <a:lnTo>
                    <a:pt x="72949" y="121984"/>
                  </a:lnTo>
                  <a:lnTo>
                    <a:pt x="80215" y="127828"/>
                  </a:lnTo>
                  <a:lnTo>
                    <a:pt x="88148" y="130896"/>
                  </a:lnTo>
                  <a:lnTo>
                    <a:pt x="100421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729"/>
            <p:cNvSpPr/>
            <p:nvPr>
              <p:custDataLst>
                <p:tags r:id="rId127"/>
              </p:custDataLst>
            </p:nvPr>
          </p:nvSpPr>
          <p:spPr>
            <a:xfrm>
              <a:off x="5130800" y="21590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20839" y="21611"/>
                  </a:lnTo>
                  <a:lnTo>
                    <a:pt x="59796" y="1079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730"/>
            <p:cNvSpPr/>
            <p:nvPr>
              <p:custDataLst>
                <p:tags r:id="rId128"/>
              </p:custDataLst>
            </p:nvPr>
          </p:nvSpPr>
          <p:spPr>
            <a:xfrm>
              <a:off x="5105400" y="1587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50280" y="811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365"/>
          <p:cNvGrpSpPr/>
          <p:nvPr/>
        </p:nvGrpSpPr>
        <p:grpSpPr>
          <a:xfrm>
            <a:off x="3467983" y="2355232"/>
            <a:ext cx="1338968" cy="864219"/>
            <a:chOff x="3467983" y="2355232"/>
            <a:chExt cx="1338968" cy="864219"/>
          </a:xfrm>
        </p:grpSpPr>
        <p:sp>
          <p:nvSpPr>
            <p:cNvPr id="381" name="SMARTInkShape-1731"/>
            <p:cNvSpPr/>
            <p:nvPr>
              <p:custDataLst>
                <p:tags r:id="rId113"/>
              </p:custDataLst>
            </p:nvPr>
          </p:nvSpPr>
          <p:spPr>
            <a:xfrm>
              <a:off x="4316745" y="3068812"/>
              <a:ext cx="140956" cy="150639"/>
            </a:xfrm>
            <a:custGeom>
              <a:avLst/>
              <a:gdLst/>
              <a:ahLst/>
              <a:cxnLst/>
              <a:rect l="0" t="0" r="0" b="0"/>
              <a:pathLst>
                <a:path w="140956" h="150639">
                  <a:moveTo>
                    <a:pt x="90155" y="55388"/>
                  </a:moveTo>
                  <a:lnTo>
                    <a:pt x="90155" y="55388"/>
                  </a:lnTo>
                  <a:lnTo>
                    <a:pt x="66681" y="10557"/>
                  </a:lnTo>
                  <a:lnTo>
                    <a:pt x="59496" y="4184"/>
                  </a:lnTo>
                  <a:lnTo>
                    <a:pt x="49718" y="880"/>
                  </a:lnTo>
                  <a:lnTo>
                    <a:pt x="44147" y="0"/>
                  </a:lnTo>
                  <a:lnTo>
                    <a:pt x="32312" y="2784"/>
                  </a:lnTo>
                  <a:lnTo>
                    <a:pt x="26193" y="5502"/>
                  </a:lnTo>
                  <a:lnTo>
                    <a:pt x="15631" y="16047"/>
                  </a:lnTo>
                  <a:lnTo>
                    <a:pt x="6939" y="30848"/>
                  </a:lnTo>
                  <a:lnTo>
                    <a:pt x="724" y="49185"/>
                  </a:lnTo>
                  <a:lnTo>
                    <a:pt x="0" y="79342"/>
                  </a:lnTo>
                  <a:lnTo>
                    <a:pt x="4460" y="94492"/>
                  </a:lnTo>
                  <a:lnTo>
                    <a:pt x="7625" y="100507"/>
                  </a:lnTo>
                  <a:lnTo>
                    <a:pt x="16786" y="109072"/>
                  </a:lnTo>
                  <a:lnTo>
                    <a:pt x="22192" y="112344"/>
                  </a:lnTo>
                  <a:lnTo>
                    <a:pt x="27913" y="112409"/>
                  </a:lnTo>
                  <a:lnTo>
                    <a:pt x="39914" y="106836"/>
                  </a:lnTo>
                  <a:lnTo>
                    <a:pt x="71595" y="69179"/>
                  </a:lnTo>
                  <a:lnTo>
                    <a:pt x="73549" y="68109"/>
                  </a:lnTo>
                  <a:lnTo>
                    <a:pt x="74851" y="68103"/>
                  </a:lnTo>
                  <a:lnTo>
                    <a:pt x="86796" y="78205"/>
                  </a:lnTo>
                  <a:lnTo>
                    <a:pt x="121963" y="124870"/>
                  </a:lnTo>
                  <a:lnTo>
                    <a:pt x="140955" y="150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732"/>
            <p:cNvSpPr/>
            <p:nvPr>
              <p:custDataLst>
                <p:tags r:id="rId114"/>
              </p:custDataLst>
            </p:nvPr>
          </p:nvSpPr>
          <p:spPr>
            <a:xfrm>
              <a:off x="4102100" y="2929736"/>
              <a:ext cx="457201" cy="42065"/>
            </a:xfrm>
            <a:custGeom>
              <a:avLst/>
              <a:gdLst/>
              <a:ahLst/>
              <a:cxnLst/>
              <a:rect l="0" t="0" r="0" b="0"/>
              <a:pathLst>
                <a:path w="457201" h="42065">
                  <a:moveTo>
                    <a:pt x="0" y="42064"/>
                  </a:moveTo>
                  <a:lnTo>
                    <a:pt x="0" y="42064"/>
                  </a:lnTo>
                  <a:lnTo>
                    <a:pt x="3371" y="42064"/>
                  </a:lnTo>
                  <a:lnTo>
                    <a:pt x="41118" y="27561"/>
                  </a:lnTo>
                  <a:lnTo>
                    <a:pt x="82715" y="18920"/>
                  </a:lnTo>
                  <a:lnTo>
                    <a:pt x="108766" y="14640"/>
                  </a:lnTo>
                  <a:lnTo>
                    <a:pt x="137421" y="10376"/>
                  </a:lnTo>
                  <a:lnTo>
                    <a:pt x="167814" y="6122"/>
                  </a:lnTo>
                  <a:lnTo>
                    <a:pt x="197954" y="3286"/>
                  </a:lnTo>
                  <a:lnTo>
                    <a:pt x="227925" y="1396"/>
                  </a:lnTo>
                  <a:lnTo>
                    <a:pt x="257783" y="135"/>
                  </a:lnTo>
                  <a:lnTo>
                    <a:pt x="286155" y="0"/>
                  </a:lnTo>
                  <a:lnTo>
                    <a:pt x="313537" y="616"/>
                  </a:lnTo>
                  <a:lnTo>
                    <a:pt x="340258" y="1732"/>
                  </a:lnTo>
                  <a:lnTo>
                    <a:pt x="383118" y="4853"/>
                  </a:lnTo>
                  <a:lnTo>
                    <a:pt x="427489" y="10577"/>
                  </a:lnTo>
                  <a:lnTo>
                    <a:pt x="457200" y="16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733"/>
            <p:cNvSpPr/>
            <p:nvPr>
              <p:custDataLst>
                <p:tags r:id="rId115"/>
              </p:custDataLst>
            </p:nvPr>
          </p:nvSpPr>
          <p:spPr>
            <a:xfrm>
              <a:off x="4476750" y="2617083"/>
              <a:ext cx="78862" cy="229530"/>
            </a:xfrm>
            <a:custGeom>
              <a:avLst/>
              <a:gdLst/>
              <a:ahLst/>
              <a:cxnLst/>
              <a:rect l="0" t="0" r="0" b="0"/>
              <a:pathLst>
                <a:path w="78862" h="229530">
                  <a:moveTo>
                    <a:pt x="12700" y="5467"/>
                  </a:moveTo>
                  <a:lnTo>
                    <a:pt x="12700" y="5467"/>
                  </a:lnTo>
                  <a:lnTo>
                    <a:pt x="1765" y="0"/>
                  </a:lnTo>
                  <a:lnTo>
                    <a:pt x="1177" y="411"/>
                  </a:lnTo>
                  <a:lnTo>
                    <a:pt x="523" y="2750"/>
                  </a:lnTo>
                  <a:lnTo>
                    <a:pt x="69" y="40265"/>
                  </a:lnTo>
                  <a:lnTo>
                    <a:pt x="20" y="82570"/>
                  </a:lnTo>
                  <a:lnTo>
                    <a:pt x="5" y="128266"/>
                  </a:lnTo>
                  <a:lnTo>
                    <a:pt x="2" y="171910"/>
                  </a:lnTo>
                  <a:lnTo>
                    <a:pt x="0" y="211983"/>
                  </a:lnTo>
                  <a:lnTo>
                    <a:pt x="1411" y="211583"/>
                  </a:lnTo>
                  <a:lnTo>
                    <a:pt x="6742" y="207376"/>
                  </a:lnTo>
                  <a:lnTo>
                    <a:pt x="20704" y="166564"/>
                  </a:lnTo>
                  <a:lnTo>
                    <a:pt x="29663" y="145504"/>
                  </a:lnTo>
                  <a:lnTo>
                    <a:pt x="56344" y="114689"/>
                  </a:lnTo>
                  <a:lnTo>
                    <a:pt x="60140" y="113560"/>
                  </a:lnTo>
                  <a:lnTo>
                    <a:pt x="64082" y="114218"/>
                  </a:lnTo>
                  <a:lnTo>
                    <a:pt x="68121" y="116068"/>
                  </a:lnTo>
                  <a:lnTo>
                    <a:pt x="70814" y="119417"/>
                  </a:lnTo>
                  <a:lnTo>
                    <a:pt x="78861" y="152699"/>
                  </a:lnTo>
                  <a:lnTo>
                    <a:pt x="78086" y="178757"/>
                  </a:lnTo>
                  <a:lnTo>
                    <a:pt x="70017" y="200981"/>
                  </a:lnTo>
                  <a:lnTo>
                    <a:pt x="55318" y="217600"/>
                  </a:lnTo>
                  <a:lnTo>
                    <a:pt x="37557" y="228090"/>
                  </a:lnTo>
                  <a:lnTo>
                    <a:pt x="23277" y="229529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734"/>
            <p:cNvSpPr/>
            <p:nvPr>
              <p:custDataLst>
                <p:tags r:id="rId116"/>
              </p:custDataLst>
            </p:nvPr>
          </p:nvSpPr>
          <p:spPr>
            <a:xfrm>
              <a:off x="4330700" y="27876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0606" y="216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735"/>
            <p:cNvSpPr/>
            <p:nvPr>
              <p:custDataLst>
                <p:tags r:id="rId117"/>
              </p:custDataLst>
            </p:nvPr>
          </p:nvSpPr>
          <p:spPr>
            <a:xfrm>
              <a:off x="4125973" y="2680583"/>
              <a:ext cx="147578" cy="189618"/>
            </a:xfrm>
            <a:custGeom>
              <a:avLst/>
              <a:gdLst/>
              <a:ahLst/>
              <a:cxnLst/>
              <a:rect l="0" t="0" r="0" b="0"/>
              <a:pathLst>
                <a:path w="147578" h="189618">
                  <a:moveTo>
                    <a:pt x="128527" y="5467"/>
                  </a:moveTo>
                  <a:lnTo>
                    <a:pt x="128527" y="5467"/>
                  </a:lnTo>
                  <a:lnTo>
                    <a:pt x="128527" y="0"/>
                  </a:lnTo>
                  <a:lnTo>
                    <a:pt x="125156" y="47324"/>
                  </a:lnTo>
                  <a:lnTo>
                    <a:pt x="109575" y="86151"/>
                  </a:lnTo>
                  <a:lnTo>
                    <a:pt x="87085" y="125564"/>
                  </a:lnTo>
                  <a:lnTo>
                    <a:pt x="62547" y="153940"/>
                  </a:lnTo>
                  <a:lnTo>
                    <a:pt x="37403" y="169012"/>
                  </a:lnTo>
                  <a:lnTo>
                    <a:pt x="24292" y="171522"/>
                  </a:lnTo>
                  <a:lnTo>
                    <a:pt x="18821" y="171203"/>
                  </a:lnTo>
                  <a:lnTo>
                    <a:pt x="14467" y="168169"/>
                  </a:lnTo>
                  <a:lnTo>
                    <a:pt x="7749" y="157272"/>
                  </a:lnTo>
                  <a:lnTo>
                    <a:pt x="0" y="131898"/>
                  </a:lnTo>
                  <a:lnTo>
                    <a:pt x="1083" y="115987"/>
                  </a:lnTo>
                  <a:lnTo>
                    <a:pt x="6269" y="103270"/>
                  </a:lnTo>
                  <a:lnTo>
                    <a:pt x="13277" y="95266"/>
                  </a:lnTo>
                  <a:lnTo>
                    <a:pt x="17827" y="94261"/>
                  </a:lnTo>
                  <a:lnTo>
                    <a:pt x="28527" y="96907"/>
                  </a:lnTo>
                  <a:lnTo>
                    <a:pt x="53349" y="115878"/>
                  </a:lnTo>
                  <a:lnTo>
                    <a:pt x="92957" y="150865"/>
                  </a:lnTo>
                  <a:lnTo>
                    <a:pt x="140284" y="185084"/>
                  </a:lnTo>
                  <a:lnTo>
                    <a:pt x="147577" y="189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736"/>
            <p:cNvSpPr/>
            <p:nvPr>
              <p:custDataLst>
                <p:tags r:id="rId118"/>
              </p:custDataLst>
            </p:nvPr>
          </p:nvSpPr>
          <p:spPr>
            <a:xfrm>
              <a:off x="3744680" y="2825750"/>
              <a:ext cx="166921" cy="30345"/>
            </a:xfrm>
            <a:custGeom>
              <a:avLst/>
              <a:gdLst/>
              <a:ahLst/>
              <a:cxnLst/>
              <a:rect l="0" t="0" r="0" b="0"/>
              <a:pathLst>
                <a:path w="166921" h="30345">
                  <a:moveTo>
                    <a:pt x="8170" y="12700"/>
                  </a:moveTo>
                  <a:lnTo>
                    <a:pt x="8170" y="12700"/>
                  </a:lnTo>
                  <a:lnTo>
                    <a:pt x="1428" y="19442"/>
                  </a:lnTo>
                  <a:lnTo>
                    <a:pt x="147" y="22134"/>
                  </a:lnTo>
                  <a:lnTo>
                    <a:pt x="0" y="24633"/>
                  </a:lnTo>
                  <a:lnTo>
                    <a:pt x="606" y="27006"/>
                  </a:lnTo>
                  <a:lnTo>
                    <a:pt x="3833" y="28587"/>
                  </a:lnTo>
                  <a:lnTo>
                    <a:pt x="14944" y="30344"/>
                  </a:lnTo>
                  <a:lnTo>
                    <a:pt x="56624" y="25697"/>
                  </a:lnTo>
                  <a:lnTo>
                    <a:pt x="101627" y="15767"/>
                  </a:lnTo>
                  <a:lnTo>
                    <a:pt x="145065" y="5299"/>
                  </a:lnTo>
                  <a:lnTo>
                    <a:pt x="1669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737"/>
            <p:cNvSpPr/>
            <p:nvPr>
              <p:custDataLst>
                <p:tags r:id="rId119"/>
              </p:custDataLst>
            </p:nvPr>
          </p:nvSpPr>
          <p:spPr>
            <a:xfrm>
              <a:off x="3743129" y="2730500"/>
              <a:ext cx="111322" cy="25401"/>
            </a:xfrm>
            <a:custGeom>
              <a:avLst/>
              <a:gdLst/>
              <a:ahLst/>
              <a:cxnLst/>
              <a:rect l="0" t="0" r="0" b="0"/>
              <a:pathLst>
                <a:path w="1113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4646" y="22029"/>
                  </a:lnTo>
                  <a:lnTo>
                    <a:pt x="43590" y="12535"/>
                  </a:lnTo>
                  <a:lnTo>
                    <a:pt x="87594" y="4201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738"/>
            <p:cNvSpPr/>
            <p:nvPr>
              <p:custDataLst>
                <p:tags r:id="rId120"/>
              </p:custDataLst>
            </p:nvPr>
          </p:nvSpPr>
          <p:spPr>
            <a:xfrm>
              <a:off x="3544444" y="2679316"/>
              <a:ext cx="135643" cy="308944"/>
            </a:xfrm>
            <a:custGeom>
              <a:avLst/>
              <a:gdLst/>
              <a:ahLst/>
              <a:cxnLst/>
              <a:rect l="0" t="0" r="0" b="0"/>
              <a:pathLst>
                <a:path w="135643" h="308944">
                  <a:moveTo>
                    <a:pt x="11556" y="108334"/>
                  </a:moveTo>
                  <a:lnTo>
                    <a:pt x="11556" y="108334"/>
                  </a:lnTo>
                  <a:lnTo>
                    <a:pt x="0" y="108334"/>
                  </a:lnTo>
                  <a:lnTo>
                    <a:pt x="10460" y="152377"/>
                  </a:lnTo>
                  <a:lnTo>
                    <a:pt x="20247" y="190450"/>
                  </a:lnTo>
                  <a:lnTo>
                    <a:pt x="27928" y="228855"/>
                  </a:lnTo>
                  <a:lnTo>
                    <a:pt x="34963" y="275995"/>
                  </a:lnTo>
                  <a:lnTo>
                    <a:pt x="36563" y="302789"/>
                  </a:lnTo>
                  <a:lnTo>
                    <a:pt x="35988" y="305704"/>
                  </a:lnTo>
                  <a:lnTo>
                    <a:pt x="34899" y="307647"/>
                  </a:lnTo>
                  <a:lnTo>
                    <a:pt x="33468" y="308943"/>
                  </a:lnTo>
                  <a:lnTo>
                    <a:pt x="31809" y="307690"/>
                  </a:lnTo>
                  <a:lnTo>
                    <a:pt x="28083" y="300653"/>
                  </a:lnTo>
                  <a:lnTo>
                    <a:pt x="18648" y="267936"/>
                  </a:lnTo>
                  <a:lnTo>
                    <a:pt x="10945" y="232655"/>
                  </a:lnTo>
                  <a:lnTo>
                    <a:pt x="4229" y="191810"/>
                  </a:lnTo>
                  <a:lnTo>
                    <a:pt x="1244" y="150138"/>
                  </a:lnTo>
                  <a:lnTo>
                    <a:pt x="3680" y="111861"/>
                  </a:lnTo>
                  <a:lnTo>
                    <a:pt x="9467" y="78152"/>
                  </a:lnTo>
                  <a:lnTo>
                    <a:pt x="20658" y="40046"/>
                  </a:lnTo>
                  <a:lnTo>
                    <a:pt x="33617" y="12684"/>
                  </a:lnTo>
                  <a:lnTo>
                    <a:pt x="44644" y="2794"/>
                  </a:lnTo>
                  <a:lnTo>
                    <a:pt x="49842" y="579"/>
                  </a:lnTo>
                  <a:lnTo>
                    <a:pt x="59381" y="0"/>
                  </a:lnTo>
                  <a:lnTo>
                    <a:pt x="63195" y="2245"/>
                  </a:lnTo>
                  <a:lnTo>
                    <a:pt x="69314" y="10383"/>
                  </a:lnTo>
                  <a:lnTo>
                    <a:pt x="73355" y="26865"/>
                  </a:lnTo>
                  <a:lnTo>
                    <a:pt x="70537" y="38965"/>
                  </a:lnTo>
                  <a:lnTo>
                    <a:pt x="64780" y="55795"/>
                  </a:lnTo>
                  <a:lnTo>
                    <a:pt x="62728" y="63817"/>
                  </a:lnTo>
                  <a:lnTo>
                    <a:pt x="61193" y="65956"/>
                  </a:lnTo>
                  <a:lnTo>
                    <a:pt x="59464" y="67382"/>
                  </a:lnTo>
                  <a:lnTo>
                    <a:pt x="59017" y="68333"/>
                  </a:lnTo>
                  <a:lnTo>
                    <a:pt x="59424" y="68966"/>
                  </a:lnTo>
                  <a:lnTo>
                    <a:pt x="60401" y="69389"/>
                  </a:lnTo>
                  <a:lnTo>
                    <a:pt x="61758" y="68965"/>
                  </a:lnTo>
                  <a:lnTo>
                    <a:pt x="65148" y="66613"/>
                  </a:lnTo>
                  <a:lnTo>
                    <a:pt x="67745" y="66408"/>
                  </a:lnTo>
                  <a:lnTo>
                    <a:pt x="79553" y="70198"/>
                  </a:lnTo>
                  <a:lnTo>
                    <a:pt x="99593" y="81355"/>
                  </a:lnTo>
                  <a:lnTo>
                    <a:pt x="118545" y="101908"/>
                  </a:lnTo>
                  <a:lnTo>
                    <a:pt x="131999" y="125872"/>
                  </a:lnTo>
                  <a:lnTo>
                    <a:pt x="135642" y="142469"/>
                  </a:lnTo>
                  <a:lnTo>
                    <a:pt x="134497" y="150141"/>
                  </a:lnTo>
                  <a:lnTo>
                    <a:pt x="123477" y="170345"/>
                  </a:lnTo>
                  <a:lnTo>
                    <a:pt x="115156" y="180815"/>
                  </a:lnTo>
                  <a:lnTo>
                    <a:pt x="104873" y="186409"/>
                  </a:lnTo>
                  <a:lnTo>
                    <a:pt x="99167" y="187900"/>
                  </a:lnTo>
                  <a:lnTo>
                    <a:pt x="87183" y="185795"/>
                  </a:lnTo>
                  <a:lnTo>
                    <a:pt x="81024" y="183258"/>
                  </a:lnTo>
                  <a:lnTo>
                    <a:pt x="76918" y="178744"/>
                  </a:lnTo>
                  <a:lnTo>
                    <a:pt x="68706" y="152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739"/>
            <p:cNvSpPr/>
            <p:nvPr>
              <p:custDataLst>
                <p:tags r:id="rId121"/>
              </p:custDataLst>
            </p:nvPr>
          </p:nvSpPr>
          <p:spPr>
            <a:xfrm>
              <a:off x="3467983" y="2355232"/>
              <a:ext cx="1338968" cy="126710"/>
            </a:xfrm>
            <a:custGeom>
              <a:avLst/>
              <a:gdLst/>
              <a:ahLst/>
              <a:cxnLst/>
              <a:rect l="0" t="0" r="0" b="0"/>
              <a:pathLst>
                <a:path w="1338968" h="126710">
                  <a:moveTo>
                    <a:pt x="5467" y="70468"/>
                  </a:moveTo>
                  <a:lnTo>
                    <a:pt x="5467" y="70468"/>
                  </a:lnTo>
                  <a:lnTo>
                    <a:pt x="0" y="50695"/>
                  </a:lnTo>
                  <a:lnTo>
                    <a:pt x="411" y="48820"/>
                  </a:lnTo>
                  <a:lnTo>
                    <a:pt x="1391" y="47569"/>
                  </a:lnTo>
                  <a:lnTo>
                    <a:pt x="4361" y="46180"/>
                  </a:lnTo>
                  <a:lnTo>
                    <a:pt x="8033" y="45562"/>
                  </a:lnTo>
                  <a:lnTo>
                    <a:pt x="37123" y="61785"/>
                  </a:lnTo>
                  <a:lnTo>
                    <a:pt x="72231" y="86318"/>
                  </a:lnTo>
                  <a:lnTo>
                    <a:pt x="101933" y="100796"/>
                  </a:lnTo>
                  <a:lnTo>
                    <a:pt x="145237" y="114286"/>
                  </a:lnTo>
                  <a:lnTo>
                    <a:pt x="170614" y="120847"/>
                  </a:lnTo>
                  <a:lnTo>
                    <a:pt x="200937" y="124515"/>
                  </a:lnTo>
                  <a:lnTo>
                    <a:pt x="234558" y="126255"/>
                  </a:lnTo>
                  <a:lnTo>
                    <a:pt x="270377" y="126709"/>
                  </a:lnTo>
                  <a:lnTo>
                    <a:pt x="308368" y="124190"/>
                  </a:lnTo>
                  <a:lnTo>
                    <a:pt x="347807" y="119688"/>
                  </a:lnTo>
                  <a:lnTo>
                    <a:pt x="388210" y="113865"/>
                  </a:lnTo>
                  <a:lnTo>
                    <a:pt x="427845" y="105044"/>
                  </a:lnTo>
                  <a:lnTo>
                    <a:pt x="466969" y="94224"/>
                  </a:lnTo>
                  <a:lnTo>
                    <a:pt x="505752" y="82072"/>
                  </a:lnTo>
                  <a:lnTo>
                    <a:pt x="542190" y="69737"/>
                  </a:lnTo>
                  <a:lnTo>
                    <a:pt x="577065" y="57281"/>
                  </a:lnTo>
                  <a:lnTo>
                    <a:pt x="610899" y="44743"/>
                  </a:lnTo>
                  <a:lnTo>
                    <a:pt x="640511" y="33563"/>
                  </a:lnTo>
                  <a:lnTo>
                    <a:pt x="667308" y="23287"/>
                  </a:lnTo>
                  <a:lnTo>
                    <a:pt x="713779" y="7165"/>
                  </a:lnTo>
                  <a:lnTo>
                    <a:pt x="750897" y="0"/>
                  </a:lnTo>
                  <a:lnTo>
                    <a:pt x="792817" y="2708"/>
                  </a:lnTo>
                  <a:lnTo>
                    <a:pt x="824210" y="15819"/>
                  </a:lnTo>
                  <a:lnTo>
                    <a:pt x="861513" y="42870"/>
                  </a:lnTo>
                  <a:lnTo>
                    <a:pt x="898109" y="57901"/>
                  </a:lnTo>
                  <a:lnTo>
                    <a:pt x="930658" y="64412"/>
                  </a:lnTo>
                  <a:lnTo>
                    <a:pt x="973816" y="65895"/>
                  </a:lnTo>
                  <a:lnTo>
                    <a:pt x="998166" y="65303"/>
                  </a:lnTo>
                  <a:lnTo>
                    <a:pt x="1022867" y="63497"/>
                  </a:lnTo>
                  <a:lnTo>
                    <a:pt x="1047800" y="60882"/>
                  </a:lnTo>
                  <a:lnTo>
                    <a:pt x="1072889" y="57727"/>
                  </a:lnTo>
                  <a:lnTo>
                    <a:pt x="1098082" y="54213"/>
                  </a:lnTo>
                  <a:lnTo>
                    <a:pt x="1123343" y="50459"/>
                  </a:lnTo>
                  <a:lnTo>
                    <a:pt x="1148651" y="46545"/>
                  </a:lnTo>
                  <a:lnTo>
                    <a:pt x="1193705" y="40315"/>
                  </a:lnTo>
                  <a:lnTo>
                    <a:pt x="1234189" y="35900"/>
                  </a:lnTo>
                  <a:lnTo>
                    <a:pt x="1270997" y="33938"/>
                  </a:lnTo>
                  <a:lnTo>
                    <a:pt x="1313339" y="36204"/>
                  </a:lnTo>
                  <a:lnTo>
                    <a:pt x="1338967" y="38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366"/>
          <p:cNvGrpSpPr/>
          <p:nvPr/>
        </p:nvGrpSpPr>
        <p:grpSpPr>
          <a:xfrm>
            <a:off x="7004389" y="1720850"/>
            <a:ext cx="5149512" cy="1981201"/>
            <a:chOff x="7004389" y="1720850"/>
            <a:chExt cx="5149512" cy="1981201"/>
          </a:xfrm>
        </p:grpSpPr>
        <p:sp>
          <p:nvSpPr>
            <p:cNvPr id="391" name="SMARTInkShape-1740"/>
            <p:cNvSpPr/>
            <p:nvPr>
              <p:custDataLst>
                <p:tags r:id="rId66"/>
              </p:custDataLst>
            </p:nvPr>
          </p:nvSpPr>
          <p:spPr>
            <a:xfrm>
              <a:off x="11511498" y="2311566"/>
              <a:ext cx="255053" cy="305128"/>
            </a:xfrm>
            <a:custGeom>
              <a:avLst/>
              <a:gdLst/>
              <a:ahLst/>
              <a:cxnLst/>
              <a:rect l="0" t="0" r="0" b="0"/>
              <a:pathLst>
                <a:path w="255053" h="305128">
                  <a:moveTo>
                    <a:pt x="96302" y="241134"/>
                  </a:moveTo>
                  <a:lnTo>
                    <a:pt x="96302" y="241134"/>
                  </a:lnTo>
                  <a:lnTo>
                    <a:pt x="78005" y="198450"/>
                  </a:lnTo>
                  <a:lnTo>
                    <a:pt x="70296" y="188532"/>
                  </a:lnTo>
                  <a:lnTo>
                    <a:pt x="62165" y="182477"/>
                  </a:lnTo>
                  <a:lnTo>
                    <a:pt x="53847" y="179787"/>
                  </a:lnTo>
                  <a:lnTo>
                    <a:pt x="48244" y="182597"/>
                  </a:lnTo>
                  <a:lnTo>
                    <a:pt x="34491" y="195127"/>
                  </a:lnTo>
                  <a:lnTo>
                    <a:pt x="9148" y="236280"/>
                  </a:lnTo>
                  <a:lnTo>
                    <a:pt x="0" y="267761"/>
                  </a:lnTo>
                  <a:lnTo>
                    <a:pt x="113" y="286365"/>
                  </a:lnTo>
                  <a:lnTo>
                    <a:pt x="4398" y="298396"/>
                  </a:lnTo>
                  <a:lnTo>
                    <a:pt x="7516" y="302592"/>
                  </a:lnTo>
                  <a:lnTo>
                    <a:pt x="11711" y="304684"/>
                  </a:lnTo>
                  <a:lnTo>
                    <a:pt x="22017" y="305127"/>
                  </a:lnTo>
                  <a:lnTo>
                    <a:pt x="35534" y="297327"/>
                  </a:lnTo>
                  <a:lnTo>
                    <a:pt x="67209" y="265953"/>
                  </a:lnTo>
                  <a:lnTo>
                    <a:pt x="92230" y="219246"/>
                  </a:lnTo>
                  <a:lnTo>
                    <a:pt x="99232" y="196909"/>
                  </a:lnTo>
                  <a:lnTo>
                    <a:pt x="105310" y="171434"/>
                  </a:lnTo>
                  <a:lnTo>
                    <a:pt x="110774" y="143867"/>
                  </a:lnTo>
                  <a:lnTo>
                    <a:pt x="115123" y="116317"/>
                  </a:lnTo>
                  <a:lnTo>
                    <a:pt x="118729" y="88778"/>
                  </a:lnTo>
                  <a:lnTo>
                    <a:pt x="123907" y="41481"/>
                  </a:lnTo>
                  <a:lnTo>
                    <a:pt x="125412" y="8333"/>
                  </a:lnTo>
                  <a:lnTo>
                    <a:pt x="123472" y="3383"/>
                  </a:lnTo>
                  <a:lnTo>
                    <a:pt x="120765" y="83"/>
                  </a:lnTo>
                  <a:lnTo>
                    <a:pt x="116843" y="0"/>
                  </a:lnTo>
                  <a:lnTo>
                    <a:pt x="106841" y="5552"/>
                  </a:lnTo>
                  <a:lnTo>
                    <a:pt x="89313" y="44175"/>
                  </a:lnTo>
                  <a:lnTo>
                    <a:pt x="82613" y="84452"/>
                  </a:lnTo>
                  <a:lnTo>
                    <a:pt x="79636" y="129164"/>
                  </a:lnTo>
                  <a:lnTo>
                    <a:pt x="78310" y="172555"/>
                  </a:lnTo>
                  <a:lnTo>
                    <a:pt x="79605" y="209714"/>
                  </a:lnTo>
                  <a:lnTo>
                    <a:pt x="82417" y="250874"/>
                  </a:lnTo>
                  <a:lnTo>
                    <a:pt x="85131" y="272712"/>
                  </a:lnTo>
                  <a:lnTo>
                    <a:pt x="86738" y="277003"/>
                  </a:lnTo>
                  <a:lnTo>
                    <a:pt x="89220" y="278452"/>
                  </a:lnTo>
                  <a:lnTo>
                    <a:pt x="92287" y="278007"/>
                  </a:lnTo>
                  <a:lnTo>
                    <a:pt x="95742" y="276299"/>
                  </a:lnTo>
                  <a:lnTo>
                    <a:pt x="135299" y="228992"/>
                  </a:lnTo>
                  <a:lnTo>
                    <a:pt x="162995" y="196888"/>
                  </a:lnTo>
                  <a:lnTo>
                    <a:pt x="166163" y="194704"/>
                  </a:lnTo>
                  <a:lnTo>
                    <a:pt x="169688" y="194658"/>
                  </a:lnTo>
                  <a:lnTo>
                    <a:pt x="177367" y="198371"/>
                  </a:lnTo>
                  <a:lnTo>
                    <a:pt x="186252" y="208394"/>
                  </a:lnTo>
                  <a:lnTo>
                    <a:pt x="189981" y="227043"/>
                  </a:lnTo>
                  <a:lnTo>
                    <a:pt x="185209" y="242397"/>
                  </a:lnTo>
                  <a:lnTo>
                    <a:pt x="164899" y="271879"/>
                  </a:lnTo>
                  <a:lnTo>
                    <a:pt x="153474" y="281523"/>
                  </a:lnTo>
                  <a:lnTo>
                    <a:pt x="150645" y="282172"/>
                  </a:lnTo>
                  <a:lnTo>
                    <a:pt x="148053" y="281898"/>
                  </a:lnTo>
                  <a:lnTo>
                    <a:pt x="145619" y="281010"/>
                  </a:lnTo>
                  <a:lnTo>
                    <a:pt x="144701" y="279007"/>
                  </a:lnTo>
                  <a:lnTo>
                    <a:pt x="145563" y="273018"/>
                  </a:lnTo>
                  <a:lnTo>
                    <a:pt x="153388" y="258342"/>
                  </a:lnTo>
                  <a:lnTo>
                    <a:pt x="194592" y="221922"/>
                  </a:lnTo>
                  <a:lnTo>
                    <a:pt x="223572" y="194075"/>
                  </a:lnTo>
                  <a:lnTo>
                    <a:pt x="228451" y="185977"/>
                  </a:lnTo>
                  <a:lnTo>
                    <a:pt x="227441" y="186018"/>
                  </a:lnTo>
                  <a:lnTo>
                    <a:pt x="222554" y="187946"/>
                  </a:lnTo>
                  <a:lnTo>
                    <a:pt x="211870" y="199739"/>
                  </a:lnTo>
                  <a:lnTo>
                    <a:pt x="203139" y="223381"/>
                  </a:lnTo>
                  <a:lnTo>
                    <a:pt x="202110" y="238888"/>
                  </a:lnTo>
                  <a:lnTo>
                    <a:pt x="204711" y="252130"/>
                  </a:lnTo>
                  <a:lnTo>
                    <a:pt x="210572" y="262719"/>
                  </a:lnTo>
                  <a:lnTo>
                    <a:pt x="221643" y="270248"/>
                  </a:lnTo>
                  <a:lnTo>
                    <a:pt x="234558" y="274534"/>
                  </a:lnTo>
                  <a:lnTo>
                    <a:pt x="255052" y="272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741"/>
            <p:cNvSpPr/>
            <p:nvPr>
              <p:custDataLst>
                <p:tags r:id="rId67"/>
              </p:custDataLst>
            </p:nvPr>
          </p:nvSpPr>
          <p:spPr>
            <a:xfrm>
              <a:off x="11138159" y="2245441"/>
              <a:ext cx="101342" cy="78051"/>
            </a:xfrm>
            <a:custGeom>
              <a:avLst/>
              <a:gdLst/>
              <a:ahLst/>
              <a:cxnLst/>
              <a:rect l="0" t="0" r="0" b="0"/>
              <a:pathLst>
                <a:path w="101342" h="78051">
                  <a:moveTo>
                    <a:pt x="6091" y="21509"/>
                  </a:moveTo>
                  <a:lnTo>
                    <a:pt x="6091" y="21509"/>
                  </a:lnTo>
                  <a:lnTo>
                    <a:pt x="2720" y="18138"/>
                  </a:lnTo>
                  <a:lnTo>
                    <a:pt x="1064" y="14601"/>
                  </a:lnTo>
                  <a:lnTo>
                    <a:pt x="0" y="9953"/>
                  </a:lnTo>
                  <a:lnTo>
                    <a:pt x="623" y="9572"/>
                  </a:lnTo>
                  <a:lnTo>
                    <a:pt x="33626" y="0"/>
                  </a:lnTo>
                  <a:lnTo>
                    <a:pt x="39969" y="114"/>
                  </a:lnTo>
                  <a:lnTo>
                    <a:pt x="44903" y="1601"/>
                  </a:lnTo>
                  <a:lnTo>
                    <a:pt x="48900" y="4004"/>
                  </a:lnTo>
                  <a:lnTo>
                    <a:pt x="51562" y="7722"/>
                  </a:lnTo>
                  <a:lnTo>
                    <a:pt x="54524" y="17498"/>
                  </a:lnTo>
                  <a:lnTo>
                    <a:pt x="52490" y="23774"/>
                  </a:lnTo>
                  <a:lnTo>
                    <a:pt x="22917" y="68245"/>
                  </a:lnTo>
                  <a:lnTo>
                    <a:pt x="19033" y="78050"/>
                  </a:lnTo>
                  <a:lnTo>
                    <a:pt x="36164" y="77833"/>
                  </a:lnTo>
                  <a:lnTo>
                    <a:pt x="83349" y="69805"/>
                  </a:lnTo>
                  <a:lnTo>
                    <a:pt x="101341" y="65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742"/>
            <p:cNvSpPr/>
            <p:nvPr>
              <p:custDataLst>
                <p:tags r:id="rId68"/>
              </p:custDataLst>
            </p:nvPr>
          </p:nvSpPr>
          <p:spPr>
            <a:xfrm>
              <a:off x="11008254" y="2325660"/>
              <a:ext cx="129647" cy="45335"/>
            </a:xfrm>
            <a:custGeom>
              <a:avLst/>
              <a:gdLst/>
              <a:ahLst/>
              <a:cxnLst/>
              <a:rect l="0" t="0" r="0" b="0"/>
              <a:pathLst>
                <a:path w="129647" h="45335">
                  <a:moveTo>
                    <a:pt x="53446" y="4790"/>
                  </a:moveTo>
                  <a:lnTo>
                    <a:pt x="53446" y="4790"/>
                  </a:lnTo>
                  <a:lnTo>
                    <a:pt x="46703" y="4790"/>
                  </a:lnTo>
                  <a:lnTo>
                    <a:pt x="44013" y="6201"/>
                  </a:lnTo>
                  <a:lnTo>
                    <a:pt x="39140" y="11532"/>
                  </a:lnTo>
                  <a:lnTo>
                    <a:pt x="25972" y="36740"/>
                  </a:lnTo>
                  <a:lnTo>
                    <a:pt x="16223" y="44439"/>
                  </a:lnTo>
                  <a:lnTo>
                    <a:pt x="13108" y="45334"/>
                  </a:lnTo>
                  <a:lnTo>
                    <a:pt x="10325" y="45225"/>
                  </a:lnTo>
                  <a:lnTo>
                    <a:pt x="7766" y="44446"/>
                  </a:lnTo>
                  <a:lnTo>
                    <a:pt x="3041" y="39819"/>
                  </a:lnTo>
                  <a:lnTo>
                    <a:pt x="793" y="36609"/>
                  </a:lnTo>
                  <a:lnTo>
                    <a:pt x="0" y="33058"/>
                  </a:lnTo>
                  <a:lnTo>
                    <a:pt x="1000" y="25350"/>
                  </a:lnTo>
                  <a:lnTo>
                    <a:pt x="5676" y="19102"/>
                  </a:lnTo>
                  <a:lnTo>
                    <a:pt x="13166" y="13973"/>
                  </a:lnTo>
                  <a:lnTo>
                    <a:pt x="44665" y="2768"/>
                  </a:lnTo>
                  <a:lnTo>
                    <a:pt x="77086" y="0"/>
                  </a:lnTo>
                  <a:lnTo>
                    <a:pt x="129646" y="11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743"/>
            <p:cNvSpPr/>
            <p:nvPr>
              <p:custDataLst>
                <p:tags r:id="rId69"/>
              </p:custDataLst>
            </p:nvPr>
          </p:nvSpPr>
          <p:spPr>
            <a:xfrm>
              <a:off x="10902948" y="2248161"/>
              <a:ext cx="63503" cy="63240"/>
            </a:xfrm>
            <a:custGeom>
              <a:avLst/>
              <a:gdLst/>
              <a:ahLst/>
              <a:cxnLst/>
              <a:rect l="0" t="0" r="0" b="0"/>
              <a:pathLst>
                <a:path w="63503" h="63240">
                  <a:moveTo>
                    <a:pt x="2" y="6089"/>
                  </a:moveTo>
                  <a:lnTo>
                    <a:pt x="2" y="6089"/>
                  </a:lnTo>
                  <a:lnTo>
                    <a:pt x="0" y="622"/>
                  </a:lnTo>
                  <a:lnTo>
                    <a:pt x="707" y="327"/>
                  </a:lnTo>
                  <a:lnTo>
                    <a:pt x="3372" y="0"/>
                  </a:lnTo>
                  <a:lnTo>
                    <a:pt x="23766" y="8600"/>
                  </a:lnTo>
                  <a:lnTo>
                    <a:pt x="32758" y="14673"/>
                  </a:lnTo>
                  <a:lnTo>
                    <a:pt x="33833" y="17456"/>
                  </a:lnTo>
                  <a:lnTo>
                    <a:pt x="33147" y="24311"/>
                  </a:lnTo>
                  <a:lnTo>
                    <a:pt x="25423" y="36104"/>
                  </a:lnTo>
                  <a:lnTo>
                    <a:pt x="9839" y="50032"/>
                  </a:lnTo>
                  <a:lnTo>
                    <a:pt x="8677" y="52317"/>
                  </a:lnTo>
                  <a:lnTo>
                    <a:pt x="8607" y="54547"/>
                  </a:lnTo>
                  <a:lnTo>
                    <a:pt x="10411" y="58905"/>
                  </a:lnTo>
                  <a:lnTo>
                    <a:pt x="13291" y="60350"/>
                  </a:lnTo>
                  <a:lnTo>
                    <a:pt x="63502" y="63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744"/>
            <p:cNvSpPr/>
            <p:nvPr>
              <p:custDataLst>
                <p:tags r:id="rId70"/>
              </p:custDataLst>
            </p:nvPr>
          </p:nvSpPr>
          <p:spPr>
            <a:xfrm>
              <a:off x="10809100" y="2299968"/>
              <a:ext cx="93851" cy="68583"/>
            </a:xfrm>
            <a:custGeom>
              <a:avLst/>
              <a:gdLst/>
              <a:ahLst/>
              <a:cxnLst/>
              <a:rect l="0" t="0" r="0" b="0"/>
              <a:pathLst>
                <a:path w="93851" h="68583">
                  <a:moveTo>
                    <a:pt x="62100" y="30482"/>
                  </a:moveTo>
                  <a:lnTo>
                    <a:pt x="62100" y="30482"/>
                  </a:lnTo>
                  <a:lnTo>
                    <a:pt x="62100" y="3010"/>
                  </a:lnTo>
                  <a:lnTo>
                    <a:pt x="60688" y="1584"/>
                  </a:lnTo>
                  <a:lnTo>
                    <a:pt x="55357" y="0"/>
                  </a:lnTo>
                  <a:lnTo>
                    <a:pt x="37682" y="5849"/>
                  </a:lnTo>
                  <a:lnTo>
                    <a:pt x="14570" y="23262"/>
                  </a:lnTo>
                  <a:lnTo>
                    <a:pt x="5696" y="34564"/>
                  </a:lnTo>
                  <a:lnTo>
                    <a:pt x="703" y="48860"/>
                  </a:lnTo>
                  <a:lnTo>
                    <a:pt x="0" y="53317"/>
                  </a:lnTo>
                  <a:lnTo>
                    <a:pt x="1653" y="56289"/>
                  </a:lnTo>
                  <a:lnTo>
                    <a:pt x="4867" y="58270"/>
                  </a:lnTo>
                  <a:lnTo>
                    <a:pt x="9128" y="59590"/>
                  </a:lnTo>
                  <a:lnTo>
                    <a:pt x="19507" y="59177"/>
                  </a:lnTo>
                  <a:lnTo>
                    <a:pt x="25238" y="58078"/>
                  </a:lnTo>
                  <a:lnTo>
                    <a:pt x="35369" y="51214"/>
                  </a:lnTo>
                  <a:lnTo>
                    <a:pt x="45242" y="39212"/>
                  </a:lnTo>
                  <a:lnTo>
                    <a:pt x="49157" y="30993"/>
                  </a:lnTo>
                  <a:lnTo>
                    <a:pt x="61588" y="48204"/>
                  </a:lnTo>
                  <a:lnTo>
                    <a:pt x="80892" y="63093"/>
                  </a:lnTo>
                  <a:lnTo>
                    <a:pt x="93850" y="68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745"/>
            <p:cNvSpPr/>
            <p:nvPr>
              <p:custDataLst>
                <p:tags r:id="rId71"/>
              </p:custDataLst>
            </p:nvPr>
          </p:nvSpPr>
          <p:spPr>
            <a:xfrm>
              <a:off x="10687050" y="2249383"/>
              <a:ext cx="101601" cy="102805"/>
            </a:xfrm>
            <a:custGeom>
              <a:avLst/>
              <a:gdLst/>
              <a:ahLst/>
              <a:cxnLst/>
              <a:rect l="0" t="0" r="0" b="0"/>
              <a:pathLst>
                <a:path w="101601" h="102805">
                  <a:moveTo>
                    <a:pt x="0" y="23917"/>
                  </a:moveTo>
                  <a:lnTo>
                    <a:pt x="0" y="23917"/>
                  </a:lnTo>
                  <a:lnTo>
                    <a:pt x="13814" y="15128"/>
                  </a:lnTo>
                  <a:lnTo>
                    <a:pt x="22368" y="8722"/>
                  </a:lnTo>
                  <a:lnTo>
                    <a:pt x="39082" y="1854"/>
                  </a:lnTo>
                  <a:lnTo>
                    <a:pt x="51236" y="0"/>
                  </a:lnTo>
                  <a:lnTo>
                    <a:pt x="61813" y="2939"/>
                  </a:lnTo>
                  <a:lnTo>
                    <a:pt x="66609" y="5699"/>
                  </a:lnTo>
                  <a:lnTo>
                    <a:pt x="69100" y="9655"/>
                  </a:lnTo>
                  <a:lnTo>
                    <a:pt x="69988" y="19695"/>
                  </a:lnTo>
                  <a:lnTo>
                    <a:pt x="63149" y="40618"/>
                  </a:lnTo>
                  <a:lnTo>
                    <a:pt x="47491" y="63539"/>
                  </a:lnTo>
                  <a:lnTo>
                    <a:pt x="23253" y="90111"/>
                  </a:lnTo>
                  <a:lnTo>
                    <a:pt x="20919" y="95200"/>
                  </a:lnTo>
                  <a:lnTo>
                    <a:pt x="21001" y="97544"/>
                  </a:lnTo>
                  <a:lnTo>
                    <a:pt x="22973" y="102031"/>
                  </a:lnTo>
                  <a:lnTo>
                    <a:pt x="24489" y="102804"/>
                  </a:lnTo>
                  <a:lnTo>
                    <a:pt x="26203" y="102614"/>
                  </a:lnTo>
                  <a:lnTo>
                    <a:pt x="28052" y="101782"/>
                  </a:lnTo>
                  <a:lnTo>
                    <a:pt x="70493" y="95851"/>
                  </a:lnTo>
                  <a:lnTo>
                    <a:pt x="101600" y="93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746"/>
            <p:cNvSpPr/>
            <p:nvPr>
              <p:custDataLst>
                <p:tags r:id="rId72"/>
              </p:custDataLst>
            </p:nvPr>
          </p:nvSpPr>
          <p:spPr>
            <a:xfrm>
              <a:off x="10529085" y="2178073"/>
              <a:ext cx="704066" cy="17806"/>
            </a:xfrm>
            <a:custGeom>
              <a:avLst/>
              <a:gdLst/>
              <a:ahLst/>
              <a:cxnLst/>
              <a:rect l="0" t="0" r="0" b="0"/>
              <a:pathLst>
                <a:path w="704066" h="17806">
                  <a:moveTo>
                    <a:pt x="18265" y="6327"/>
                  </a:moveTo>
                  <a:lnTo>
                    <a:pt x="18265" y="6327"/>
                  </a:lnTo>
                  <a:lnTo>
                    <a:pt x="0" y="238"/>
                  </a:lnTo>
                  <a:lnTo>
                    <a:pt x="39283" y="0"/>
                  </a:lnTo>
                  <a:lnTo>
                    <a:pt x="72998" y="1869"/>
                  </a:lnTo>
                  <a:lnTo>
                    <a:pt x="118083" y="5051"/>
                  </a:lnTo>
                  <a:lnTo>
                    <a:pt x="146901" y="6887"/>
                  </a:lnTo>
                  <a:lnTo>
                    <a:pt x="178104" y="8817"/>
                  </a:lnTo>
                  <a:lnTo>
                    <a:pt x="215136" y="10809"/>
                  </a:lnTo>
                  <a:lnTo>
                    <a:pt x="256052" y="12843"/>
                  </a:lnTo>
                  <a:lnTo>
                    <a:pt x="299556" y="14904"/>
                  </a:lnTo>
                  <a:lnTo>
                    <a:pt x="344083" y="16279"/>
                  </a:lnTo>
                  <a:lnTo>
                    <a:pt x="389285" y="17195"/>
                  </a:lnTo>
                  <a:lnTo>
                    <a:pt x="434945" y="17805"/>
                  </a:lnTo>
                  <a:lnTo>
                    <a:pt x="479498" y="16801"/>
                  </a:lnTo>
                  <a:lnTo>
                    <a:pt x="523308" y="14721"/>
                  </a:lnTo>
                  <a:lnTo>
                    <a:pt x="566626" y="11923"/>
                  </a:lnTo>
                  <a:lnTo>
                    <a:pt x="601150" y="10058"/>
                  </a:lnTo>
                  <a:lnTo>
                    <a:pt x="629810" y="8814"/>
                  </a:lnTo>
                  <a:lnTo>
                    <a:pt x="671769" y="7432"/>
                  </a:lnTo>
                  <a:lnTo>
                    <a:pt x="704065" y="6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747"/>
            <p:cNvSpPr/>
            <p:nvPr>
              <p:custDataLst>
                <p:tags r:id="rId73"/>
              </p:custDataLst>
            </p:nvPr>
          </p:nvSpPr>
          <p:spPr>
            <a:xfrm>
              <a:off x="11536269" y="1905261"/>
              <a:ext cx="90582" cy="82290"/>
            </a:xfrm>
            <a:custGeom>
              <a:avLst/>
              <a:gdLst/>
              <a:ahLst/>
              <a:cxnLst/>
              <a:rect l="0" t="0" r="0" b="0"/>
              <a:pathLst>
                <a:path w="90582" h="82290">
                  <a:moveTo>
                    <a:pt x="27081" y="6089"/>
                  </a:moveTo>
                  <a:lnTo>
                    <a:pt x="27081" y="6089"/>
                  </a:lnTo>
                  <a:lnTo>
                    <a:pt x="23711" y="2718"/>
                  </a:lnTo>
                  <a:lnTo>
                    <a:pt x="20174" y="1063"/>
                  </a:lnTo>
                  <a:lnTo>
                    <a:pt x="15524" y="0"/>
                  </a:lnTo>
                  <a:lnTo>
                    <a:pt x="16771" y="1737"/>
                  </a:lnTo>
                  <a:lnTo>
                    <a:pt x="18092" y="3187"/>
                  </a:lnTo>
                  <a:lnTo>
                    <a:pt x="21439" y="4799"/>
                  </a:lnTo>
                  <a:lnTo>
                    <a:pt x="31406" y="6625"/>
                  </a:lnTo>
                  <a:lnTo>
                    <a:pt x="35586" y="9385"/>
                  </a:lnTo>
                  <a:lnTo>
                    <a:pt x="41910" y="18276"/>
                  </a:lnTo>
                  <a:lnTo>
                    <a:pt x="41906" y="22680"/>
                  </a:lnTo>
                  <a:lnTo>
                    <a:pt x="35158" y="38992"/>
                  </a:lnTo>
                  <a:lnTo>
                    <a:pt x="23516" y="56525"/>
                  </a:lnTo>
                  <a:lnTo>
                    <a:pt x="219" y="78413"/>
                  </a:lnTo>
                  <a:lnTo>
                    <a:pt x="0" y="79705"/>
                  </a:lnTo>
                  <a:lnTo>
                    <a:pt x="561" y="80566"/>
                  </a:lnTo>
                  <a:lnTo>
                    <a:pt x="4947" y="79642"/>
                  </a:lnTo>
                  <a:lnTo>
                    <a:pt x="13010" y="77585"/>
                  </a:lnTo>
                  <a:lnTo>
                    <a:pt x="60289" y="72425"/>
                  </a:lnTo>
                  <a:lnTo>
                    <a:pt x="77215" y="75290"/>
                  </a:lnTo>
                  <a:lnTo>
                    <a:pt x="90581" y="82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748"/>
            <p:cNvSpPr/>
            <p:nvPr>
              <p:custDataLst>
                <p:tags r:id="rId74"/>
              </p:custDataLst>
            </p:nvPr>
          </p:nvSpPr>
          <p:spPr>
            <a:xfrm>
              <a:off x="11474450" y="1956061"/>
              <a:ext cx="40766" cy="164840"/>
            </a:xfrm>
            <a:custGeom>
              <a:avLst/>
              <a:gdLst/>
              <a:ahLst/>
              <a:cxnLst/>
              <a:rect l="0" t="0" r="0" b="0"/>
              <a:pathLst>
                <a:path w="40766" h="164840">
                  <a:moveTo>
                    <a:pt x="6350" y="6089"/>
                  </a:moveTo>
                  <a:lnTo>
                    <a:pt x="6350" y="6089"/>
                  </a:lnTo>
                  <a:lnTo>
                    <a:pt x="6350" y="2718"/>
                  </a:lnTo>
                  <a:lnTo>
                    <a:pt x="7055" y="1725"/>
                  </a:lnTo>
                  <a:lnTo>
                    <a:pt x="8231" y="1063"/>
                  </a:lnTo>
                  <a:lnTo>
                    <a:pt x="11817" y="0"/>
                  </a:lnTo>
                  <a:lnTo>
                    <a:pt x="21372" y="8562"/>
                  </a:lnTo>
                  <a:lnTo>
                    <a:pt x="24832" y="11971"/>
                  </a:lnTo>
                  <a:lnTo>
                    <a:pt x="33072" y="33624"/>
                  </a:lnTo>
                  <a:lnTo>
                    <a:pt x="40765" y="77615"/>
                  </a:lnTo>
                  <a:lnTo>
                    <a:pt x="37087" y="113124"/>
                  </a:lnTo>
                  <a:lnTo>
                    <a:pt x="28478" y="132918"/>
                  </a:lnTo>
                  <a:lnTo>
                    <a:pt x="0" y="164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749"/>
            <p:cNvSpPr/>
            <p:nvPr>
              <p:custDataLst>
                <p:tags r:id="rId75"/>
              </p:custDataLst>
            </p:nvPr>
          </p:nvSpPr>
          <p:spPr>
            <a:xfrm>
              <a:off x="11417300" y="1949450"/>
              <a:ext cx="47109" cy="152401"/>
            </a:xfrm>
            <a:custGeom>
              <a:avLst/>
              <a:gdLst/>
              <a:ahLst/>
              <a:cxnLst/>
              <a:rect l="0" t="0" r="0" b="0"/>
              <a:pathLst>
                <a:path w="47109" h="152401">
                  <a:moveTo>
                    <a:pt x="19050" y="0"/>
                  </a:moveTo>
                  <a:lnTo>
                    <a:pt x="19050" y="0"/>
                  </a:lnTo>
                  <a:lnTo>
                    <a:pt x="15391" y="0"/>
                  </a:lnTo>
                  <a:lnTo>
                    <a:pt x="21800" y="0"/>
                  </a:lnTo>
                  <a:lnTo>
                    <a:pt x="31076" y="10113"/>
                  </a:lnTo>
                  <a:lnTo>
                    <a:pt x="41781" y="38268"/>
                  </a:lnTo>
                  <a:lnTo>
                    <a:pt x="47108" y="66921"/>
                  </a:lnTo>
                  <a:lnTo>
                    <a:pt x="44140" y="97047"/>
                  </a:lnTo>
                  <a:lnTo>
                    <a:pt x="38197" y="115334"/>
                  </a:lnTo>
                  <a:lnTo>
                    <a:pt x="28972" y="12910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750"/>
            <p:cNvSpPr/>
            <p:nvPr>
              <p:custDataLst>
                <p:tags r:id="rId76"/>
              </p:custDataLst>
            </p:nvPr>
          </p:nvSpPr>
          <p:spPr>
            <a:xfrm>
              <a:off x="11328400" y="1930400"/>
              <a:ext cx="85125" cy="163172"/>
            </a:xfrm>
            <a:custGeom>
              <a:avLst/>
              <a:gdLst/>
              <a:ahLst/>
              <a:cxnLst/>
              <a:rect l="0" t="0" r="0" b="0"/>
              <a:pathLst>
                <a:path w="85125" h="163172">
                  <a:moveTo>
                    <a:pt x="57150" y="0"/>
                  </a:moveTo>
                  <a:lnTo>
                    <a:pt x="57150" y="0"/>
                  </a:lnTo>
                  <a:lnTo>
                    <a:pt x="53780" y="3371"/>
                  </a:lnTo>
                  <a:lnTo>
                    <a:pt x="52124" y="8789"/>
                  </a:lnTo>
                  <a:lnTo>
                    <a:pt x="44007" y="52687"/>
                  </a:lnTo>
                  <a:lnTo>
                    <a:pt x="39268" y="93506"/>
                  </a:lnTo>
                  <a:lnTo>
                    <a:pt x="32041" y="137492"/>
                  </a:lnTo>
                  <a:lnTo>
                    <a:pt x="33762" y="134956"/>
                  </a:lnTo>
                  <a:lnTo>
                    <a:pt x="64508" y="89099"/>
                  </a:lnTo>
                  <a:lnTo>
                    <a:pt x="69358" y="85461"/>
                  </a:lnTo>
                  <a:lnTo>
                    <a:pt x="71639" y="84491"/>
                  </a:lnTo>
                  <a:lnTo>
                    <a:pt x="73864" y="84549"/>
                  </a:lnTo>
                  <a:lnTo>
                    <a:pt x="78219" y="86496"/>
                  </a:lnTo>
                  <a:lnTo>
                    <a:pt x="84637" y="94929"/>
                  </a:lnTo>
                  <a:lnTo>
                    <a:pt x="85124" y="106161"/>
                  </a:lnTo>
                  <a:lnTo>
                    <a:pt x="79687" y="129626"/>
                  </a:lnTo>
                  <a:lnTo>
                    <a:pt x="63750" y="146828"/>
                  </a:lnTo>
                  <a:lnTo>
                    <a:pt x="41153" y="158588"/>
                  </a:lnTo>
                  <a:lnTo>
                    <a:pt x="19955" y="163171"/>
                  </a:lnTo>
                  <a:lnTo>
                    <a:pt x="14713" y="162403"/>
                  </a:lnTo>
                  <a:lnTo>
                    <a:pt x="10515" y="16048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751"/>
            <p:cNvSpPr/>
            <p:nvPr>
              <p:custDataLst>
                <p:tags r:id="rId77"/>
              </p:custDataLst>
            </p:nvPr>
          </p:nvSpPr>
          <p:spPr>
            <a:xfrm>
              <a:off x="11293340" y="1949450"/>
              <a:ext cx="16011" cy="114301"/>
            </a:xfrm>
            <a:custGeom>
              <a:avLst/>
              <a:gdLst/>
              <a:ahLst/>
              <a:cxnLst/>
              <a:rect l="0" t="0" r="0" b="0"/>
              <a:pathLst>
                <a:path w="16011" h="114301">
                  <a:moveTo>
                    <a:pt x="16010" y="0"/>
                  </a:moveTo>
                  <a:lnTo>
                    <a:pt x="16010" y="0"/>
                  </a:lnTo>
                  <a:lnTo>
                    <a:pt x="9267" y="0"/>
                  </a:lnTo>
                  <a:lnTo>
                    <a:pt x="7282" y="1411"/>
                  </a:lnTo>
                  <a:lnTo>
                    <a:pt x="5957" y="3763"/>
                  </a:lnTo>
                  <a:lnTo>
                    <a:pt x="0" y="27437"/>
                  </a:lnTo>
                  <a:lnTo>
                    <a:pt x="6106" y="69535"/>
                  </a:lnTo>
                  <a:lnTo>
                    <a:pt x="11072" y="103309"/>
                  </a:lnTo>
                  <a:lnTo>
                    <a:pt x="1601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752"/>
            <p:cNvSpPr/>
            <p:nvPr>
              <p:custDataLst>
                <p:tags r:id="rId78"/>
              </p:custDataLst>
            </p:nvPr>
          </p:nvSpPr>
          <p:spPr>
            <a:xfrm>
              <a:off x="11264900" y="20129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5434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753"/>
            <p:cNvSpPr/>
            <p:nvPr>
              <p:custDataLst>
                <p:tags r:id="rId79"/>
              </p:custDataLst>
            </p:nvPr>
          </p:nvSpPr>
          <p:spPr>
            <a:xfrm>
              <a:off x="11112500" y="1977314"/>
              <a:ext cx="107951" cy="105487"/>
            </a:xfrm>
            <a:custGeom>
              <a:avLst/>
              <a:gdLst/>
              <a:ahLst/>
              <a:cxnLst/>
              <a:rect l="0" t="0" r="0" b="0"/>
              <a:pathLst>
                <a:path w="107951" h="105487">
                  <a:moveTo>
                    <a:pt x="0" y="105486"/>
                  </a:moveTo>
                  <a:lnTo>
                    <a:pt x="0" y="105486"/>
                  </a:lnTo>
                  <a:lnTo>
                    <a:pt x="17891" y="85713"/>
                  </a:lnTo>
                  <a:lnTo>
                    <a:pt x="25057" y="69759"/>
                  </a:lnTo>
                  <a:lnTo>
                    <a:pt x="33799" y="25600"/>
                  </a:lnTo>
                  <a:lnTo>
                    <a:pt x="36826" y="5851"/>
                  </a:lnTo>
                  <a:lnTo>
                    <a:pt x="36546" y="3079"/>
                  </a:lnTo>
                  <a:lnTo>
                    <a:pt x="35653" y="1232"/>
                  </a:lnTo>
                  <a:lnTo>
                    <a:pt x="34352" y="0"/>
                  </a:lnTo>
                  <a:lnTo>
                    <a:pt x="33484" y="1295"/>
                  </a:lnTo>
                  <a:lnTo>
                    <a:pt x="26351" y="45751"/>
                  </a:lnTo>
                  <a:lnTo>
                    <a:pt x="29052" y="66620"/>
                  </a:lnTo>
                  <a:lnTo>
                    <a:pt x="31362" y="71109"/>
                  </a:lnTo>
                  <a:lnTo>
                    <a:pt x="34313" y="74101"/>
                  </a:lnTo>
                  <a:lnTo>
                    <a:pt x="41356" y="77426"/>
                  </a:lnTo>
                  <a:lnTo>
                    <a:pt x="49190" y="78904"/>
                  </a:lnTo>
                  <a:lnTo>
                    <a:pt x="53253" y="77181"/>
                  </a:lnTo>
                  <a:lnTo>
                    <a:pt x="61532" y="69623"/>
                  </a:lnTo>
                  <a:lnTo>
                    <a:pt x="79489" y="29059"/>
                  </a:lnTo>
                  <a:lnTo>
                    <a:pt x="81189" y="22600"/>
                  </a:lnTo>
                  <a:lnTo>
                    <a:pt x="81642" y="22006"/>
                  </a:lnTo>
                  <a:lnTo>
                    <a:pt x="82147" y="25110"/>
                  </a:lnTo>
                  <a:lnTo>
                    <a:pt x="85884" y="49967"/>
                  </a:lnTo>
                  <a:lnTo>
                    <a:pt x="91377" y="64498"/>
                  </a:lnTo>
                  <a:lnTo>
                    <a:pt x="97293" y="71512"/>
                  </a:lnTo>
                  <a:lnTo>
                    <a:pt x="107950" y="80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754"/>
            <p:cNvSpPr/>
            <p:nvPr>
              <p:custDataLst>
                <p:tags r:id="rId80"/>
              </p:custDataLst>
            </p:nvPr>
          </p:nvSpPr>
          <p:spPr>
            <a:xfrm>
              <a:off x="11031572" y="1969745"/>
              <a:ext cx="68229" cy="74956"/>
            </a:xfrm>
            <a:custGeom>
              <a:avLst/>
              <a:gdLst/>
              <a:ahLst/>
              <a:cxnLst/>
              <a:rect l="0" t="0" r="0" b="0"/>
              <a:pathLst>
                <a:path w="68229" h="74956">
                  <a:moveTo>
                    <a:pt x="68228" y="24155"/>
                  </a:moveTo>
                  <a:lnTo>
                    <a:pt x="68228" y="24155"/>
                  </a:lnTo>
                  <a:lnTo>
                    <a:pt x="64858" y="20784"/>
                  </a:lnTo>
                  <a:lnTo>
                    <a:pt x="63202" y="17247"/>
                  </a:lnTo>
                  <a:lnTo>
                    <a:pt x="62761" y="15316"/>
                  </a:lnTo>
                  <a:lnTo>
                    <a:pt x="58768" y="9228"/>
                  </a:lnTo>
                  <a:lnTo>
                    <a:pt x="49746" y="2956"/>
                  </a:lnTo>
                  <a:lnTo>
                    <a:pt x="38136" y="0"/>
                  </a:lnTo>
                  <a:lnTo>
                    <a:pt x="29926" y="1190"/>
                  </a:lnTo>
                  <a:lnTo>
                    <a:pt x="25758" y="2495"/>
                  </a:lnTo>
                  <a:lnTo>
                    <a:pt x="17368" y="9589"/>
                  </a:lnTo>
                  <a:lnTo>
                    <a:pt x="6592" y="25484"/>
                  </a:lnTo>
                  <a:lnTo>
                    <a:pt x="811" y="41717"/>
                  </a:lnTo>
                  <a:lnTo>
                    <a:pt x="0" y="46446"/>
                  </a:lnTo>
                  <a:lnTo>
                    <a:pt x="871" y="51010"/>
                  </a:lnTo>
                  <a:lnTo>
                    <a:pt x="5600" y="59844"/>
                  </a:lnTo>
                  <a:lnTo>
                    <a:pt x="8837" y="62765"/>
                  </a:lnTo>
                  <a:lnTo>
                    <a:pt x="16198" y="66009"/>
                  </a:lnTo>
                  <a:lnTo>
                    <a:pt x="26054" y="63688"/>
                  </a:lnTo>
                  <a:lnTo>
                    <a:pt x="31645" y="61094"/>
                  </a:lnTo>
                  <a:lnTo>
                    <a:pt x="39737" y="52567"/>
                  </a:lnTo>
                  <a:lnTo>
                    <a:pt x="54093" y="26840"/>
                  </a:lnTo>
                  <a:lnTo>
                    <a:pt x="54571" y="26651"/>
                  </a:lnTo>
                  <a:lnTo>
                    <a:pt x="54892" y="27230"/>
                  </a:lnTo>
                  <a:lnTo>
                    <a:pt x="61878" y="74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755"/>
            <p:cNvSpPr/>
            <p:nvPr>
              <p:custDataLst>
                <p:tags r:id="rId81"/>
              </p:custDataLst>
            </p:nvPr>
          </p:nvSpPr>
          <p:spPr>
            <a:xfrm>
              <a:off x="10961453" y="1912233"/>
              <a:ext cx="49448" cy="145168"/>
            </a:xfrm>
            <a:custGeom>
              <a:avLst/>
              <a:gdLst/>
              <a:ahLst/>
              <a:cxnLst/>
              <a:rect l="0" t="0" r="0" b="0"/>
              <a:pathLst>
                <a:path w="49448" h="145168">
                  <a:moveTo>
                    <a:pt x="49447" y="5467"/>
                  </a:moveTo>
                  <a:lnTo>
                    <a:pt x="49447" y="5467"/>
                  </a:lnTo>
                  <a:lnTo>
                    <a:pt x="43980" y="0"/>
                  </a:lnTo>
                  <a:lnTo>
                    <a:pt x="42980" y="411"/>
                  </a:lnTo>
                  <a:lnTo>
                    <a:pt x="30965" y="11404"/>
                  </a:lnTo>
                  <a:lnTo>
                    <a:pt x="19355" y="29647"/>
                  </a:lnTo>
                  <a:lnTo>
                    <a:pt x="5495" y="74390"/>
                  </a:lnTo>
                  <a:lnTo>
                    <a:pt x="0" y="109001"/>
                  </a:lnTo>
                  <a:lnTo>
                    <a:pt x="3010" y="122272"/>
                  </a:lnTo>
                  <a:lnTo>
                    <a:pt x="5789" y="127787"/>
                  </a:lnTo>
                  <a:lnTo>
                    <a:pt x="14522" y="135796"/>
                  </a:lnTo>
                  <a:lnTo>
                    <a:pt x="30397" y="145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756"/>
            <p:cNvSpPr/>
            <p:nvPr>
              <p:custDataLst>
                <p:tags r:id="rId82"/>
              </p:custDataLst>
            </p:nvPr>
          </p:nvSpPr>
          <p:spPr>
            <a:xfrm>
              <a:off x="10795000" y="19939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52998" y="26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757"/>
            <p:cNvSpPr/>
            <p:nvPr>
              <p:custDataLst>
                <p:tags r:id="rId83"/>
              </p:custDataLst>
            </p:nvPr>
          </p:nvSpPr>
          <p:spPr>
            <a:xfrm>
              <a:off x="10638958" y="1936750"/>
              <a:ext cx="79843" cy="101601"/>
            </a:xfrm>
            <a:custGeom>
              <a:avLst/>
              <a:gdLst/>
              <a:ahLst/>
              <a:cxnLst/>
              <a:rect l="0" t="0" r="0" b="0"/>
              <a:pathLst>
                <a:path w="79843" h="101601">
                  <a:moveTo>
                    <a:pt x="16342" y="0"/>
                  </a:moveTo>
                  <a:lnTo>
                    <a:pt x="16342" y="0"/>
                  </a:lnTo>
                  <a:lnTo>
                    <a:pt x="19712" y="0"/>
                  </a:lnTo>
                  <a:lnTo>
                    <a:pt x="32244" y="15209"/>
                  </a:lnTo>
                  <a:lnTo>
                    <a:pt x="40106" y="26515"/>
                  </a:lnTo>
                  <a:lnTo>
                    <a:pt x="42662" y="40477"/>
                  </a:lnTo>
                  <a:lnTo>
                    <a:pt x="40740" y="56090"/>
                  </a:lnTo>
                  <a:lnTo>
                    <a:pt x="35181" y="72436"/>
                  </a:lnTo>
                  <a:lnTo>
                    <a:pt x="26125" y="85346"/>
                  </a:lnTo>
                  <a:lnTo>
                    <a:pt x="15752" y="94376"/>
                  </a:lnTo>
                  <a:lnTo>
                    <a:pt x="6436" y="98389"/>
                  </a:lnTo>
                  <a:lnTo>
                    <a:pt x="3390" y="98754"/>
                  </a:lnTo>
                  <a:lnTo>
                    <a:pt x="1356" y="98291"/>
                  </a:lnTo>
                  <a:lnTo>
                    <a:pt x="0" y="97278"/>
                  </a:lnTo>
                  <a:lnTo>
                    <a:pt x="377" y="90507"/>
                  </a:lnTo>
                  <a:lnTo>
                    <a:pt x="3602" y="80442"/>
                  </a:lnTo>
                  <a:lnTo>
                    <a:pt x="25882" y="44265"/>
                  </a:lnTo>
                  <a:lnTo>
                    <a:pt x="43393" y="26051"/>
                  </a:lnTo>
                  <a:lnTo>
                    <a:pt x="68971" y="9223"/>
                  </a:lnTo>
                  <a:lnTo>
                    <a:pt x="69774" y="8971"/>
                  </a:lnTo>
                  <a:lnTo>
                    <a:pt x="69602" y="9509"/>
                  </a:lnTo>
                  <a:lnTo>
                    <a:pt x="68781" y="10572"/>
                  </a:lnTo>
                  <a:lnTo>
                    <a:pt x="53453" y="50138"/>
                  </a:lnTo>
                  <a:lnTo>
                    <a:pt x="54541" y="73809"/>
                  </a:lnTo>
                  <a:lnTo>
                    <a:pt x="57544" y="87837"/>
                  </a:lnTo>
                  <a:lnTo>
                    <a:pt x="60741" y="92425"/>
                  </a:lnTo>
                  <a:lnTo>
                    <a:pt x="64993" y="95483"/>
                  </a:lnTo>
                  <a:lnTo>
                    <a:pt x="79842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758"/>
            <p:cNvSpPr/>
            <p:nvPr>
              <p:custDataLst>
                <p:tags r:id="rId84"/>
              </p:custDataLst>
            </p:nvPr>
          </p:nvSpPr>
          <p:spPr>
            <a:xfrm>
              <a:off x="10550230" y="1905000"/>
              <a:ext cx="79671" cy="171451"/>
            </a:xfrm>
            <a:custGeom>
              <a:avLst/>
              <a:gdLst/>
              <a:ahLst/>
              <a:cxnLst/>
              <a:rect l="0" t="0" r="0" b="0"/>
              <a:pathLst>
                <a:path w="79671" h="171451">
                  <a:moveTo>
                    <a:pt x="79670" y="0"/>
                  </a:moveTo>
                  <a:lnTo>
                    <a:pt x="79670" y="0"/>
                  </a:lnTo>
                  <a:lnTo>
                    <a:pt x="53187" y="0"/>
                  </a:lnTo>
                  <a:lnTo>
                    <a:pt x="39368" y="13484"/>
                  </a:lnTo>
                  <a:lnTo>
                    <a:pt x="12782" y="49099"/>
                  </a:lnTo>
                  <a:lnTo>
                    <a:pt x="2072" y="83222"/>
                  </a:lnTo>
                  <a:lnTo>
                    <a:pt x="0" y="115283"/>
                  </a:lnTo>
                  <a:lnTo>
                    <a:pt x="7694" y="142265"/>
                  </a:lnTo>
                  <a:lnTo>
                    <a:pt x="2252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759"/>
            <p:cNvSpPr/>
            <p:nvPr>
              <p:custDataLst>
                <p:tags r:id="rId85"/>
              </p:custDataLst>
            </p:nvPr>
          </p:nvSpPr>
          <p:spPr>
            <a:xfrm>
              <a:off x="10389483" y="2012950"/>
              <a:ext cx="100718" cy="19051"/>
            </a:xfrm>
            <a:custGeom>
              <a:avLst/>
              <a:gdLst/>
              <a:ahLst/>
              <a:cxnLst/>
              <a:rect l="0" t="0" r="0" b="0"/>
              <a:pathLst>
                <a:path w="1007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6535" y="12142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760"/>
            <p:cNvSpPr/>
            <p:nvPr>
              <p:custDataLst>
                <p:tags r:id="rId86"/>
              </p:custDataLst>
            </p:nvPr>
          </p:nvSpPr>
          <p:spPr>
            <a:xfrm>
              <a:off x="10267229" y="2303335"/>
              <a:ext cx="292822" cy="282460"/>
            </a:xfrm>
            <a:custGeom>
              <a:avLst/>
              <a:gdLst/>
              <a:ahLst/>
              <a:cxnLst/>
              <a:rect l="0" t="0" r="0" b="0"/>
              <a:pathLst>
                <a:path w="292822" h="282460">
                  <a:moveTo>
                    <a:pt x="19771" y="109665"/>
                  </a:moveTo>
                  <a:lnTo>
                    <a:pt x="19771" y="109665"/>
                  </a:lnTo>
                  <a:lnTo>
                    <a:pt x="19771" y="115132"/>
                  </a:lnTo>
                  <a:lnTo>
                    <a:pt x="29883" y="119125"/>
                  </a:lnTo>
                  <a:lnTo>
                    <a:pt x="49657" y="121405"/>
                  </a:lnTo>
                  <a:lnTo>
                    <a:pt x="80131" y="111968"/>
                  </a:lnTo>
                  <a:lnTo>
                    <a:pt x="121874" y="89815"/>
                  </a:lnTo>
                  <a:lnTo>
                    <a:pt x="137823" y="77560"/>
                  </a:lnTo>
                  <a:lnTo>
                    <a:pt x="148203" y="63176"/>
                  </a:lnTo>
                  <a:lnTo>
                    <a:pt x="154463" y="47375"/>
                  </a:lnTo>
                  <a:lnTo>
                    <a:pt x="157245" y="30946"/>
                  </a:lnTo>
                  <a:lnTo>
                    <a:pt x="154717" y="17999"/>
                  </a:lnTo>
                  <a:lnTo>
                    <a:pt x="152069" y="12571"/>
                  </a:lnTo>
                  <a:lnTo>
                    <a:pt x="143481" y="4658"/>
                  </a:lnTo>
                  <a:lnTo>
                    <a:pt x="138228" y="1561"/>
                  </a:lnTo>
                  <a:lnTo>
                    <a:pt x="126745" y="0"/>
                  </a:lnTo>
                  <a:lnTo>
                    <a:pt x="120721" y="572"/>
                  </a:lnTo>
                  <a:lnTo>
                    <a:pt x="95386" y="11489"/>
                  </a:lnTo>
                  <a:lnTo>
                    <a:pt x="49841" y="55962"/>
                  </a:lnTo>
                  <a:lnTo>
                    <a:pt x="23037" y="91636"/>
                  </a:lnTo>
                  <a:lnTo>
                    <a:pt x="5450" y="129018"/>
                  </a:lnTo>
                  <a:lnTo>
                    <a:pt x="0" y="154249"/>
                  </a:lnTo>
                  <a:lnTo>
                    <a:pt x="2311" y="192255"/>
                  </a:lnTo>
                  <a:lnTo>
                    <a:pt x="10599" y="217633"/>
                  </a:lnTo>
                  <a:lnTo>
                    <a:pt x="33907" y="248978"/>
                  </a:lnTo>
                  <a:lnTo>
                    <a:pt x="76642" y="269398"/>
                  </a:lnTo>
                  <a:lnTo>
                    <a:pt x="117014" y="277789"/>
                  </a:lnTo>
                  <a:lnTo>
                    <a:pt x="162472" y="282459"/>
                  </a:lnTo>
                  <a:lnTo>
                    <a:pt x="208549" y="282183"/>
                  </a:lnTo>
                  <a:lnTo>
                    <a:pt x="245488" y="275945"/>
                  </a:lnTo>
                  <a:lnTo>
                    <a:pt x="292821" y="262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761"/>
            <p:cNvSpPr/>
            <p:nvPr>
              <p:custDataLst>
                <p:tags r:id="rId87"/>
              </p:custDataLst>
            </p:nvPr>
          </p:nvSpPr>
          <p:spPr>
            <a:xfrm>
              <a:off x="9705779" y="2508250"/>
              <a:ext cx="162122" cy="38101"/>
            </a:xfrm>
            <a:custGeom>
              <a:avLst/>
              <a:gdLst/>
              <a:ahLst/>
              <a:cxnLst/>
              <a:rect l="0" t="0" r="0" b="0"/>
              <a:pathLst>
                <a:path w="1621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7" y="33030"/>
                  </a:lnTo>
                  <a:lnTo>
                    <a:pt x="4645" y="29262"/>
                  </a:lnTo>
                  <a:lnTo>
                    <a:pt x="37593" y="20388"/>
                  </a:lnTo>
                  <a:lnTo>
                    <a:pt x="70322" y="13530"/>
                  </a:lnTo>
                  <a:lnTo>
                    <a:pt x="106505" y="7659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762"/>
            <p:cNvSpPr/>
            <p:nvPr>
              <p:custDataLst>
                <p:tags r:id="rId88"/>
              </p:custDataLst>
            </p:nvPr>
          </p:nvSpPr>
          <p:spPr>
            <a:xfrm>
              <a:off x="9830083" y="2533650"/>
              <a:ext cx="12418" cy="127001"/>
            </a:xfrm>
            <a:custGeom>
              <a:avLst/>
              <a:gdLst/>
              <a:ahLst/>
              <a:cxnLst/>
              <a:rect l="0" t="0" r="0" b="0"/>
              <a:pathLst>
                <a:path w="12418" h="127001">
                  <a:moveTo>
                    <a:pt x="12417" y="0"/>
                  </a:moveTo>
                  <a:lnTo>
                    <a:pt x="12417" y="0"/>
                  </a:lnTo>
                  <a:lnTo>
                    <a:pt x="9047" y="0"/>
                  </a:lnTo>
                  <a:lnTo>
                    <a:pt x="8054" y="705"/>
                  </a:lnTo>
                  <a:lnTo>
                    <a:pt x="7391" y="1881"/>
                  </a:lnTo>
                  <a:lnTo>
                    <a:pt x="1158" y="37351"/>
                  </a:lnTo>
                  <a:lnTo>
                    <a:pt x="0" y="80285"/>
                  </a:lnTo>
                  <a:lnTo>
                    <a:pt x="6067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763"/>
            <p:cNvSpPr/>
            <p:nvPr>
              <p:custDataLst>
                <p:tags r:id="rId89"/>
              </p:custDataLst>
            </p:nvPr>
          </p:nvSpPr>
          <p:spPr>
            <a:xfrm>
              <a:off x="9779000" y="252730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1193" y="7526"/>
                  </a:lnTo>
                  <a:lnTo>
                    <a:pt x="19003" y="53342"/>
                  </a:lnTo>
                  <a:lnTo>
                    <a:pt x="8461" y="98276"/>
                  </a:lnTo>
                  <a:lnTo>
                    <a:pt x="1880" y="11881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764"/>
            <p:cNvSpPr/>
            <p:nvPr>
              <p:custDataLst>
                <p:tags r:id="rId90"/>
              </p:custDataLst>
            </p:nvPr>
          </p:nvSpPr>
          <p:spPr>
            <a:xfrm>
              <a:off x="9620250" y="2518723"/>
              <a:ext cx="88901" cy="89715"/>
            </a:xfrm>
            <a:custGeom>
              <a:avLst/>
              <a:gdLst/>
              <a:ahLst/>
              <a:cxnLst/>
              <a:rect l="0" t="0" r="0" b="0"/>
              <a:pathLst>
                <a:path w="88901" h="89715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1881" y="8019"/>
                  </a:lnTo>
                  <a:lnTo>
                    <a:pt x="3370" y="6089"/>
                  </a:lnTo>
                  <a:lnTo>
                    <a:pt x="15580" y="0"/>
                  </a:lnTo>
                  <a:lnTo>
                    <a:pt x="20263" y="37"/>
                  </a:lnTo>
                  <a:lnTo>
                    <a:pt x="29232" y="3841"/>
                  </a:lnTo>
                  <a:lnTo>
                    <a:pt x="36039" y="15879"/>
                  </a:lnTo>
                  <a:lnTo>
                    <a:pt x="38843" y="24028"/>
                  </a:lnTo>
                  <a:lnTo>
                    <a:pt x="38195" y="38727"/>
                  </a:lnTo>
                  <a:lnTo>
                    <a:pt x="36047" y="45611"/>
                  </a:lnTo>
                  <a:lnTo>
                    <a:pt x="26134" y="58903"/>
                  </a:lnTo>
                  <a:lnTo>
                    <a:pt x="12212" y="74523"/>
                  </a:lnTo>
                  <a:lnTo>
                    <a:pt x="10259" y="77941"/>
                  </a:lnTo>
                  <a:lnTo>
                    <a:pt x="9660" y="80220"/>
                  </a:lnTo>
                  <a:lnTo>
                    <a:pt x="9968" y="81739"/>
                  </a:lnTo>
                  <a:lnTo>
                    <a:pt x="15531" y="87548"/>
                  </a:lnTo>
                  <a:lnTo>
                    <a:pt x="23130" y="89536"/>
                  </a:lnTo>
                  <a:lnTo>
                    <a:pt x="34268" y="89714"/>
                  </a:lnTo>
                  <a:lnTo>
                    <a:pt x="88900" y="78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765"/>
            <p:cNvSpPr/>
            <p:nvPr>
              <p:custDataLst>
                <p:tags r:id="rId91"/>
              </p:custDataLst>
            </p:nvPr>
          </p:nvSpPr>
          <p:spPr>
            <a:xfrm>
              <a:off x="9531612" y="2432050"/>
              <a:ext cx="279139" cy="232966"/>
            </a:xfrm>
            <a:custGeom>
              <a:avLst/>
              <a:gdLst/>
              <a:ahLst/>
              <a:cxnLst/>
              <a:rect l="0" t="0" r="0" b="0"/>
              <a:pathLst>
                <a:path w="279139" h="232966">
                  <a:moveTo>
                    <a:pt x="6088" y="152400"/>
                  </a:moveTo>
                  <a:lnTo>
                    <a:pt x="6088" y="152400"/>
                  </a:lnTo>
                  <a:lnTo>
                    <a:pt x="2717" y="155771"/>
                  </a:lnTo>
                  <a:lnTo>
                    <a:pt x="1062" y="161189"/>
                  </a:lnTo>
                  <a:lnTo>
                    <a:pt x="0" y="179536"/>
                  </a:lnTo>
                  <a:lnTo>
                    <a:pt x="6557" y="197365"/>
                  </a:lnTo>
                  <a:lnTo>
                    <a:pt x="29928" y="232965"/>
                  </a:lnTo>
                  <a:lnTo>
                    <a:pt x="31153" y="231510"/>
                  </a:lnTo>
                  <a:lnTo>
                    <a:pt x="34397" y="224249"/>
                  </a:lnTo>
                  <a:lnTo>
                    <a:pt x="36818" y="204890"/>
                  </a:lnTo>
                  <a:lnTo>
                    <a:pt x="30795" y="171167"/>
                  </a:lnTo>
                  <a:lnTo>
                    <a:pt x="23888" y="140280"/>
                  </a:lnTo>
                  <a:lnTo>
                    <a:pt x="13950" y="96598"/>
                  </a:lnTo>
                  <a:lnTo>
                    <a:pt x="6548" y="59970"/>
                  </a:lnTo>
                  <a:lnTo>
                    <a:pt x="13819" y="56522"/>
                  </a:lnTo>
                  <a:lnTo>
                    <a:pt x="51595" y="45188"/>
                  </a:lnTo>
                  <a:lnTo>
                    <a:pt x="83934" y="35606"/>
                  </a:lnTo>
                  <a:lnTo>
                    <a:pt x="122530" y="24997"/>
                  </a:lnTo>
                  <a:lnTo>
                    <a:pt x="165555" y="15579"/>
                  </a:lnTo>
                  <a:lnTo>
                    <a:pt x="203022" y="8570"/>
                  </a:lnTo>
                  <a:lnTo>
                    <a:pt x="244353" y="2539"/>
                  </a:lnTo>
                  <a:lnTo>
                    <a:pt x="2791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766"/>
            <p:cNvSpPr/>
            <p:nvPr>
              <p:custDataLst>
                <p:tags r:id="rId92"/>
              </p:custDataLst>
            </p:nvPr>
          </p:nvSpPr>
          <p:spPr>
            <a:xfrm>
              <a:off x="9310808" y="2541080"/>
              <a:ext cx="137993" cy="97654"/>
            </a:xfrm>
            <a:custGeom>
              <a:avLst/>
              <a:gdLst/>
              <a:ahLst/>
              <a:cxnLst/>
              <a:rect l="0" t="0" r="0" b="0"/>
              <a:pathLst>
                <a:path w="137993" h="97654">
                  <a:moveTo>
                    <a:pt x="23692" y="17970"/>
                  </a:moveTo>
                  <a:lnTo>
                    <a:pt x="23692" y="17970"/>
                  </a:lnTo>
                  <a:lnTo>
                    <a:pt x="23692" y="12503"/>
                  </a:lnTo>
                  <a:lnTo>
                    <a:pt x="24397" y="28278"/>
                  </a:lnTo>
                  <a:lnTo>
                    <a:pt x="29159" y="56591"/>
                  </a:lnTo>
                  <a:lnTo>
                    <a:pt x="24798" y="80867"/>
                  </a:lnTo>
                  <a:lnTo>
                    <a:pt x="21125" y="90845"/>
                  </a:lnTo>
                  <a:lnTo>
                    <a:pt x="18453" y="94070"/>
                  </a:lnTo>
                  <a:lnTo>
                    <a:pt x="11721" y="97653"/>
                  </a:lnTo>
                  <a:lnTo>
                    <a:pt x="8656" y="97198"/>
                  </a:lnTo>
                  <a:lnTo>
                    <a:pt x="5907" y="95483"/>
                  </a:lnTo>
                  <a:lnTo>
                    <a:pt x="3368" y="92929"/>
                  </a:lnTo>
                  <a:lnTo>
                    <a:pt x="547" y="84446"/>
                  </a:lnTo>
                  <a:lnTo>
                    <a:pt x="0" y="72209"/>
                  </a:lnTo>
                  <a:lnTo>
                    <a:pt x="2109" y="55012"/>
                  </a:lnTo>
                  <a:lnTo>
                    <a:pt x="17375" y="25496"/>
                  </a:lnTo>
                  <a:lnTo>
                    <a:pt x="41344" y="10496"/>
                  </a:lnTo>
                  <a:lnTo>
                    <a:pt x="70343" y="1243"/>
                  </a:lnTo>
                  <a:lnTo>
                    <a:pt x="104386" y="0"/>
                  </a:lnTo>
                  <a:lnTo>
                    <a:pt x="137992" y="5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767"/>
            <p:cNvSpPr/>
            <p:nvPr>
              <p:custDataLst>
                <p:tags r:id="rId93"/>
              </p:custDataLst>
            </p:nvPr>
          </p:nvSpPr>
          <p:spPr>
            <a:xfrm>
              <a:off x="9148550" y="2535761"/>
              <a:ext cx="135151" cy="94277"/>
            </a:xfrm>
            <a:custGeom>
              <a:avLst/>
              <a:gdLst/>
              <a:ahLst/>
              <a:cxnLst/>
              <a:rect l="0" t="0" r="0" b="0"/>
              <a:pathLst>
                <a:path w="135151" h="94277">
                  <a:moveTo>
                    <a:pt x="90700" y="29639"/>
                  </a:moveTo>
                  <a:lnTo>
                    <a:pt x="90700" y="29639"/>
                  </a:lnTo>
                  <a:lnTo>
                    <a:pt x="90700" y="26268"/>
                  </a:lnTo>
                  <a:lnTo>
                    <a:pt x="89995" y="25275"/>
                  </a:lnTo>
                  <a:lnTo>
                    <a:pt x="88819" y="24613"/>
                  </a:lnTo>
                  <a:lnTo>
                    <a:pt x="87329" y="24172"/>
                  </a:lnTo>
                  <a:lnTo>
                    <a:pt x="86337" y="23172"/>
                  </a:lnTo>
                  <a:lnTo>
                    <a:pt x="82860" y="16498"/>
                  </a:lnTo>
                  <a:lnTo>
                    <a:pt x="72218" y="5014"/>
                  </a:lnTo>
                  <a:lnTo>
                    <a:pt x="64611" y="1056"/>
                  </a:lnTo>
                  <a:lnTo>
                    <a:pt x="60608" y="0"/>
                  </a:lnTo>
                  <a:lnTo>
                    <a:pt x="56528" y="707"/>
                  </a:lnTo>
                  <a:lnTo>
                    <a:pt x="28884" y="19122"/>
                  </a:lnTo>
                  <a:lnTo>
                    <a:pt x="12021" y="40007"/>
                  </a:lnTo>
                  <a:lnTo>
                    <a:pt x="1457" y="70811"/>
                  </a:lnTo>
                  <a:lnTo>
                    <a:pt x="0" y="85097"/>
                  </a:lnTo>
                  <a:lnTo>
                    <a:pt x="601" y="89894"/>
                  </a:lnTo>
                  <a:lnTo>
                    <a:pt x="5233" y="90976"/>
                  </a:lnTo>
                  <a:lnTo>
                    <a:pt x="21671" y="86533"/>
                  </a:lnTo>
                  <a:lnTo>
                    <a:pt x="41241" y="75502"/>
                  </a:lnTo>
                  <a:lnTo>
                    <a:pt x="45026" y="70798"/>
                  </a:lnTo>
                  <a:lnTo>
                    <a:pt x="57772" y="44208"/>
                  </a:lnTo>
                  <a:lnTo>
                    <a:pt x="58869" y="44291"/>
                  </a:lnTo>
                  <a:lnTo>
                    <a:pt x="61972" y="46264"/>
                  </a:lnTo>
                  <a:lnTo>
                    <a:pt x="89420" y="87716"/>
                  </a:lnTo>
                  <a:lnTo>
                    <a:pt x="99303" y="93786"/>
                  </a:lnTo>
                  <a:lnTo>
                    <a:pt x="105608" y="94276"/>
                  </a:lnTo>
                  <a:lnTo>
                    <a:pt x="135150" y="86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768"/>
            <p:cNvSpPr/>
            <p:nvPr>
              <p:custDataLst>
                <p:tags r:id="rId94"/>
              </p:custDataLst>
            </p:nvPr>
          </p:nvSpPr>
          <p:spPr>
            <a:xfrm>
              <a:off x="9191141" y="2344640"/>
              <a:ext cx="683110" cy="30261"/>
            </a:xfrm>
            <a:custGeom>
              <a:avLst/>
              <a:gdLst/>
              <a:ahLst/>
              <a:cxnLst/>
              <a:rect l="0" t="0" r="0" b="0"/>
              <a:pathLst>
                <a:path w="683110" h="30261">
                  <a:moveTo>
                    <a:pt x="3659" y="30260"/>
                  </a:moveTo>
                  <a:lnTo>
                    <a:pt x="3659" y="30260"/>
                  </a:lnTo>
                  <a:lnTo>
                    <a:pt x="0" y="30260"/>
                  </a:lnTo>
                  <a:lnTo>
                    <a:pt x="45446" y="25234"/>
                  </a:lnTo>
                  <a:lnTo>
                    <a:pt x="80086" y="23793"/>
                  </a:lnTo>
                  <a:lnTo>
                    <a:pt x="123704" y="20800"/>
                  </a:lnTo>
                  <a:lnTo>
                    <a:pt x="152129" y="18309"/>
                  </a:lnTo>
                  <a:lnTo>
                    <a:pt x="184483" y="15237"/>
                  </a:lnTo>
                  <a:lnTo>
                    <a:pt x="219457" y="11778"/>
                  </a:lnTo>
                  <a:lnTo>
                    <a:pt x="258297" y="8766"/>
                  </a:lnTo>
                  <a:lnTo>
                    <a:pt x="299712" y="6053"/>
                  </a:lnTo>
                  <a:lnTo>
                    <a:pt x="342844" y="3539"/>
                  </a:lnTo>
                  <a:lnTo>
                    <a:pt x="382888" y="1863"/>
                  </a:lnTo>
                  <a:lnTo>
                    <a:pt x="420872" y="745"/>
                  </a:lnTo>
                  <a:lnTo>
                    <a:pt x="457483" y="0"/>
                  </a:lnTo>
                  <a:lnTo>
                    <a:pt x="490360" y="209"/>
                  </a:lnTo>
                  <a:lnTo>
                    <a:pt x="520743" y="1054"/>
                  </a:lnTo>
                  <a:lnTo>
                    <a:pt x="549464" y="2323"/>
                  </a:lnTo>
                  <a:lnTo>
                    <a:pt x="596431" y="5614"/>
                  </a:lnTo>
                  <a:lnTo>
                    <a:pt x="633295" y="8723"/>
                  </a:lnTo>
                  <a:lnTo>
                    <a:pt x="683109" y="112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769"/>
            <p:cNvSpPr/>
            <p:nvPr>
              <p:custDataLst>
                <p:tags r:id="rId95"/>
              </p:custDataLst>
            </p:nvPr>
          </p:nvSpPr>
          <p:spPr>
            <a:xfrm>
              <a:off x="9372600" y="2079429"/>
              <a:ext cx="6351" cy="212922"/>
            </a:xfrm>
            <a:custGeom>
              <a:avLst/>
              <a:gdLst/>
              <a:ahLst/>
              <a:cxnLst/>
              <a:rect l="0" t="0" r="0" b="0"/>
              <a:pathLst>
                <a:path w="6351" h="2129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0" y="4646"/>
                  </a:lnTo>
                  <a:lnTo>
                    <a:pt x="5762" y="41252"/>
                  </a:lnTo>
                  <a:lnTo>
                    <a:pt x="6087" y="72418"/>
                  </a:lnTo>
                  <a:lnTo>
                    <a:pt x="6233" y="105555"/>
                  </a:lnTo>
                  <a:lnTo>
                    <a:pt x="6316" y="152181"/>
                  </a:lnTo>
                  <a:lnTo>
                    <a:pt x="6344" y="195749"/>
                  </a:lnTo>
                  <a:lnTo>
                    <a:pt x="6350" y="212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770"/>
            <p:cNvSpPr/>
            <p:nvPr>
              <p:custDataLst>
                <p:tags r:id="rId96"/>
              </p:custDataLst>
            </p:nvPr>
          </p:nvSpPr>
          <p:spPr>
            <a:xfrm>
              <a:off x="8672771" y="1943983"/>
              <a:ext cx="185480" cy="145241"/>
            </a:xfrm>
            <a:custGeom>
              <a:avLst/>
              <a:gdLst/>
              <a:ahLst/>
              <a:cxnLst/>
              <a:rect l="0" t="0" r="0" b="0"/>
              <a:pathLst>
                <a:path w="185480" h="145241">
                  <a:moveTo>
                    <a:pt x="134679" y="5467"/>
                  </a:moveTo>
                  <a:lnTo>
                    <a:pt x="134679" y="5467"/>
                  </a:lnTo>
                  <a:lnTo>
                    <a:pt x="131308" y="5467"/>
                  </a:lnTo>
                  <a:lnTo>
                    <a:pt x="130316" y="4761"/>
                  </a:lnTo>
                  <a:lnTo>
                    <a:pt x="129652" y="3585"/>
                  </a:lnTo>
                  <a:lnTo>
                    <a:pt x="128588" y="0"/>
                  </a:lnTo>
                  <a:lnTo>
                    <a:pt x="121593" y="41856"/>
                  </a:lnTo>
                  <a:lnTo>
                    <a:pt x="101598" y="87522"/>
                  </a:lnTo>
                  <a:lnTo>
                    <a:pt x="82074" y="115544"/>
                  </a:lnTo>
                  <a:lnTo>
                    <a:pt x="48349" y="140570"/>
                  </a:lnTo>
                  <a:lnTo>
                    <a:pt x="41143" y="144219"/>
                  </a:lnTo>
                  <a:lnTo>
                    <a:pt x="34222" y="145240"/>
                  </a:lnTo>
                  <a:lnTo>
                    <a:pt x="20886" y="142613"/>
                  </a:lnTo>
                  <a:lnTo>
                    <a:pt x="15778" y="139231"/>
                  </a:lnTo>
                  <a:lnTo>
                    <a:pt x="8221" y="129829"/>
                  </a:lnTo>
                  <a:lnTo>
                    <a:pt x="0" y="109264"/>
                  </a:lnTo>
                  <a:lnTo>
                    <a:pt x="973" y="93462"/>
                  </a:lnTo>
                  <a:lnTo>
                    <a:pt x="6109" y="79148"/>
                  </a:lnTo>
                  <a:lnTo>
                    <a:pt x="13096" y="70435"/>
                  </a:lnTo>
                  <a:lnTo>
                    <a:pt x="28334" y="61562"/>
                  </a:lnTo>
                  <a:lnTo>
                    <a:pt x="32738" y="61208"/>
                  </a:lnTo>
                  <a:lnTo>
                    <a:pt x="36380" y="62383"/>
                  </a:lnTo>
                  <a:lnTo>
                    <a:pt x="39512" y="64578"/>
                  </a:lnTo>
                  <a:lnTo>
                    <a:pt x="75114" y="106031"/>
                  </a:lnTo>
                  <a:lnTo>
                    <a:pt x="107521" y="130851"/>
                  </a:lnTo>
                  <a:lnTo>
                    <a:pt x="124255" y="138334"/>
                  </a:lnTo>
                  <a:lnTo>
                    <a:pt x="141100" y="140249"/>
                  </a:lnTo>
                  <a:lnTo>
                    <a:pt x="157287" y="138042"/>
                  </a:lnTo>
                  <a:lnTo>
                    <a:pt x="185479" y="12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771"/>
            <p:cNvSpPr/>
            <p:nvPr>
              <p:custDataLst>
                <p:tags r:id="rId97"/>
              </p:custDataLst>
            </p:nvPr>
          </p:nvSpPr>
          <p:spPr>
            <a:xfrm>
              <a:off x="8882393" y="2736850"/>
              <a:ext cx="122725" cy="97519"/>
            </a:xfrm>
            <a:custGeom>
              <a:avLst/>
              <a:gdLst/>
              <a:ahLst/>
              <a:cxnLst/>
              <a:rect l="0" t="0" r="0" b="0"/>
              <a:pathLst>
                <a:path w="122725" h="97519">
                  <a:moveTo>
                    <a:pt x="83807" y="0"/>
                  </a:moveTo>
                  <a:lnTo>
                    <a:pt x="83807" y="0"/>
                  </a:lnTo>
                  <a:lnTo>
                    <a:pt x="80436" y="3371"/>
                  </a:lnTo>
                  <a:lnTo>
                    <a:pt x="78781" y="6907"/>
                  </a:lnTo>
                  <a:lnTo>
                    <a:pt x="65970" y="50036"/>
                  </a:lnTo>
                  <a:lnTo>
                    <a:pt x="54689" y="73779"/>
                  </a:lnTo>
                  <a:lnTo>
                    <a:pt x="44054" y="87824"/>
                  </a:lnTo>
                  <a:lnTo>
                    <a:pt x="32272" y="95477"/>
                  </a:lnTo>
                  <a:lnTo>
                    <a:pt x="26167" y="97518"/>
                  </a:lnTo>
                  <a:lnTo>
                    <a:pt x="20685" y="97468"/>
                  </a:lnTo>
                  <a:lnTo>
                    <a:pt x="10833" y="93648"/>
                  </a:lnTo>
                  <a:lnTo>
                    <a:pt x="3630" y="83484"/>
                  </a:lnTo>
                  <a:lnTo>
                    <a:pt x="722" y="76823"/>
                  </a:lnTo>
                  <a:lnTo>
                    <a:pt x="0" y="50593"/>
                  </a:lnTo>
                  <a:lnTo>
                    <a:pt x="4461" y="36362"/>
                  </a:lnTo>
                  <a:lnTo>
                    <a:pt x="10442" y="26744"/>
                  </a:lnTo>
                  <a:lnTo>
                    <a:pt x="15452" y="22470"/>
                  </a:lnTo>
                  <a:lnTo>
                    <a:pt x="18482" y="22035"/>
                  </a:lnTo>
                  <a:lnTo>
                    <a:pt x="25610" y="23434"/>
                  </a:lnTo>
                  <a:lnTo>
                    <a:pt x="64362" y="63540"/>
                  </a:lnTo>
                  <a:lnTo>
                    <a:pt x="83311" y="85145"/>
                  </a:lnTo>
                  <a:lnTo>
                    <a:pt x="94477" y="92256"/>
                  </a:lnTo>
                  <a:lnTo>
                    <a:pt x="97272" y="93254"/>
                  </a:lnTo>
                  <a:lnTo>
                    <a:pt x="100543" y="92508"/>
                  </a:lnTo>
                  <a:lnTo>
                    <a:pt x="107944" y="87917"/>
                  </a:lnTo>
                  <a:lnTo>
                    <a:pt x="120043" y="63914"/>
                  </a:lnTo>
                  <a:lnTo>
                    <a:pt x="122724" y="47456"/>
                  </a:lnTo>
                  <a:lnTo>
                    <a:pt x="120860" y="33792"/>
                  </a:lnTo>
                  <a:lnTo>
                    <a:pt x="115327" y="23015"/>
                  </a:lnTo>
                  <a:lnTo>
                    <a:pt x="111170" y="19577"/>
                  </a:lnTo>
                  <a:lnTo>
                    <a:pt x="100907" y="15756"/>
                  </a:lnTo>
                  <a:lnTo>
                    <a:pt x="89291" y="15940"/>
                  </a:lnTo>
                  <a:lnTo>
                    <a:pt x="52057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772"/>
            <p:cNvSpPr/>
            <p:nvPr>
              <p:custDataLst>
                <p:tags r:id="rId98"/>
              </p:custDataLst>
            </p:nvPr>
          </p:nvSpPr>
          <p:spPr>
            <a:xfrm>
              <a:off x="8712200" y="27940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1393" y="13467"/>
                  </a:lnTo>
                  <a:lnTo>
                    <a:pt x="77384" y="438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773"/>
            <p:cNvSpPr/>
            <p:nvPr>
              <p:custDataLst>
                <p:tags r:id="rId99"/>
              </p:custDataLst>
            </p:nvPr>
          </p:nvSpPr>
          <p:spPr>
            <a:xfrm>
              <a:off x="8828180" y="2161782"/>
              <a:ext cx="107080" cy="434921"/>
            </a:xfrm>
            <a:custGeom>
              <a:avLst/>
              <a:gdLst/>
              <a:ahLst/>
              <a:cxnLst/>
              <a:rect l="0" t="0" r="0" b="0"/>
              <a:pathLst>
                <a:path w="107080" h="434921">
                  <a:moveTo>
                    <a:pt x="74520" y="48018"/>
                  </a:moveTo>
                  <a:lnTo>
                    <a:pt x="74520" y="48018"/>
                  </a:lnTo>
                  <a:lnTo>
                    <a:pt x="73815" y="16230"/>
                  </a:lnTo>
                  <a:lnTo>
                    <a:pt x="71149" y="6609"/>
                  </a:lnTo>
                  <a:lnTo>
                    <a:pt x="68744" y="3478"/>
                  </a:lnTo>
                  <a:lnTo>
                    <a:pt x="62310" y="0"/>
                  </a:lnTo>
                  <a:lnTo>
                    <a:pt x="54748" y="336"/>
                  </a:lnTo>
                  <a:lnTo>
                    <a:pt x="50755" y="1413"/>
                  </a:lnTo>
                  <a:lnTo>
                    <a:pt x="35022" y="13042"/>
                  </a:lnTo>
                  <a:lnTo>
                    <a:pt x="16955" y="36636"/>
                  </a:lnTo>
                  <a:lnTo>
                    <a:pt x="1568" y="76082"/>
                  </a:lnTo>
                  <a:lnTo>
                    <a:pt x="0" y="109174"/>
                  </a:lnTo>
                  <a:lnTo>
                    <a:pt x="4004" y="144343"/>
                  </a:lnTo>
                  <a:lnTo>
                    <a:pt x="10489" y="178788"/>
                  </a:lnTo>
                  <a:lnTo>
                    <a:pt x="23718" y="214793"/>
                  </a:lnTo>
                  <a:lnTo>
                    <a:pt x="42065" y="251257"/>
                  </a:lnTo>
                  <a:lnTo>
                    <a:pt x="64328" y="286278"/>
                  </a:lnTo>
                  <a:lnTo>
                    <a:pt x="84571" y="320658"/>
                  </a:lnTo>
                  <a:lnTo>
                    <a:pt x="100153" y="353341"/>
                  </a:lnTo>
                  <a:lnTo>
                    <a:pt x="107079" y="381978"/>
                  </a:lnTo>
                  <a:lnTo>
                    <a:pt x="104513" y="403172"/>
                  </a:lnTo>
                  <a:lnTo>
                    <a:pt x="100865" y="411788"/>
                  </a:lnTo>
                  <a:lnTo>
                    <a:pt x="89286" y="425123"/>
                  </a:lnTo>
                  <a:lnTo>
                    <a:pt x="82247" y="430655"/>
                  </a:lnTo>
                  <a:lnTo>
                    <a:pt x="65018" y="434920"/>
                  </a:lnTo>
                  <a:lnTo>
                    <a:pt x="47014" y="433757"/>
                  </a:lnTo>
                  <a:lnTo>
                    <a:pt x="11020" y="4226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774"/>
            <p:cNvSpPr/>
            <p:nvPr>
              <p:custDataLst>
                <p:tags r:id="rId100"/>
              </p:custDataLst>
            </p:nvPr>
          </p:nvSpPr>
          <p:spPr>
            <a:xfrm>
              <a:off x="8423079" y="2355850"/>
              <a:ext cx="85922" cy="12701"/>
            </a:xfrm>
            <a:custGeom>
              <a:avLst/>
              <a:gdLst/>
              <a:ahLst/>
              <a:cxnLst/>
              <a:rect l="0" t="0" r="0" b="0"/>
              <a:pathLst>
                <a:path w="859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2621" y="5792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775"/>
            <p:cNvSpPr/>
            <p:nvPr>
              <p:custDataLst>
                <p:tags r:id="rId101"/>
              </p:custDataLst>
            </p:nvPr>
          </p:nvSpPr>
          <p:spPr>
            <a:xfrm>
              <a:off x="8420982" y="2273300"/>
              <a:ext cx="100719" cy="12701"/>
            </a:xfrm>
            <a:custGeom>
              <a:avLst/>
              <a:gdLst/>
              <a:ahLst/>
              <a:cxnLst/>
              <a:rect l="0" t="0" r="0" b="0"/>
              <a:pathLst>
                <a:path w="1007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41290" y="3862"/>
                  </a:lnTo>
                  <a:lnTo>
                    <a:pt x="84590" y="763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776"/>
            <p:cNvSpPr/>
            <p:nvPr>
              <p:custDataLst>
                <p:tags r:id="rId102"/>
              </p:custDataLst>
            </p:nvPr>
          </p:nvSpPr>
          <p:spPr>
            <a:xfrm>
              <a:off x="8216900" y="2073079"/>
              <a:ext cx="64929" cy="339922"/>
            </a:xfrm>
            <a:custGeom>
              <a:avLst/>
              <a:gdLst/>
              <a:ahLst/>
              <a:cxnLst/>
              <a:rect l="0" t="0" r="0" b="0"/>
              <a:pathLst>
                <a:path w="64929" h="339922">
                  <a:moveTo>
                    <a:pt x="38100" y="3371"/>
                  </a:moveTo>
                  <a:lnTo>
                    <a:pt x="38100" y="3371"/>
                  </a:lnTo>
                  <a:lnTo>
                    <a:pt x="38100" y="0"/>
                  </a:lnTo>
                  <a:lnTo>
                    <a:pt x="39511" y="15640"/>
                  </a:lnTo>
                  <a:lnTo>
                    <a:pt x="48238" y="54200"/>
                  </a:lnTo>
                  <a:lnTo>
                    <a:pt x="55776" y="97458"/>
                  </a:lnTo>
                  <a:lnTo>
                    <a:pt x="61948" y="143495"/>
                  </a:lnTo>
                  <a:lnTo>
                    <a:pt x="64928" y="188415"/>
                  </a:lnTo>
                  <a:lnTo>
                    <a:pt x="61547" y="229546"/>
                  </a:lnTo>
                  <a:lnTo>
                    <a:pt x="49696" y="265230"/>
                  </a:lnTo>
                  <a:lnTo>
                    <a:pt x="25073" y="307442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777"/>
            <p:cNvSpPr/>
            <p:nvPr>
              <p:custDataLst>
                <p:tags r:id="rId103"/>
              </p:custDataLst>
            </p:nvPr>
          </p:nvSpPr>
          <p:spPr>
            <a:xfrm>
              <a:off x="8013592" y="2167115"/>
              <a:ext cx="139809" cy="182386"/>
            </a:xfrm>
            <a:custGeom>
              <a:avLst/>
              <a:gdLst/>
              <a:ahLst/>
              <a:cxnLst/>
              <a:rect l="0" t="0" r="0" b="0"/>
              <a:pathLst>
                <a:path w="139809" h="182386">
                  <a:moveTo>
                    <a:pt x="133458" y="10935"/>
                  </a:moveTo>
                  <a:lnTo>
                    <a:pt x="133458" y="10935"/>
                  </a:lnTo>
                  <a:lnTo>
                    <a:pt x="133456" y="0"/>
                  </a:lnTo>
                  <a:lnTo>
                    <a:pt x="130087" y="5500"/>
                  </a:lnTo>
                  <a:lnTo>
                    <a:pt x="115161" y="43715"/>
                  </a:lnTo>
                  <a:lnTo>
                    <a:pt x="103421" y="79993"/>
                  </a:lnTo>
                  <a:lnTo>
                    <a:pt x="76672" y="125653"/>
                  </a:lnTo>
                  <a:lnTo>
                    <a:pt x="39232" y="164557"/>
                  </a:lnTo>
                  <a:lnTo>
                    <a:pt x="32540" y="167678"/>
                  </a:lnTo>
                  <a:lnTo>
                    <a:pt x="19461" y="169263"/>
                  </a:lnTo>
                  <a:lnTo>
                    <a:pt x="13716" y="167287"/>
                  </a:lnTo>
                  <a:lnTo>
                    <a:pt x="3570" y="159447"/>
                  </a:lnTo>
                  <a:lnTo>
                    <a:pt x="0" y="141381"/>
                  </a:lnTo>
                  <a:lnTo>
                    <a:pt x="1957" y="112850"/>
                  </a:lnTo>
                  <a:lnTo>
                    <a:pt x="5163" y="102092"/>
                  </a:lnTo>
                  <a:lnTo>
                    <a:pt x="8940" y="97310"/>
                  </a:lnTo>
                  <a:lnTo>
                    <a:pt x="20496" y="97067"/>
                  </a:lnTo>
                  <a:lnTo>
                    <a:pt x="38098" y="100721"/>
                  </a:lnTo>
                  <a:lnTo>
                    <a:pt x="70395" y="116090"/>
                  </a:lnTo>
                  <a:lnTo>
                    <a:pt x="112654" y="155502"/>
                  </a:lnTo>
                  <a:lnTo>
                    <a:pt x="139808" y="182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778"/>
            <p:cNvSpPr/>
            <p:nvPr>
              <p:custDataLst>
                <p:tags r:id="rId104"/>
              </p:custDataLst>
            </p:nvPr>
          </p:nvSpPr>
          <p:spPr>
            <a:xfrm>
              <a:off x="7774326" y="2178412"/>
              <a:ext cx="149331" cy="202839"/>
            </a:xfrm>
            <a:custGeom>
              <a:avLst/>
              <a:gdLst/>
              <a:ahLst/>
              <a:cxnLst/>
              <a:rect l="0" t="0" r="0" b="0"/>
              <a:pathLst>
                <a:path w="149331" h="202839">
                  <a:moveTo>
                    <a:pt x="137774" y="18688"/>
                  </a:moveTo>
                  <a:lnTo>
                    <a:pt x="137774" y="18688"/>
                  </a:lnTo>
                  <a:lnTo>
                    <a:pt x="137774" y="9850"/>
                  </a:lnTo>
                  <a:lnTo>
                    <a:pt x="139655" y="5823"/>
                  </a:lnTo>
                  <a:lnTo>
                    <a:pt x="141144" y="3761"/>
                  </a:lnTo>
                  <a:lnTo>
                    <a:pt x="144681" y="1470"/>
                  </a:lnTo>
                  <a:lnTo>
                    <a:pt x="149330" y="0"/>
                  </a:lnTo>
                  <a:lnTo>
                    <a:pt x="148083" y="1680"/>
                  </a:lnTo>
                  <a:lnTo>
                    <a:pt x="107407" y="36916"/>
                  </a:lnTo>
                  <a:lnTo>
                    <a:pt x="65479" y="62976"/>
                  </a:lnTo>
                  <a:lnTo>
                    <a:pt x="20012" y="85135"/>
                  </a:lnTo>
                  <a:lnTo>
                    <a:pt x="4574" y="91998"/>
                  </a:lnTo>
                  <a:lnTo>
                    <a:pt x="2407" y="93667"/>
                  </a:lnTo>
                  <a:lnTo>
                    <a:pt x="0" y="97403"/>
                  </a:lnTo>
                  <a:lnTo>
                    <a:pt x="811" y="103296"/>
                  </a:lnTo>
                  <a:lnTo>
                    <a:pt x="2016" y="106844"/>
                  </a:lnTo>
                  <a:lnTo>
                    <a:pt x="13823" y="118578"/>
                  </a:lnTo>
                  <a:lnTo>
                    <a:pt x="61351" y="152445"/>
                  </a:lnTo>
                  <a:lnTo>
                    <a:pt x="105716" y="183841"/>
                  </a:lnTo>
                  <a:lnTo>
                    <a:pt x="137774" y="202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779"/>
            <p:cNvSpPr/>
            <p:nvPr>
              <p:custDataLst>
                <p:tags r:id="rId105"/>
              </p:custDataLst>
            </p:nvPr>
          </p:nvSpPr>
          <p:spPr>
            <a:xfrm>
              <a:off x="7597694" y="2110488"/>
              <a:ext cx="85807" cy="292399"/>
            </a:xfrm>
            <a:custGeom>
              <a:avLst/>
              <a:gdLst/>
              <a:ahLst/>
              <a:cxnLst/>
              <a:rect l="0" t="0" r="0" b="0"/>
              <a:pathLst>
                <a:path w="85807" h="292399">
                  <a:moveTo>
                    <a:pt x="85806" y="23112"/>
                  </a:moveTo>
                  <a:lnTo>
                    <a:pt x="85806" y="23112"/>
                  </a:lnTo>
                  <a:lnTo>
                    <a:pt x="77017" y="9297"/>
                  </a:lnTo>
                  <a:lnTo>
                    <a:pt x="73596" y="5435"/>
                  </a:lnTo>
                  <a:lnTo>
                    <a:pt x="66033" y="1144"/>
                  </a:lnTo>
                  <a:lnTo>
                    <a:pt x="62040" y="0"/>
                  </a:lnTo>
                  <a:lnTo>
                    <a:pt x="50079" y="4373"/>
                  </a:lnTo>
                  <a:lnTo>
                    <a:pt x="36060" y="14784"/>
                  </a:lnTo>
                  <a:lnTo>
                    <a:pt x="17678" y="40478"/>
                  </a:lnTo>
                  <a:lnTo>
                    <a:pt x="7843" y="71845"/>
                  </a:lnTo>
                  <a:lnTo>
                    <a:pt x="3909" y="111791"/>
                  </a:lnTo>
                  <a:lnTo>
                    <a:pt x="0" y="154907"/>
                  </a:lnTo>
                  <a:lnTo>
                    <a:pt x="2683" y="198256"/>
                  </a:lnTo>
                  <a:lnTo>
                    <a:pt x="8653" y="237519"/>
                  </a:lnTo>
                  <a:lnTo>
                    <a:pt x="23600" y="283457"/>
                  </a:lnTo>
                  <a:lnTo>
                    <a:pt x="28289" y="290515"/>
                  </a:lnTo>
                  <a:lnTo>
                    <a:pt x="30529" y="292398"/>
                  </a:lnTo>
                  <a:lnTo>
                    <a:pt x="32726" y="292241"/>
                  </a:lnTo>
                  <a:lnTo>
                    <a:pt x="34897" y="290726"/>
                  </a:lnTo>
                  <a:lnTo>
                    <a:pt x="41356" y="283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780"/>
            <p:cNvSpPr/>
            <p:nvPr>
              <p:custDataLst>
                <p:tags r:id="rId106"/>
              </p:custDataLst>
            </p:nvPr>
          </p:nvSpPr>
          <p:spPr>
            <a:xfrm>
              <a:off x="7499348" y="2155342"/>
              <a:ext cx="95253" cy="124309"/>
            </a:xfrm>
            <a:custGeom>
              <a:avLst/>
              <a:gdLst/>
              <a:ahLst/>
              <a:cxnLst/>
              <a:rect l="0" t="0" r="0" b="0"/>
              <a:pathLst>
                <a:path w="95253" h="124309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707" y="0"/>
                  </a:lnTo>
                  <a:lnTo>
                    <a:pt x="12211" y="6408"/>
                  </a:lnTo>
                  <a:lnTo>
                    <a:pt x="48337" y="53883"/>
                  </a:lnTo>
                  <a:lnTo>
                    <a:pt x="75009" y="93568"/>
                  </a:lnTo>
                  <a:lnTo>
                    <a:pt x="95252" y="124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781"/>
            <p:cNvSpPr/>
            <p:nvPr>
              <p:custDataLst>
                <p:tags r:id="rId107"/>
              </p:custDataLst>
            </p:nvPr>
          </p:nvSpPr>
          <p:spPr>
            <a:xfrm>
              <a:off x="7391498" y="2049274"/>
              <a:ext cx="88803" cy="338327"/>
            </a:xfrm>
            <a:custGeom>
              <a:avLst/>
              <a:gdLst/>
              <a:ahLst/>
              <a:cxnLst/>
              <a:rect l="0" t="0" r="0" b="0"/>
              <a:pathLst>
                <a:path w="88803" h="338327">
                  <a:moveTo>
                    <a:pt x="76102" y="14476"/>
                  </a:moveTo>
                  <a:lnTo>
                    <a:pt x="76102" y="14476"/>
                  </a:lnTo>
                  <a:lnTo>
                    <a:pt x="67263" y="170"/>
                  </a:lnTo>
                  <a:lnTo>
                    <a:pt x="63859" y="0"/>
                  </a:lnTo>
                  <a:lnTo>
                    <a:pt x="54433" y="3574"/>
                  </a:lnTo>
                  <a:lnTo>
                    <a:pt x="45069" y="17392"/>
                  </a:lnTo>
                  <a:lnTo>
                    <a:pt x="28101" y="56497"/>
                  </a:lnTo>
                  <a:lnTo>
                    <a:pt x="14551" y="95241"/>
                  </a:lnTo>
                  <a:lnTo>
                    <a:pt x="8963" y="118414"/>
                  </a:lnTo>
                  <a:lnTo>
                    <a:pt x="3826" y="143035"/>
                  </a:lnTo>
                  <a:lnTo>
                    <a:pt x="0" y="189206"/>
                  </a:lnTo>
                  <a:lnTo>
                    <a:pt x="2768" y="231128"/>
                  </a:lnTo>
                  <a:lnTo>
                    <a:pt x="13405" y="266223"/>
                  </a:lnTo>
                  <a:lnTo>
                    <a:pt x="38631" y="307006"/>
                  </a:lnTo>
                  <a:lnTo>
                    <a:pt x="58273" y="322760"/>
                  </a:lnTo>
                  <a:lnTo>
                    <a:pt x="88802" y="338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782"/>
            <p:cNvSpPr/>
            <p:nvPr>
              <p:custDataLst>
                <p:tags r:id="rId108"/>
              </p:custDataLst>
            </p:nvPr>
          </p:nvSpPr>
          <p:spPr>
            <a:xfrm>
              <a:off x="7228065" y="2197100"/>
              <a:ext cx="112536" cy="177934"/>
            </a:xfrm>
            <a:custGeom>
              <a:avLst/>
              <a:gdLst/>
              <a:ahLst/>
              <a:cxnLst/>
              <a:rect l="0" t="0" r="0" b="0"/>
              <a:pathLst>
                <a:path w="112536" h="177934">
                  <a:moveTo>
                    <a:pt x="10935" y="57150"/>
                  </a:moveTo>
                  <a:lnTo>
                    <a:pt x="10935" y="57150"/>
                  </a:lnTo>
                  <a:lnTo>
                    <a:pt x="4193" y="57150"/>
                  </a:lnTo>
                  <a:lnTo>
                    <a:pt x="2207" y="56444"/>
                  </a:lnTo>
                  <a:lnTo>
                    <a:pt x="883" y="55268"/>
                  </a:lnTo>
                  <a:lnTo>
                    <a:pt x="0" y="53779"/>
                  </a:lnTo>
                  <a:lnTo>
                    <a:pt x="1529" y="52080"/>
                  </a:lnTo>
                  <a:lnTo>
                    <a:pt x="8870" y="48312"/>
                  </a:lnTo>
                  <a:lnTo>
                    <a:pt x="31647" y="45594"/>
                  </a:lnTo>
                  <a:lnTo>
                    <a:pt x="48833" y="50603"/>
                  </a:lnTo>
                  <a:lnTo>
                    <a:pt x="57366" y="54902"/>
                  </a:lnTo>
                  <a:lnTo>
                    <a:pt x="70612" y="70967"/>
                  </a:lnTo>
                  <a:lnTo>
                    <a:pt x="79791" y="92924"/>
                  </a:lnTo>
                  <a:lnTo>
                    <a:pt x="83871" y="119146"/>
                  </a:lnTo>
                  <a:lnTo>
                    <a:pt x="80039" y="143500"/>
                  </a:lnTo>
                  <a:lnTo>
                    <a:pt x="71987" y="163261"/>
                  </a:lnTo>
                  <a:lnTo>
                    <a:pt x="63704" y="174396"/>
                  </a:lnTo>
                  <a:lnTo>
                    <a:pt x="60225" y="176941"/>
                  </a:lnTo>
                  <a:lnTo>
                    <a:pt x="57200" y="177933"/>
                  </a:lnTo>
                  <a:lnTo>
                    <a:pt x="54478" y="177889"/>
                  </a:lnTo>
                  <a:lnTo>
                    <a:pt x="51958" y="174331"/>
                  </a:lnTo>
                  <a:lnTo>
                    <a:pt x="47276" y="160971"/>
                  </a:lnTo>
                  <a:lnTo>
                    <a:pt x="47416" y="123503"/>
                  </a:lnTo>
                  <a:lnTo>
                    <a:pt x="55297" y="80024"/>
                  </a:lnTo>
                  <a:lnTo>
                    <a:pt x="73311" y="42604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783"/>
            <p:cNvSpPr/>
            <p:nvPr>
              <p:custDataLst>
                <p:tags r:id="rId109"/>
              </p:custDataLst>
            </p:nvPr>
          </p:nvSpPr>
          <p:spPr>
            <a:xfrm>
              <a:off x="7156450" y="2056766"/>
              <a:ext cx="89558" cy="353512"/>
            </a:xfrm>
            <a:custGeom>
              <a:avLst/>
              <a:gdLst/>
              <a:ahLst/>
              <a:cxnLst/>
              <a:rect l="0" t="0" r="0" b="0"/>
              <a:pathLst>
                <a:path w="89558" h="353512">
                  <a:moveTo>
                    <a:pt x="12700" y="102234"/>
                  </a:moveTo>
                  <a:lnTo>
                    <a:pt x="12700" y="102234"/>
                  </a:lnTo>
                  <a:lnTo>
                    <a:pt x="3861" y="93396"/>
                  </a:lnTo>
                  <a:lnTo>
                    <a:pt x="3280" y="93519"/>
                  </a:lnTo>
                  <a:lnTo>
                    <a:pt x="11134" y="129848"/>
                  </a:lnTo>
                  <a:lnTo>
                    <a:pt x="14118" y="172035"/>
                  </a:lnTo>
                  <a:lnTo>
                    <a:pt x="18269" y="207340"/>
                  </a:lnTo>
                  <a:lnTo>
                    <a:pt x="24819" y="246549"/>
                  </a:lnTo>
                  <a:lnTo>
                    <a:pt x="28670" y="281850"/>
                  </a:lnTo>
                  <a:lnTo>
                    <a:pt x="30837" y="323846"/>
                  </a:lnTo>
                  <a:lnTo>
                    <a:pt x="31569" y="353207"/>
                  </a:lnTo>
                  <a:lnTo>
                    <a:pt x="30924" y="353511"/>
                  </a:lnTo>
                  <a:lnTo>
                    <a:pt x="28325" y="346322"/>
                  </a:lnTo>
                  <a:lnTo>
                    <a:pt x="26267" y="312924"/>
                  </a:lnTo>
                  <a:lnTo>
                    <a:pt x="20140" y="275602"/>
                  </a:lnTo>
                  <a:lnTo>
                    <a:pt x="15544" y="253796"/>
                  </a:lnTo>
                  <a:lnTo>
                    <a:pt x="11774" y="227970"/>
                  </a:lnTo>
                  <a:lnTo>
                    <a:pt x="8555" y="199463"/>
                  </a:lnTo>
                  <a:lnTo>
                    <a:pt x="5704" y="169170"/>
                  </a:lnTo>
                  <a:lnTo>
                    <a:pt x="4508" y="141919"/>
                  </a:lnTo>
                  <a:lnTo>
                    <a:pt x="4417" y="116696"/>
                  </a:lnTo>
                  <a:lnTo>
                    <a:pt x="6901" y="74089"/>
                  </a:lnTo>
                  <a:lnTo>
                    <a:pt x="16233" y="34942"/>
                  </a:lnTo>
                  <a:lnTo>
                    <a:pt x="32799" y="2199"/>
                  </a:lnTo>
                  <a:lnTo>
                    <a:pt x="36682" y="266"/>
                  </a:lnTo>
                  <a:lnTo>
                    <a:pt x="46642" y="0"/>
                  </a:lnTo>
                  <a:lnTo>
                    <a:pt x="51555" y="3033"/>
                  </a:lnTo>
                  <a:lnTo>
                    <a:pt x="65917" y="22198"/>
                  </a:lnTo>
                  <a:lnTo>
                    <a:pt x="85615" y="65885"/>
                  </a:lnTo>
                  <a:lnTo>
                    <a:pt x="89557" y="89606"/>
                  </a:lnTo>
                  <a:lnTo>
                    <a:pt x="86604" y="111909"/>
                  </a:lnTo>
                  <a:lnTo>
                    <a:pt x="70267" y="144298"/>
                  </a:lnTo>
                  <a:lnTo>
                    <a:pt x="47552" y="166124"/>
                  </a:lnTo>
                  <a:lnTo>
                    <a:pt x="31248" y="172963"/>
                  </a:lnTo>
                  <a:lnTo>
                    <a:pt x="0" y="178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784"/>
            <p:cNvSpPr/>
            <p:nvPr>
              <p:custDataLst>
                <p:tags r:id="rId110"/>
              </p:custDataLst>
            </p:nvPr>
          </p:nvSpPr>
          <p:spPr>
            <a:xfrm>
              <a:off x="7181850" y="3549830"/>
              <a:ext cx="4972051" cy="152221"/>
            </a:xfrm>
            <a:custGeom>
              <a:avLst/>
              <a:gdLst/>
              <a:ahLst/>
              <a:cxnLst/>
              <a:rect l="0" t="0" r="0" b="0"/>
              <a:pathLst>
                <a:path w="4972051" h="152221">
                  <a:moveTo>
                    <a:pt x="0" y="107770"/>
                  </a:moveTo>
                  <a:lnTo>
                    <a:pt x="0" y="107770"/>
                  </a:lnTo>
                  <a:lnTo>
                    <a:pt x="3370" y="114512"/>
                  </a:lnTo>
                  <a:lnTo>
                    <a:pt x="39177" y="125447"/>
                  </a:lnTo>
                  <a:lnTo>
                    <a:pt x="64924" y="126610"/>
                  </a:lnTo>
                  <a:lnTo>
                    <a:pt x="97610" y="125975"/>
                  </a:lnTo>
                  <a:lnTo>
                    <a:pt x="134924" y="124140"/>
                  </a:lnTo>
                  <a:lnTo>
                    <a:pt x="185905" y="120094"/>
                  </a:lnTo>
                  <a:lnTo>
                    <a:pt x="245997" y="114575"/>
                  </a:lnTo>
                  <a:lnTo>
                    <a:pt x="312165" y="108073"/>
                  </a:lnTo>
                  <a:lnTo>
                    <a:pt x="391553" y="100212"/>
                  </a:lnTo>
                  <a:lnTo>
                    <a:pt x="479758" y="91442"/>
                  </a:lnTo>
                  <a:lnTo>
                    <a:pt x="573839" y="82068"/>
                  </a:lnTo>
                  <a:lnTo>
                    <a:pt x="684537" y="71585"/>
                  </a:lnTo>
                  <a:lnTo>
                    <a:pt x="806315" y="60364"/>
                  </a:lnTo>
                  <a:lnTo>
                    <a:pt x="935475" y="48649"/>
                  </a:lnTo>
                  <a:lnTo>
                    <a:pt x="1070267" y="38723"/>
                  </a:lnTo>
                  <a:lnTo>
                    <a:pt x="1208811" y="29989"/>
                  </a:lnTo>
                  <a:lnTo>
                    <a:pt x="1349857" y="22049"/>
                  </a:lnTo>
                  <a:lnTo>
                    <a:pt x="1496099" y="15345"/>
                  </a:lnTo>
                  <a:lnTo>
                    <a:pt x="1645806" y="9464"/>
                  </a:lnTo>
                  <a:lnTo>
                    <a:pt x="1797820" y="4133"/>
                  </a:lnTo>
                  <a:lnTo>
                    <a:pt x="1954197" y="1284"/>
                  </a:lnTo>
                  <a:lnTo>
                    <a:pt x="2113481" y="91"/>
                  </a:lnTo>
                  <a:lnTo>
                    <a:pt x="2274704" y="0"/>
                  </a:lnTo>
                  <a:lnTo>
                    <a:pt x="2439336" y="1351"/>
                  </a:lnTo>
                  <a:lnTo>
                    <a:pt x="2606241" y="3663"/>
                  </a:lnTo>
                  <a:lnTo>
                    <a:pt x="2774661" y="6615"/>
                  </a:lnTo>
                  <a:lnTo>
                    <a:pt x="2944090" y="11406"/>
                  </a:lnTo>
                  <a:lnTo>
                    <a:pt x="3114194" y="17421"/>
                  </a:lnTo>
                  <a:lnTo>
                    <a:pt x="3284746" y="24254"/>
                  </a:lnTo>
                  <a:lnTo>
                    <a:pt x="3449951" y="33043"/>
                  </a:lnTo>
                  <a:lnTo>
                    <a:pt x="3611597" y="43135"/>
                  </a:lnTo>
                  <a:lnTo>
                    <a:pt x="3770864" y="54097"/>
                  </a:lnTo>
                  <a:lnTo>
                    <a:pt x="3920787" y="66343"/>
                  </a:lnTo>
                  <a:lnTo>
                    <a:pt x="4064481" y="79447"/>
                  </a:lnTo>
                  <a:lnTo>
                    <a:pt x="4204020" y="93121"/>
                  </a:lnTo>
                  <a:lnTo>
                    <a:pt x="4330913" y="104354"/>
                  </a:lnTo>
                  <a:lnTo>
                    <a:pt x="4449375" y="113960"/>
                  </a:lnTo>
                  <a:lnTo>
                    <a:pt x="4562216" y="122480"/>
                  </a:lnTo>
                  <a:lnTo>
                    <a:pt x="4657904" y="129571"/>
                  </a:lnTo>
                  <a:lnTo>
                    <a:pt x="4742159" y="135709"/>
                  </a:lnTo>
                  <a:lnTo>
                    <a:pt x="4818790" y="141213"/>
                  </a:lnTo>
                  <a:lnTo>
                    <a:pt x="4869876" y="144882"/>
                  </a:lnTo>
                  <a:lnTo>
                    <a:pt x="4972050" y="152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785"/>
            <p:cNvSpPr/>
            <p:nvPr>
              <p:custDataLst>
                <p:tags r:id="rId111"/>
              </p:custDataLst>
            </p:nvPr>
          </p:nvSpPr>
          <p:spPr>
            <a:xfrm>
              <a:off x="7054850" y="1720850"/>
              <a:ext cx="4895851" cy="209551"/>
            </a:xfrm>
            <a:custGeom>
              <a:avLst/>
              <a:gdLst/>
              <a:ahLst/>
              <a:cxnLst/>
              <a:rect l="0" t="0" r="0" b="0"/>
              <a:pathLst>
                <a:path w="4895851" h="209551">
                  <a:moveTo>
                    <a:pt x="0" y="0"/>
                  </a:moveTo>
                  <a:lnTo>
                    <a:pt x="0" y="0"/>
                  </a:lnTo>
                  <a:lnTo>
                    <a:pt x="44563" y="10670"/>
                  </a:lnTo>
                  <a:lnTo>
                    <a:pt x="65692" y="15580"/>
                  </a:lnTo>
                  <a:lnTo>
                    <a:pt x="94595" y="21676"/>
                  </a:lnTo>
                  <a:lnTo>
                    <a:pt x="128680" y="28561"/>
                  </a:lnTo>
                  <a:lnTo>
                    <a:pt x="166220" y="35974"/>
                  </a:lnTo>
                  <a:lnTo>
                    <a:pt x="215236" y="42327"/>
                  </a:lnTo>
                  <a:lnTo>
                    <a:pt x="271901" y="47974"/>
                  </a:lnTo>
                  <a:lnTo>
                    <a:pt x="333667" y="53149"/>
                  </a:lnTo>
                  <a:lnTo>
                    <a:pt x="405183" y="57305"/>
                  </a:lnTo>
                  <a:lnTo>
                    <a:pt x="483199" y="60781"/>
                  </a:lnTo>
                  <a:lnTo>
                    <a:pt x="565549" y="63804"/>
                  </a:lnTo>
                  <a:lnTo>
                    <a:pt x="658549" y="65819"/>
                  </a:lnTo>
                  <a:lnTo>
                    <a:pt x="758650" y="67163"/>
                  </a:lnTo>
                  <a:lnTo>
                    <a:pt x="863483" y="68058"/>
                  </a:lnTo>
                  <a:lnTo>
                    <a:pt x="977116" y="68656"/>
                  </a:lnTo>
                  <a:lnTo>
                    <a:pt x="1096617" y="69054"/>
                  </a:lnTo>
                  <a:lnTo>
                    <a:pt x="1220027" y="69319"/>
                  </a:lnTo>
                  <a:lnTo>
                    <a:pt x="1353101" y="68790"/>
                  </a:lnTo>
                  <a:lnTo>
                    <a:pt x="1492617" y="67732"/>
                  </a:lnTo>
                  <a:lnTo>
                    <a:pt x="1636430" y="66322"/>
                  </a:lnTo>
                  <a:lnTo>
                    <a:pt x="1781692" y="65381"/>
                  </a:lnTo>
                  <a:lnTo>
                    <a:pt x="1927922" y="64754"/>
                  </a:lnTo>
                  <a:lnTo>
                    <a:pt x="2074797" y="64336"/>
                  </a:lnTo>
                  <a:lnTo>
                    <a:pt x="2222105" y="64057"/>
                  </a:lnTo>
                  <a:lnTo>
                    <a:pt x="2369697" y="63871"/>
                  </a:lnTo>
                  <a:lnTo>
                    <a:pt x="2517481" y="63748"/>
                  </a:lnTo>
                  <a:lnTo>
                    <a:pt x="2666099" y="64371"/>
                  </a:lnTo>
                  <a:lnTo>
                    <a:pt x="2815272" y="65492"/>
                  </a:lnTo>
                  <a:lnTo>
                    <a:pt x="2964814" y="66944"/>
                  </a:lnTo>
                  <a:lnTo>
                    <a:pt x="3113898" y="70030"/>
                  </a:lnTo>
                  <a:lnTo>
                    <a:pt x="3262676" y="74203"/>
                  </a:lnTo>
                  <a:lnTo>
                    <a:pt x="3411250" y="79102"/>
                  </a:lnTo>
                  <a:lnTo>
                    <a:pt x="3550516" y="85190"/>
                  </a:lnTo>
                  <a:lnTo>
                    <a:pt x="3683579" y="92071"/>
                  </a:lnTo>
                  <a:lnTo>
                    <a:pt x="3812501" y="99481"/>
                  </a:lnTo>
                  <a:lnTo>
                    <a:pt x="3933729" y="107243"/>
                  </a:lnTo>
                  <a:lnTo>
                    <a:pt x="4049826" y="115240"/>
                  </a:lnTo>
                  <a:lnTo>
                    <a:pt x="4162501" y="123393"/>
                  </a:lnTo>
                  <a:lnTo>
                    <a:pt x="4263722" y="130945"/>
                  </a:lnTo>
                  <a:lnTo>
                    <a:pt x="4357309" y="138097"/>
                  </a:lnTo>
                  <a:lnTo>
                    <a:pt x="4445806" y="144981"/>
                  </a:lnTo>
                  <a:lnTo>
                    <a:pt x="4524559" y="152393"/>
                  </a:lnTo>
                  <a:lnTo>
                    <a:pt x="4596816" y="160157"/>
                  </a:lnTo>
                  <a:lnTo>
                    <a:pt x="4664745" y="168154"/>
                  </a:lnTo>
                  <a:lnTo>
                    <a:pt x="4720613" y="176308"/>
                  </a:lnTo>
                  <a:lnTo>
                    <a:pt x="4768442" y="184567"/>
                  </a:lnTo>
                  <a:lnTo>
                    <a:pt x="4810910" y="192894"/>
                  </a:lnTo>
                  <a:lnTo>
                    <a:pt x="489585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786"/>
            <p:cNvSpPr/>
            <p:nvPr>
              <p:custDataLst>
                <p:tags r:id="rId112"/>
              </p:custDataLst>
            </p:nvPr>
          </p:nvSpPr>
          <p:spPr>
            <a:xfrm>
              <a:off x="7004389" y="1793105"/>
              <a:ext cx="253662" cy="1794646"/>
            </a:xfrm>
            <a:custGeom>
              <a:avLst/>
              <a:gdLst/>
              <a:ahLst/>
              <a:cxnLst/>
              <a:rect l="0" t="0" r="0" b="0"/>
              <a:pathLst>
                <a:path w="253662" h="1794646">
                  <a:moveTo>
                    <a:pt x="12361" y="29345"/>
                  </a:moveTo>
                  <a:lnTo>
                    <a:pt x="12361" y="29345"/>
                  </a:lnTo>
                  <a:lnTo>
                    <a:pt x="804" y="145"/>
                  </a:lnTo>
                  <a:lnTo>
                    <a:pt x="423" y="0"/>
                  </a:lnTo>
                  <a:lnTo>
                    <a:pt x="168" y="610"/>
                  </a:lnTo>
                  <a:lnTo>
                    <a:pt x="0" y="1721"/>
                  </a:lnTo>
                  <a:lnTo>
                    <a:pt x="13520" y="40689"/>
                  </a:lnTo>
                  <a:lnTo>
                    <a:pt x="21343" y="76720"/>
                  </a:lnTo>
                  <a:lnTo>
                    <a:pt x="25404" y="101145"/>
                  </a:lnTo>
                  <a:lnTo>
                    <a:pt x="29523" y="128012"/>
                  </a:lnTo>
                  <a:lnTo>
                    <a:pt x="33679" y="159328"/>
                  </a:lnTo>
                  <a:lnTo>
                    <a:pt x="37863" y="193612"/>
                  </a:lnTo>
                  <a:lnTo>
                    <a:pt x="42062" y="229873"/>
                  </a:lnTo>
                  <a:lnTo>
                    <a:pt x="46978" y="272391"/>
                  </a:lnTo>
                  <a:lnTo>
                    <a:pt x="52373" y="319081"/>
                  </a:lnTo>
                  <a:lnTo>
                    <a:pt x="58085" y="368553"/>
                  </a:lnTo>
                  <a:lnTo>
                    <a:pt x="64011" y="420583"/>
                  </a:lnTo>
                  <a:lnTo>
                    <a:pt x="70077" y="474321"/>
                  </a:lnTo>
                  <a:lnTo>
                    <a:pt x="76238" y="529195"/>
                  </a:lnTo>
                  <a:lnTo>
                    <a:pt x="82462" y="585534"/>
                  </a:lnTo>
                  <a:lnTo>
                    <a:pt x="88729" y="642849"/>
                  </a:lnTo>
                  <a:lnTo>
                    <a:pt x="95021" y="700814"/>
                  </a:lnTo>
                  <a:lnTo>
                    <a:pt x="102041" y="761330"/>
                  </a:lnTo>
                  <a:lnTo>
                    <a:pt x="109542" y="823546"/>
                  </a:lnTo>
                  <a:lnTo>
                    <a:pt x="117365" y="886896"/>
                  </a:lnTo>
                  <a:lnTo>
                    <a:pt x="125402" y="948884"/>
                  </a:lnTo>
                  <a:lnTo>
                    <a:pt x="133583" y="1009965"/>
                  </a:lnTo>
                  <a:lnTo>
                    <a:pt x="141859" y="1070442"/>
                  </a:lnTo>
                  <a:lnTo>
                    <a:pt x="150198" y="1130515"/>
                  </a:lnTo>
                  <a:lnTo>
                    <a:pt x="158581" y="1190319"/>
                  </a:lnTo>
                  <a:lnTo>
                    <a:pt x="166990" y="1249945"/>
                  </a:lnTo>
                  <a:lnTo>
                    <a:pt x="174714" y="1307333"/>
                  </a:lnTo>
                  <a:lnTo>
                    <a:pt x="181979" y="1363232"/>
                  </a:lnTo>
                  <a:lnTo>
                    <a:pt x="188939" y="1418136"/>
                  </a:lnTo>
                  <a:lnTo>
                    <a:pt x="196402" y="1468145"/>
                  </a:lnTo>
                  <a:lnTo>
                    <a:pt x="204199" y="1514889"/>
                  </a:lnTo>
                  <a:lnTo>
                    <a:pt x="212220" y="1559458"/>
                  </a:lnTo>
                  <a:lnTo>
                    <a:pt x="218979" y="1599048"/>
                  </a:lnTo>
                  <a:lnTo>
                    <a:pt x="224895" y="1635319"/>
                  </a:lnTo>
                  <a:lnTo>
                    <a:pt x="230250" y="1669378"/>
                  </a:lnTo>
                  <a:lnTo>
                    <a:pt x="235231" y="1698433"/>
                  </a:lnTo>
                  <a:lnTo>
                    <a:pt x="239964" y="1724154"/>
                  </a:lnTo>
                  <a:lnTo>
                    <a:pt x="247573" y="1763316"/>
                  </a:lnTo>
                  <a:lnTo>
                    <a:pt x="253661" y="17946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367"/>
          <p:cNvGrpSpPr/>
          <p:nvPr/>
        </p:nvGrpSpPr>
        <p:grpSpPr>
          <a:xfrm>
            <a:off x="4815992" y="108273"/>
            <a:ext cx="366957" cy="1383911"/>
            <a:chOff x="4815992" y="108273"/>
            <a:chExt cx="366957" cy="1383911"/>
          </a:xfrm>
        </p:grpSpPr>
        <p:sp>
          <p:nvSpPr>
            <p:cNvPr id="439" name="SMARTInkShape-1787"/>
            <p:cNvSpPr/>
            <p:nvPr>
              <p:custDataLst>
                <p:tags r:id="rId62"/>
              </p:custDataLst>
            </p:nvPr>
          </p:nvSpPr>
          <p:spPr>
            <a:xfrm>
              <a:off x="5038648" y="1365623"/>
              <a:ext cx="144301" cy="126561"/>
            </a:xfrm>
            <a:custGeom>
              <a:avLst/>
              <a:gdLst/>
              <a:ahLst/>
              <a:cxnLst/>
              <a:rect l="0" t="0" r="0" b="0"/>
              <a:pathLst>
                <a:path w="144301" h="126561">
                  <a:moveTo>
                    <a:pt x="98502" y="5977"/>
                  </a:moveTo>
                  <a:lnTo>
                    <a:pt x="98502" y="5977"/>
                  </a:lnTo>
                  <a:lnTo>
                    <a:pt x="98502" y="2606"/>
                  </a:lnTo>
                  <a:lnTo>
                    <a:pt x="97797" y="1613"/>
                  </a:lnTo>
                  <a:lnTo>
                    <a:pt x="96620" y="951"/>
                  </a:lnTo>
                  <a:lnTo>
                    <a:pt x="95131" y="510"/>
                  </a:lnTo>
                  <a:lnTo>
                    <a:pt x="93433" y="921"/>
                  </a:lnTo>
                  <a:lnTo>
                    <a:pt x="89663" y="3260"/>
                  </a:lnTo>
                  <a:lnTo>
                    <a:pt x="83575" y="11914"/>
                  </a:lnTo>
                  <a:lnTo>
                    <a:pt x="62137" y="58904"/>
                  </a:lnTo>
                  <a:lnTo>
                    <a:pt x="31618" y="102953"/>
                  </a:lnTo>
                  <a:lnTo>
                    <a:pt x="27101" y="105905"/>
                  </a:lnTo>
                  <a:lnTo>
                    <a:pt x="22679" y="107168"/>
                  </a:lnTo>
                  <a:lnTo>
                    <a:pt x="18320" y="107304"/>
                  </a:lnTo>
                  <a:lnTo>
                    <a:pt x="14003" y="105278"/>
                  </a:lnTo>
                  <a:lnTo>
                    <a:pt x="5443" y="97383"/>
                  </a:lnTo>
                  <a:lnTo>
                    <a:pt x="698" y="81174"/>
                  </a:lnTo>
                  <a:lnTo>
                    <a:pt x="0" y="61270"/>
                  </a:lnTo>
                  <a:lnTo>
                    <a:pt x="4393" y="43017"/>
                  </a:lnTo>
                  <a:lnTo>
                    <a:pt x="8246" y="37020"/>
                  </a:lnTo>
                  <a:lnTo>
                    <a:pt x="12931" y="33022"/>
                  </a:lnTo>
                  <a:lnTo>
                    <a:pt x="18172" y="30357"/>
                  </a:lnTo>
                  <a:lnTo>
                    <a:pt x="23782" y="30697"/>
                  </a:lnTo>
                  <a:lnTo>
                    <a:pt x="35660" y="36719"/>
                  </a:lnTo>
                  <a:lnTo>
                    <a:pt x="76530" y="82155"/>
                  </a:lnTo>
                  <a:lnTo>
                    <a:pt x="108457" y="122697"/>
                  </a:lnTo>
                  <a:lnTo>
                    <a:pt x="112900" y="125418"/>
                  </a:lnTo>
                  <a:lnTo>
                    <a:pt x="117273" y="126527"/>
                  </a:lnTo>
                  <a:lnTo>
                    <a:pt x="121599" y="126560"/>
                  </a:lnTo>
                  <a:lnTo>
                    <a:pt x="125895" y="123760"/>
                  </a:lnTo>
                  <a:lnTo>
                    <a:pt x="134430" y="113123"/>
                  </a:lnTo>
                  <a:lnTo>
                    <a:pt x="143798" y="87897"/>
                  </a:lnTo>
                  <a:lnTo>
                    <a:pt x="144300" y="51338"/>
                  </a:lnTo>
                  <a:lnTo>
                    <a:pt x="133238" y="15968"/>
                  </a:lnTo>
                  <a:lnTo>
                    <a:pt x="127305" y="8404"/>
                  </a:lnTo>
                  <a:lnTo>
                    <a:pt x="113184" y="0"/>
                  </a:lnTo>
                  <a:lnTo>
                    <a:pt x="104762" y="581"/>
                  </a:lnTo>
                  <a:lnTo>
                    <a:pt x="66752" y="18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788"/>
            <p:cNvSpPr/>
            <p:nvPr>
              <p:custDataLst>
                <p:tags r:id="rId63"/>
              </p:custDataLst>
            </p:nvPr>
          </p:nvSpPr>
          <p:spPr>
            <a:xfrm>
              <a:off x="4815992" y="1473200"/>
              <a:ext cx="130659" cy="6351"/>
            </a:xfrm>
            <a:custGeom>
              <a:avLst/>
              <a:gdLst/>
              <a:ahLst/>
              <a:cxnLst/>
              <a:rect l="0" t="0" r="0" b="0"/>
              <a:pathLst>
                <a:path w="13065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1562" y="5467"/>
                  </a:lnTo>
                  <a:lnTo>
                    <a:pt x="39801" y="3089"/>
                  </a:lnTo>
                  <a:lnTo>
                    <a:pt x="80454" y="5384"/>
                  </a:lnTo>
                  <a:lnTo>
                    <a:pt x="130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789"/>
            <p:cNvSpPr/>
            <p:nvPr>
              <p:custDataLst>
                <p:tags r:id="rId64"/>
              </p:custDataLst>
            </p:nvPr>
          </p:nvSpPr>
          <p:spPr>
            <a:xfrm>
              <a:off x="4971885" y="415871"/>
              <a:ext cx="153161" cy="775733"/>
            </a:xfrm>
            <a:custGeom>
              <a:avLst/>
              <a:gdLst/>
              <a:ahLst/>
              <a:cxnLst/>
              <a:rect l="0" t="0" r="0" b="0"/>
              <a:pathLst>
                <a:path w="153161" h="775733">
                  <a:moveTo>
                    <a:pt x="139865" y="60379"/>
                  </a:moveTo>
                  <a:lnTo>
                    <a:pt x="139865" y="60379"/>
                  </a:lnTo>
                  <a:lnTo>
                    <a:pt x="121156" y="18466"/>
                  </a:lnTo>
                  <a:lnTo>
                    <a:pt x="108737" y="7414"/>
                  </a:lnTo>
                  <a:lnTo>
                    <a:pt x="95692" y="1561"/>
                  </a:lnTo>
                  <a:lnTo>
                    <a:pt x="89249" y="0"/>
                  </a:lnTo>
                  <a:lnTo>
                    <a:pt x="72683" y="3911"/>
                  </a:lnTo>
                  <a:lnTo>
                    <a:pt x="63328" y="7917"/>
                  </a:lnTo>
                  <a:lnTo>
                    <a:pt x="45406" y="25538"/>
                  </a:lnTo>
                  <a:lnTo>
                    <a:pt x="28739" y="52655"/>
                  </a:lnTo>
                  <a:lnTo>
                    <a:pt x="14275" y="90578"/>
                  </a:lnTo>
                  <a:lnTo>
                    <a:pt x="4555" y="135184"/>
                  </a:lnTo>
                  <a:lnTo>
                    <a:pt x="975" y="158932"/>
                  </a:lnTo>
                  <a:lnTo>
                    <a:pt x="0" y="184642"/>
                  </a:lnTo>
                  <a:lnTo>
                    <a:pt x="760" y="211660"/>
                  </a:lnTo>
                  <a:lnTo>
                    <a:pt x="2679" y="239550"/>
                  </a:lnTo>
                  <a:lnTo>
                    <a:pt x="7485" y="268726"/>
                  </a:lnTo>
                  <a:lnTo>
                    <a:pt x="14218" y="298760"/>
                  </a:lnTo>
                  <a:lnTo>
                    <a:pt x="22233" y="329367"/>
                  </a:lnTo>
                  <a:lnTo>
                    <a:pt x="33927" y="361060"/>
                  </a:lnTo>
                  <a:lnTo>
                    <a:pt x="48073" y="393477"/>
                  </a:lnTo>
                  <a:lnTo>
                    <a:pt x="63853" y="426378"/>
                  </a:lnTo>
                  <a:lnTo>
                    <a:pt x="80019" y="458895"/>
                  </a:lnTo>
                  <a:lnTo>
                    <a:pt x="96440" y="491156"/>
                  </a:lnTo>
                  <a:lnTo>
                    <a:pt x="113031" y="523247"/>
                  </a:lnTo>
                  <a:lnTo>
                    <a:pt x="126210" y="553813"/>
                  </a:lnTo>
                  <a:lnTo>
                    <a:pt x="137111" y="583363"/>
                  </a:lnTo>
                  <a:lnTo>
                    <a:pt x="146496" y="612235"/>
                  </a:lnTo>
                  <a:lnTo>
                    <a:pt x="151341" y="638539"/>
                  </a:lnTo>
                  <a:lnTo>
                    <a:pt x="153160" y="663130"/>
                  </a:lnTo>
                  <a:lnTo>
                    <a:pt x="148595" y="705740"/>
                  </a:lnTo>
                  <a:lnTo>
                    <a:pt x="132457" y="736438"/>
                  </a:lnTo>
                  <a:lnTo>
                    <a:pt x="109291" y="758077"/>
                  </a:lnTo>
                  <a:lnTo>
                    <a:pt x="96199" y="766811"/>
                  </a:lnTo>
                  <a:lnTo>
                    <a:pt x="68482" y="774634"/>
                  </a:lnTo>
                  <a:lnTo>
                    <a:pt x="54176" y="775732"/>
                  </a:lnTo>
                  <a:lnTo>
                    <a:pt x="43227" y="772231"/>
                  </a:lnTo>
                  <a:lnTo>
                    <a:pt x="34518" y="765664"/>
                  </a:lnTo>
                  <a:lnTo>
                    <a:pt x="12865" y="739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790"/>
            <p:cNvSpPr/>
            <p:nvPr>
              <p:custDataLst>
                <p:tags r:id="rId65"/>
              </p:custDataLst>
            </p:nvPr>
          </p:nvSpPr>
          <p:spPr>
            <a:xfrm>
              <a:off x="4877279" y="108273"/>
              <a:ext cx="116740" cy="245695"/>
            </a:xfrm>
            <a:custGeom>
              <a:avLst/>
              <a:gdLst/>
              <a:ahLst/>
              <a:cxnLst/>
              <a:rect l="0" t="0" r="0" b="0"/>
              <a:pathLst>
                <a:path w="116740" h="245695">
                  <a:moveTo>
                    <a:pt x="31271" y="44127"/>
                  </a:moveTo>
                  <a:lnTo>
                    <a:pt x="31271" y="44127"/>
                  </a:lnTo>
                  <a:lnTo>
                    <a:pt x="20336" y="44127"/>
                  </a:lnTo>
                  <a:lnTo>
                    <a:pt x="19748" y="44833"/>
                  </a:lnTo>
                  <a:lnTo>
                    <a:pt x="19094" y="47498"/>
                  </a:lnTo>
                  <a:lnTo>
                    <a:pt x="33796" y="93641"/>
                  </a:lnTo>
                  <a:lnTo>
                    <a:pt x="41348" y="128883"/>
                  </a:lnTo>
                  <a:lnTo>
                    <a:pt x="47349" y="169586"/>
                  </a:lnTo>
                  <a:lnTo>
                    <a:pt x="49440" y="207359"/>
                  </a:lnTo>
                  <a:lnTo>
                    <a:pt x="52028" y="240477"/>
                  </a:lnTo>
                  <a:lnTo>
                    <a:pt x="53575" y="244877"/>
                  </a:lnTo>
                  <a:lnTo>
                    <a:pt x="53197" y="245694"/>
                  </a:lnTo>
                  <a:lnTo>
                    <a:pt x="49011" y="240957"/>
                  </a:lnTo>
                  <a:lnTo>
                    <a:pt x="34827" y="207707"/>
                  </a:lnTo>
                  <a:lnTo>
                    <a:pt x="22604" y="160564"/>
                  </a:lnTo>
                  <a:lnTo>
                    <a:pt x="14248" y="124804"/>
                  </a:lnTo>
                  <a:lnTo>
                    <a:pt x="4982" y="82456"/>
                  </a:lnTo>
                  <a:lnTo>
                    <a:pt x="240" y="36335"/>
                  </a:lnTo>
                  <a:lnTo>
                    <a:pt x="0" y="30466"/>
                  </a:lnTo>
                  <a:lnTo>
                    <a:pt x="3497" y="18300"/>
                  </a:lnTo>
                  <a:lnTo>
                    <a:pt x="6405" y="12092"/>
                  </a:lnTo>
                  <a:lnTo>
                    <a:pt x="9754" y="7954"/>
                  </a:lnTo>
                  <a:lnTo>
                    <a:pt x="17240" y="3356"/>
                  </a:lnTo>
                  <a:lnTo>
                    <a:pt x="56228" y="0"/>
                  </a:lnTo>
                  <a:lnTo>
                    <a:pt x="67292" y="3583"/>
                  </a:lnTo>
                  <a:lnTo>
                    <a:pt x="85894" y="17382"/>
                  </a:lnTo>
                  <a:lnTo>
                    <a:pt x="87442" y="22064"/>
                  </a:lnTo>
                  <a:lnTo>
                    <a:pt x="85399" y="32910"/>
                  </a:lnTo>
                  <a:lnTo>
                    <a:pt x="79685" y="47545"/>
                  </a:lnTo>
                  <a:lnTo>
                    <a:pt x="73720" y="54583"/>
                  </a:lnTo>
                  <a:lnTo>
                    <a:pt x="67070" y="59358"/>
                  </a:lnTo>
                  <a:lnTo>
                    <a:pt x="58180" y="62674"/>
                  </a:lnTo>
                  <a:lnTo>
                    <a:pt x="58383" y="62842"/>
                  </a:lnTo>
                  <a:lnTo>
                    <a:pt x="60489" y="63028"/>
                  </a:lnTo>
                  <a:lnTo>
                    <a:pt x="63778" y="64992"/>
                  </a:lnTo>
                  <a:lnTo>
                    <a:pt x="108589" y="95777"/>
                  </a:lnTo>
                  <a:lnTo>
                    <a:pt x="115024" y="109886"/>
                  </a:lnTo>
                  <a:lnTo>
                    <a:pt x="116739" y="117600"/>
                  </a:lnTo>
                  <a:lnTo>
                    <a:pt x="114883" y="131815"/>
                  </a:lnTo>
                  <a:lnTo>
                    <a:pt x="108648" y="144483"/>
                  </a:lnTo>
                  <a:lnTo>
                    <a:pt x="98822" y="154817"/>
                  </a:lnTo>
                  <a:lnTo>
                    <a:pt x="89281" y="160350"/>
                  </a:lnTo>
                  <a:lnTo>
                    <a:pt x="84761" y="161826"/>
                  </a:lnTo>
                  <a:lnTo>
                    <a:pt x="81747" y="160693"/>
                  </a:lnTo>
                  <a:lnTo>
                    <a:pt x="79739" y="157821"/>
                  </a:lnTo>
                  <a:lnTo>
                    <a:pt x="75721" y="14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368"/>
          <p:cNvGrpSpPr/>
          <p:nvPr/>
        </p:nvGrpSpPr>
        <p:grpSpPr>
          <a:xfrm>
            <a:off x="4044950" y="755650"/>
            <a:ext cx="254001" cy="152401"/>
            <a:chOff x="4044950" y="755650"/>
            <a:chExt cx="254001" cy="152401"/>
          </a:xfrm>
        </p:grpSpPr>
        <p:sp>
          <p:nvSpPr>
            <p:cNvPr id="444" name="SMARTInkShape-1791"/>
            <p:cNvSpPr/>
            <p:nvPr>
              <p:custDataLst>
                <p:tags r:id="rId60"/>
              </p:custDataLst>
            </p:nvPr>
          </p:nvSpPr>
          <p:spPr>
            <a:xfrm>
              <a:off x="4044950" y="889000"/>
              <a:ext cx="234951" cy="19051"/>
            </a:xfrm>
            <a:custGeom>
              <a:avLst/>
              <a:gdLst/>
              <a:ahLst/>
              <a:cxnLst/>
              <a:rect l="0" t="0" r="0" b="0"/>
              <a:pathLst>
                <a:path w="234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6892" y="9616"/>
                  </a:lnTo>
                  <a:lnTo>
                    <a:pt x="69362" y="7117"/>
                  </a:lnTo>
                  <a:lnTo>
                    <a:pt x="94925" y="4744"/>
                  </a:lnTo>
                  <a:lnTo>
                    <a:pt x="121844" y="3163"/>
                  </a:lnTo>
                  <a:lnTo>
                    <a:pt x="149668" y="2108"/>
                  </a:lnTo>
                  <a:lnTo>
                    <a:pt x="197047" y="93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792"/>
            <p:cNvSpPr/>
            <p:nvPr>
              <p:custDataLst>
                <p:tags r:id="rId61"/>
              </p:custDataLst>
            </p:nvPr>
          </p:nvSpPr>
          <p:spPr>
            <a:xfrm>
              <a:off x="4055829" y="755650"/>
              <a:ext cx="243122" cy="19051"/>
            </a:xfrm>
            <a:custGeom>
              <a:avLst/>
              <a:gdLst/>
              <a:ahLst/>
              <a:cxnLst/>
              <a:rect l="0" t="0" r="0" b="0"/>
              <a:pathLst>
                <a:path w="243122" h="19051">
                  <a:moveTo>
                    <a:pt x="8171" y="19050"/>
                  </a:moveTo>
                  <a:lnTo>
                    <a:pt x="8171" y="19050"/>
                  </a:lnTo>
                  <a:lnTo>
                    <a:pt x="0" y="19050"/>
                  </a:lnTo>
                  <a:lnTo>
                    <a:pt x="39890" y="13980"/>
                  </a:lnTo>
                  <a:lnTo>
                    <a:pt x="77066" y="10212"/>
                  </a:lnTo>
                  <a:lnTo>
                    <a:pt x="119460" y="6185"/>
                  </a:lnTo>
                  <a:lnTo>
                    <a:pt x="162760" y="2749"/>
                  </a:lnTo>
                  <a:lnTo>
                    <a:pt x="203172" y="1222"/>
                  </a:lnTo>
                  <a:lnTo>
                    <a:pt x="243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369"/>
          <p:cNvGrpSpPr/>
          <p:nvPr/>
        </p:nvGrpSpPr>
        <p:grpSpPr>
          <a:xfrm>
            <a:off x="2838113" y="377342"/>
            <a:ext cx="577359" cy="575159"/>
            <a:chOff x="2838113" y="377342"/>
            <a:chExt cx="577359" cy="575159"/>
          </a:xfrm>
        </p:grpSpPr>
        <p:sp>
          <p:nvSpPr>
            <p:cNvPr id="447" name="SMARTInkShape-1793"/>
            <p:cNvSpPr/>
            <p:nvPr>
              <p:custDataLst>
                <p:tags r:id="rId58"/>
              </p:custDataLst>
            </p:nvPr>
          </p:nvSpPr>
          <p:spPr>
            <a:xfrm>
              <a:off x="3244850" y="377342"/>
              <a:ext cx="170622" cy="575159"/>
            </a:xfrm>
            <a:custGeom>
              <a:avLst/>
              <a:gdLst/>
              <a:ahLst/>
              <a:cxnLst/>
              <a:rect l="0" t="0" r="0" b="0"/>
              <a:pathLst>
                <a:path w="170622" h="575159">
                  <a:moveTo>
                    <a:pt x="76200" y="3658"/>
                  </a:moveTo>
                  <a:lnTo>
                    <a:pt x="76200" y="3658"/>
                  </a:lnTo>
                  <a:lnTo>
                    <a:pt x="64519" y="0"/>
                  </a:lnTo>
                  <a:lnTo>
                    <a:pt x="64885" y="513"/>
                  </a:lnTo>
                  <a:lnTo>
                    <a:pt x="66540" y="1562"/>
                  </a:lnTo>
                  <a:lnTo>
                    <a:pt x="86521" y="48034"/>
                  </a:lnTo>
                  <a:lnTo>
                    <a:pt x="106187" y="94406"/>
                  </a:lnTo>
                  <a:lnTo>
                    <a:pt x="117358" y="123424"/>
                  </a:lnTo>
                  <a:lnTo>
                    <a:pt x="129039" y="155468"/>
                  </a:lnTo>
                  <a:lnTo>
                    <a:pt x="141059" y="189532"/>
                  </a:lnTo>
                  <a:lnTo>
                    <a:pt x="151189" y="224235"/>
                  </a:lnTo>
                  <a:lnTo>
                    <a:pt x="160060" y="259365"/>
                  </a:lnTo>
                  <a:lnTo>
                    <a:pt x="168089" y="294779"/>
                  </a:lnTo>
                  <a:lnTo>
                    <a:pt x="170621" y="328267"/>
                  </a:lnTo>
                  <a:lnTo>
                    <a:pt x="169486" y="360469"/>
                  </a:lnTo>
                  <a:lnTo>
                    <a:pt x="165907" y="391816"/>
                  </a:lnTo>
                  <a:lnTo>
                    <a:pt x="155760" y="420474"/>
                  </a:lnTo>
                  <a:lnTo>
                    <a:pt x="141235" y="447341"/>
                  </a:lnTo>
                  <a:lnTo>
                    <a:pt x="123790" y="473013"/>
                  </a:lnTo>
                  <a:lnTo>
                    <a:pt x="78066" y="516590"/>
                  </a:lnTo>
                  <a:lnTo>
                    <a:pt x="34696" y="549128"/>
                  </a:lnTo>
                  <a:lnTo>
                    <a:pt x="0" y="575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794"/>
            <p:cNvSpPr/>
            <p:nvPr>
              <p:custDataLst>
                <p:tags r:id="rId59"/>
              </p:custDataLst>
            </p:nvPr>
          </p:nvSpPr>
          <p:spPr>
            <a:xfrm>
              <a:off x="2838113" y="504930"/>
              <a:ext cx="247988" cy="339621"/>
            </a:xfrm>
            <a:custGeom>
              <a:avLst/>
              <a:gdLst/>
              <a:ahLst/>
              <a:cxnLst/>
              <a:rect l="0" t="0" r="0" b="0"/>
              <a:pathLst>
                <a:path w="247988" h="339621">
                  <a:moveTo>
                    <a:pt x="235287" y="9420"/>
                  </a:moveTo>
                  <a:lnTo>
                    <a:pt x="235287" y="9420"/>
                  </a:lnTo>
                  <a:lnTo>
                    <a:pt x="235287" y="6049"/>
                  </a:lnTo>
                  <a:lnTo>
                    <a:pt x="233405" y="2512"/>
                  </a:lnTo>
                  <a:lnTo>
                    <a:pt x="231916" y="582"/>
                  </a:lnTo>
                  <a:lnTo>
                    <a:pt x="230923" y="0"/>
                  </a:lnTo>
                  <a:lnTo>
                    <a:pt x="230261" y="318"/>
                  </a:lnTo>
                  <a:lnTo>
                    <a:pt x="229820" y="1235"/>
                  </a:lnTo>
                  <a:lnTo>
                    <a:pt x="223919" y="47725"/>
                  </a:lnTo>
                  <a:lnTo>
                    <a:pt x="220121" y="81713"/>
                  </a:lnTo>
                  <a:lnTo>
                    <a:pt x="214201" y="122219"/>
                  </a:lnTo>
                  <a:lnTo>
                    <a:pt x="204749" y="166797"/>
                  </a:lnTo>
                  <a:lnTo>
                    <a:pt x="197289" y="190538"/>
                  </a:lnTo>
                  <a:lnTo>
                    <a:pt x="178183" y="235967"/>
                  </a:lnTo>
                  <a:lnTo>
                    <a:pt x="153228" y="272620"/>
                  </a:lnTo>
                  <a:lnTo>
                    <a:pt x="123792" y="295967"/>
                  </a:lnTo>
                  <a:lnTo>
                    <a:pt x="92600" y="308224"/>
                  </a:lnTo>
                  <a:lnTo>
                    <a:pt x="62274" y="308968"/>
                  </a:lnTo>
                  <a:lnTo>
                    <a:pt x="49389" y="304369"/>
                  </a:lnTo>
                  <a:lnTo>
                    <a:pt x="27547" y="287969"/>
                  </a:lnTo>
                  <a:lnTo>
                    <a:pt x="2755" y="241453"/>
                  </a:lnTo>
                  <a:lnTo>
                    <a:pt x="0" y="214381"/>
                  </a:lnTo>
                  <a:lnTo>
                    <a:pt x="2229" y="203210"/>
                  </a:lnTo>
                  <a:lnTo>
                    <a:pt x="6537" y="195764"/>
                  </a:lnTo>
                  <a:lnTo>
                    <a:pt x="12232" y="190799"/>
                  </a:lnTo>
                  <a:lnTo>
                    <a:pt x="18850" y="187489"/>
                  </a:lnTo>
                  <a:lnTo>
                    <a:pt x="61875" y="192944"/>
                  </a:lnTo>
                  <a:lnTo>
                    <a:pt x="99418" y="208109"/>
                  </a:lnTo>
                  <a:lnTo>
                    <a:pt x="138917" y="228959"/>
                  </a:lnTo>
                  <a:lnTo>
                    <a:pt x="177640" y="252337"/>
                  </a:lnTo>
                  <a:lnTo>
                    <a:pt x="218285" y="289299"/>
                  </a:lnTo>
                  <a:lnTo>
                    <a:pt x="247987" y="33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0" name="SMARTInkShape-1795"/>
          <p:cNvSpPr/>
          <p:nvPr>
            <p:custDataLst>
              <p:tags r:id="rId11"/>
            </p:custDataLst>
          </p:nvPr>
        </p:nvSpPr>
        <p:spPr>
          <a:xfrm>
            <a:off x="2122286" y="585083"/>
            <a:ext cx="303415" cy="284868"/>
          </a:xfrm>
          <a:custGeom>
            <a:avLst/>
            <a:gdLst/>
            <a:ahLst/>
            <a:cxnLst/>
            <a:rect l="0" t="0" r="0" b="0"/>
            <a:pathLst>
              <a:path w="303415" h="284868">
                <a:moveTo>
                  <a:pt x="265314" y="5467"/>
                </a:moveTo>
                <a:lnTo>
                  <a:pt x="265314" y="5467"/>
                </a:lnTo>
                <a:lnTo>
                  <a:pt x="265314" y="0"/>
                </a:lnTo>
                <a:lnTo>
                  <a:pt x="265314" y="2749"/>
                </a:lnTo>
                <a:lnTo>
                  <a:pt x="219848" y="20809"/>
                </a:lnTo>
                <a:lnTo>
                  <a:pt x="185605" y="33923"/>
                </a:lnTo>
                <a:lnTo>
                  <a:pt x="144516" y="48453"/>
                </a:lnTo>
                <a:lnTo>
                  <a:pt x="100383" y="61966"/>
                </a:lnTo>
                <a:lnTo>
                  <a:pt x="62424" y="76909"/>
                </a:lnTo>
                <a:lnTo>
                  <a:pt x="22695" y="97426"/>
                </a:lnTo>
                <a:lnTo>
                  <a:pt x="8611" y="108426"/>
                </a:lnTo>
                <a:lnTo>
                  <a:pt x="0" y="120371"/>
                </a:lnTo>
                <a:lnTo>
                  <a:pt x="243" y="126520"/>
                </a:lnTo>
                <a:lnTo>
                  <a:pt x="8040" y="138996"/>
                </a:lnTo>
                <a:lnTo>
                  <a:pt x="45151" y="157920"/>
                </a:lnTo>
                <a:lnTo>
                  <a:pt x="82327" y="172472"/>
                </a:lnTo>
                <a:lnTo>
                  <a:pt x="125425" y="188347"/>
                </a:lnTo>
                <a:lnTo>
                  <a:pt x="172802" y="204810"/>
                </a:lnTo>
                <a:lnTo>
                  <a:pt x="216437" y="221534"/>
                </a:lnTo>
                <a:lnTo>
                  <a:pt x="253468" y="236964"/>
                </a:lnTo>
                <a:lnTo>
                  <a:pt x="288066" y="254289"/>
                </a:lnTo>
                <a:lnTo>
                  <a:pt x="299650" y="266338"/>
                </a:lnTo>
                <a:lnTo>
                  <a:pt x="302316" y="271103"/>
                </a:lnTo>
                <a:lnTo>
                  <a:pt x="303387" y="274986"/>
                </a:lnTo>
                <a:lnTo>
                  <a:pt x="303414" y="2848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6" name="SMARTInkShape-Group371"/>
          <p:cNvGrpSpPr/>
          <p:nvPr/>
        </p:nvGrpSpPr>
        <p:grpSpPr>
          <a:xfrm>
            <a:off x="871356" y="409638"/>
            <a:ext cx="938395" cy="544192"/>
            <a:chOff x="871356" y="409638"/>
            <a:chExt cx="938395" cy="544192"/>
          </a:xfrm>
        </p:grpSpPr>
        <p:sp>
          <p:nvSpPr>
            <p:cNvPr id="451" name="SMARTInkShape-1796"/>
            <p:cNvSpPr/>
            <p:nvPr>
              <p:custDataLst>
                <p:tags r:id="rId53"/>
              </p:custDataLst>
            </p:nvPr>
          </p:nvSpPr>
          <p:spPr>
            <a:xfrm>
              <a:off x="1690784" y="504629"/>
              <a:ext cx="118967" cy="416122"/>
            </a:xfrm>
            <a:custGeom>
              <a:avLst/>
              <a:gdLst/>
              <a:ahLst/>
              <a:cxnLst/>
              <a:rect l="0" t="0" r="0" b="0"/>
              <a:pathLst>
                <a:path w="118967" h="416122">
                  <a:moveTo>
                    <a:pt x="118966" y="3371"/>
                  </a:moveTo>
                  <a:lnTo>
                    <a:pt x="118966" y="3371"/>
                  </a:lnTo>
                  <a:lnTo>
                    <a:pt x="112224" y="0"/>
                  </a:lnTo>
                  <a:lnTo>
                    <a:pt x="91176" y="1275"/>
                  </a:lnTo>
                  <a:lnTo>
                    <a:pt x="69339" y="9492"/>
                  </a:lnTo>
                  <a:lnTo>
                    <a:pt x="46093" y="27606"/>
                  </a:lnTo>
                  <a:lnTo>
                    <a:pt x="18361" y="67275"/>
                  </a:lnTo>
                  <a:lnTo>
                    <a:pt x="4000" y="97446"/>
                  </a:lnTo>
                  <a:lnTo>
                    <a:pt x="0" y="120694"/>
                  </a:lnTo>
                  <a:lnTo>
                    <a:pt x="4424" y="154539"/>
                  </a:lnTo>
                  <a:lnTo>
                    <a:pt x="18154" y="200108"/>
                  </a:lnTo>
                  <a:lnTo>
                    <a:pt x="26183" y="231215"/>
                  </a:lnTo>
                  <a:lnTo>
                    <a:pt x="34455" y="266207"/>
                  </a:lnTo>
                  <a:lnTo>
                    <a:pt x="37191" y="302926"/>
                  </a:lnTo>
                  <a:lnTo>
                    <a:pt x="37466" y="338295"/>
                  </a:lnTo>
                  <a:lnTo>
                    <a:pt x="40882" y="379891"/>
                  </a:lnTo>
                  <a:lnTo>
                    <a:pt x="42766" y="4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797"/>
            <p:cNvSpPr/>
            <p:nvPr>
              <p:custDataLst>
                <p:tags r:id="rId54"/>
              </p:custDataLst>
            </p:nvPr>
          </p:nvSpPr>
          <p:spPr>
            <a:xfrm>
              <a:off x="1545742" y="516115"/>
              <a:ext cx="162409" cy="239536"/>
            </a:xfrm>
            <a:custGeom>
              <a:avLst/>
              <a:gdLst/>
              <a:ahLst/>
              <a:cxnLst/>
              <a:rect l="0" t="0" r="0" b="0"/>
              <a:pathLst>
                <a:path w="162409" h="239536">
                  <a:moveTo>
                    <a:pt x="3658" y="10935"/>
                  </a:moveTo>
                  <a:lnTo>
                    <a:pt x="3658" y="10935"/>
                  </a:lnTo>
                  <a:lnTo>
                    <a:pt x="287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2" y="0"/>
                  </a:lnTo>
                  <a:lnTo>
                    <a:pt x="3672" y="823"/>
                  </a:lnTo>
                  <a:lnTo>
                    <a:pt x="9779" y="5500"/>
                  </a:lnTo>
                  <a:lnTo>
                    <a:pt x="31678" y="41690"/>
                  </a:lnTo>
                  <a:lnTo>
                    <a:pt x="59311" y="85743"/>
                  </a:lnTo>
                  <a:lnTo>
                    <a:pt x="82015" y="118031"/>
                  </a:lnTo>
                  <a:lnTo>
                    <a:pt x="104335" y="153078"/>
                  </a:lnTo>
                  <a:lnTo>
                    <a:pt x="125309" y="186998"/>
                  </a:lnTo>
                  <a:lnTo>
                    <a:pt x="162408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798"/>
            <p:cNvSpPr/>
            <p:nvPr>
              <p:custDataLst>
                <p:tags r:id="rId55"/>
              </p:custDataLst>
            </p:nvPr>
          </p:nvSpPr>
          <p:spPr>
            <a:xfrm>
              <a:off x="1327629" y="434660"/>
              <a:ext cx="132872" cy="498791"/>
            </a:xfrm>
            <a:custGeom>
              <a:avLst/>
              <a:gdLst/>
              <a:ahLst/>
              <a:cxnLst/>
              <a:rect l="0" t="0" r="0" b="0"/>
              <a:pathLst>
                <a:path w="132872" h="498791">
                  <a:moveTo>
                    <a:pt x="113821" y="54290"/>
                  </a:moveTo>
                  <a:lnTo>
                    <a:pt x="113821" y="54290"/>
                  </a:lnTo>
                  <a:lnTo>
                    <a:pt x="105093" y="34717"/>
                  </a:lnTo>
                  <a:lnTo>
                    <a:pt x="98273" y="6792"/>
                  </a:lnTo>
                  <a:lnTo>
                    <a:pt x="94989" y="3575"/>
                  </a:lnTo>
                  <a:lnTo>
                    <a:pt x="85696" y="0"/>
                  </a:lnTo>
                  <a:lnTo>
                    <a:pt x="80254" y="1163"/>
                  </a:lnTo>
                  <a:lnTo>
                    <a:pt x="68563" y="8100"/>
                  </a:lnTo>
                  <a:lnTo>
                    <a:pt x="43340" y="37390"/>
                  </a:lnTo>
                  <a:lnTo>
                    <a:pt x="25581" y="72884"/>
                  </a:lnTo>
                  <a:lnTo>
                    <a:pt x="16895" y="94203"/>
                  </a:lnTo>
                  <a:lnTo>
                    <a:pt x="10398" y="121115"/>
                  </a:lnTo>
                  <a:lnTo>
                    <a:pt x="5361" y="151757"/>
                  </a:lnTo>
                  <a:lnTo>
                    <a:pt x="1298" y="184885"/>
                  </a:lnTo>
                  <a:lnTo>
                    <a:pt x="0" y="218964"/>
                  </a:lnTo>
                  <a:lnTo>
                    <a:pt x="546" y="253678"/>
                  </a:lnTo>
                  <a:lnTo>
                    <a:pt x="2321" y="288815"/>
                  </a:lnTo>
                  <a:lnTo>
                    <a:pt x="7032" y="320707"/>
                  </a:lnTo>
                  <a:lnTo>
                    <a:pt x="13700" y="350435"/>
                  </a:lnTo>
                  <a:lnTo>
                    <a:pt x="21674" y="378720"/>
                  </a:lnTo>
                  <a:lnTo>
                    <a:pt x="45585" y="425199"/>
                  </a:lnTo>
                  <a:lnTo>
                    <a:pt x="74322" y="460439"/>
                  </a:lnTo>
                  <a:lnTo>
                    <a:pt x="132871" y="498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799"/>
            <p:cNvSpPr/>
            <p:nvPr>
              <p:custDataLst>
                <p:tags r:id="rId56"/>
              </p:custDataLst>
            </p:nvPr>
          </p:nvSpPr>
          <p:spPr>
            <a:xfrm>
              <a:off x="1016000" y="660400"/>
              <a:ext cx="158751" cy="239870"/>
            </a:xfrm>
            <a:custGeom>
              <a:avLst/>
              <a:gdLst/>
              <a:ahLst/>
              <a:cxnLst/>
              <a:rect l="0" t="0" r="0" b="0"/>
              <a:pathLst>
                <a:path w="158751" h="239870">
                  <a:moveTo>
                    <a:pt x="0" y="76200"/>
                  </a:moveTo>
                  <a:lnTo>
                    <a:pt x="0" y="76200"/>
                  </a:lnTo>
                  <a:lnTo>
                    <a:pt x="5775" y="71130"/>
                  </a:lnTo>
                  <a:lnTo>
                    <a:pt x="15901" y="66074"/>
                  </a:lnTo>
                  <a:lnTo>
                    <a:pt x="23765" y="64644"/>
                  </a:lnTo>
                  <a:lnTo>
                    <a:pt x="46239" y="73952"/>
                  </a:lnTo>
                  <a:lnTo>
                    <a:pt x="71870" y="100228"/>
                  </a:lnTo>
                  <a:lnTo>
                    <a:pt x="93967" y="141567"/>
                  </a:lnTo>
                  <a:lnTo>
                    <a:pt x="103617" y="173221"/>
                  </a:lnTo>
                  <a:lnTo>
                    <a:pt x="108141" y="202576"/>
                  </a:lnTo>
                  <a:lnTo>
                    <a:pt x="105448" y="222678"/>
                  </a:lnTo>
                  <a:lnTo>
                    <a:pt x="102049" y="229591"/>
                  </a:lnTo>
                  <a:lnTo>
                    <a:pt x="92627" y="239153"/>
                  </a:lnTo>
                  <a:lnTo>
                    <a:pt x="87857" y="239869"/>
                  </a:lnTo>
                  <a:lnTo>
                    <a:pt x="83266" y="238229"/>
                  </a:lnTo>
                  <a:lnTo>
                    <a:pt x="78794" y="235019"/>
                  </a:lnTo>
                  <a:lnTo>
                    <a:pt x="69129" y="200163"/>
                  </a:lnTo>
                  <a:lnTo>
                    <a:pt x="67883" y="155989"/>
                  </a:lnTo>
                  <a:lnTo>
                    <a:pt x="68539" y="129393"/>
                  </a:lnTo>
                  <a:lnTo>
                    <a:pt x="71798" y="103901"/>
                  </a:lnTo>
                  <a:lnTo>
                    <a:pt x="76793" y="79145"/>
                  </a:lnTo>
                  <a:lnTo>
                    <a:pt x="90575" y="37292"/>
                  </a:lnTo>
                  <a:lnTo>
                    <a:pt x="108459" y="13987"/>
                  </a:lnTo>
                  <a:lnTo>
                    <a:pt x="118167" y="791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800"/>
            <p:cNvSpPr/>
            <p:nvPr>
              <p:custDataLst>
                <p:tags r:id="rId57"/>
              </p:custDataLst>
            </p:nvPr>
          </p:nvSpPr>
          <p:spPr>
            <a:xfrm>
              <a:off x="871356" y="409638"/>
              <a:ext cx="145911" cy="544192"/>
            </a:xfrm>
            <a:custGeom>
              <a:avLst/>
              <a:gdLst/>
              <a:ahLst/>
              <a:cxnLst/>
              <a:rect l="0" t="0" r="0" b="0"/>
              <a:pathLst>
                <a:path w="145911" h="544192">
                  <a:moveTo>
                    <a:pt x="17644" y="231712"/>
                  </a:moveTo>
                  <a:lnTo>
                    <a:pt x="17644" y="231712"/>
                  </a:lnTo>
                  <a:lnTo>
                    <a:pt x="5711" y="226686"/>
                  </a:lnTo>
                  <a:lnTo>
                    <a:pt x="3338" y="226245"/>
                  </a:lnTo>
                  <a:lnTo>
                    <a:pt x="1757" y="226656"/>
                  </a:lnTo>
                  <a:lnTo>
                    <a:pt x="702" y="227636"/>
                  </a:lnTo>
                  <a:lnTo>
                    <a:pt x="0" y="228995"/>
                  </a:lnTo>
                  <a:lnTo>
                    <a:pt x="12594" y="274680"/>
                  </a:lnTo>
                  <a:lnTo>
                    <a:pt x="24379" y="321349"/>
                  </a:lnTo>
                  <a:lnTo>
                    <a:pt x="32632" y="359745"/>
                  </a:lnTo>
                  <a:lnTo>
                    <a:pt x="41003" y="400329"/>
                  </a:lnTo>
                  <a:lnTo>
                    <a:pt x="49428" y="440003"/>
                  </a:lnTo>
                  <a:lnTo>
                    <a:pt x="57170" y="475980"/>
                  </a:lnTo>
                  <a:lnTo>
                    <a:pt x="66008" y="522177"/>
                  </a:lnTo>
                  <a:lnTo>
                    <a:pt x="68230" y="544191"/>
                  </a:lnTo>
                  <a:lnTo>
                    <a:pt x="68301" y="543748"/>
                  </a:lnTo>
                  <a:lnTo>
                    <a:pt x="62641" y="507681"/>
                  </a:lnTo>
                  <a:lnTo>
                    <a:pt x="56222" y="466313"/>
                  </a:lnTo>
                  <a:lnTo>
                    <a:pt x="51829" y="436796"/>
                  </a:lnTo>
                  <a:lnTo>
                    <a:pt x="46784" y="402301"/>
                  </a:lnTo>
                  <a:lnTo>
                    <a:pt x="41304" y="364488"/>
                  </a:lnTo>
                  <a:lnTo>
                    <a:pt x="36945" y="327285"/>
                  </a:lnTo>
                  <a:lnTo>
                    <a:pt x="33334" y="290488"/>
                  </a:lnTo>
                  <a:lnTo>
                    <a:pt x="30220" y="253963"/>
                  </a:lnTo>
                  <a:lnTo>
                    <a:pt x="27439" y="221852"/>
                  </a:lnTo>
                  <a:lnTo>
                    <a:pt x="24880" y="192683"/>
                  </a:lnTo>
                  <a:lnTo>
                    <a:pt x="22468" y="165476"/>
                  </a:lnTo>
                  <a:lnTo>
                    <a:pt x="17906" y="118313"/>
                  </a:lnTo>
                  <a:lnTo>
                    <a:pt x="14938" y="78301"/>
                  </a:lnTo>
                  <a:lnTo>
                    <a:pt x="15971" y="46407"/>
                  </a:lnTo>
                  <a:lnTo>
                    <a:pt x="24426" y="21884"/>
                  </a:lnTo>
                  <a:lnTo>
                    <a:pt x="30632" y="11393"/>
                  </a:lnTo>
                  <a:lnTo>
                    <a:pt x="37592" y="5105"/>
                  </a:lnTo>
                  <a:lnTo>
                    <a:pt x="45054" y="1618"/>
                  </a:lnTo>
                  <a:lnTo>
                    <a:pt x="52850" y="0"/>
                  </a:lnTo>
                  <a:lnTo>
                    <a:pt x="61576" y="2448"/>
                  </a:lnTo>
                  <a:lnTo>
                    <a:pt x="80679" y="14576"/>
                  </a:lnTo>
                  <a:lnTo>
                    <a:pt x="107896" y="54722"/>
                  </a:lnTo>
                  <a:lnTo>
                    <a:pt x="125254" y="88844"/>
                  </a:lnTo>
                  <a:lnTo>
                    <a:pt x="139554" y="124471"/>
                  </a:lnTo>
                  <a:lnTo>
                    <a:pt x="145910" y="159120"/>
                  </a:lnTo>
                  <a:lnTo>
                    <a:pt x="143090" y="191452"/>
                  </a:lnTo>
                  <a:lnTo>
                    <a:pt x="132664" y="220874"/>
                  </a:lnTo>
                  <a:lnTo>
                    <a:pt x="102289" y="256566"/>
                  </a:lnTo>
                  <a:lnTo>
                    <a:pt x="76195" y="276155"/>
                  </a:lnTo>
                  <a:lnTo>
                    <a:pt x="51898" y="284861"/>
                  </a:lnTo>
                  <a:lnTo>
                    <a:pt x="32163" y="285672"/>
                  </a:lnTo>
                  <a:lnTo>
                    <a:pt x="11294" y="27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SMARTInkShape-Group372"/>
          <p:cNvGrpSpPr/>
          <p:nvPr/>
        </p:nvGrpSpPr>
        <p:grpSpPr>
          <a:xfrm>
            <a:off x="5451279" y="402742"/>
            <a:ext cx="1000322" cy="801623"/>
            <a:chOff x="5451279" y="402742"/>
            <a:chExt cx="1000322" cy="801623"/>
          </a:xfrm>
        </p:grpSpPr>
        <p:sp>
          <p:nvSpPr>
            <p:cNvPr id="457" name="SMARTInkShape-1801"/>
            <p:cNvSpPr/>
            <p:nvPr>
              <p:custDataLst>
                <p:tags r:id="rId46"/>
              </p:custDataLst>
            </p:nvPr>
          </p:nvSpPr>
          <p:spPr>
            <a:xfrm>
              <a:off x="5670550" y="402742"/>
              <a:ext cx="12701" cy="340209"/>
            </a:xfrm>
            <a:custGeom>
              <a:avLst/>
              <a:gdLst/>
              <a:ahLst/>
              <a:cxnLst/>
              <a:rect l="0" t="0" r="0" b="0"/>
              <a:pathLst>
                <a:path w="12701" h="3402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2" y="10252"/>
                  </a:lnTo>
                  <a:lnTo>
                    <a:pt x="8838" y="48940"/>
                  </a:lnTo>
                  <a:lnTo>
                    <a:pt x="10984" y="81404"/>
                  </a:lnTo>
                  <a:lnTo>
                    <a:pt x="11936" y="119351"/>
                  </a:lnTo>
                  <a:lnTo>
                    <a:pt x="12361" y="159734"/>
                  </a:lnTo>
                  <a:lnTo>
                    <a:pt x="12549" y="199320"/>
                  </a:lnTo>
                  <a:lnTo>
                    <a:pt x="11928" y="237374"/>
                  </a:lnTo>
                  <a:lnTo>
                    <a:pt x="9299" y="273102"/>
                  </a:lnTo>
                  <a:lnTo>
                    <a:pt x="1270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802"/>
            <p:cNvSpPr/>
            <p:nvPr>
              <p:custDataLst>
                <p:tags r:id="rId47"/>
              </p:custDataLst>
            </p:nvPr>
          </p:nvSpPr>
          <p:spPr>
            <a:xfrm>
              <a:off x="5451279" y="721081"/>
              <a:ext cx="949522" cy="59970"/>
            </a:xfrm>
            <a:custGeom>
              <a:avLst/>
              <a:gdLst/>
              <a:ahLst/>
              <a:cxnLst/>
              <a:rect l="0" t="0" r="0" b="0"/>
              <a:pathLst>
                <a:path w="949522" h="59970">
                  <a:moveTo>
                    <a:pt x="3371" y="59969"/>
                  </a:moveTo>
                  <a:lnTo>
                    <a:pt x="3371" y="59969"/>
                  </a:lnTo>
                  <a:lnTo>
                    <a:pt x="0" y="59969"/>
                  </a:lnTo>
                  <a:lnTo>
                    <a:pt x="35213" y="54899"/>
                  </a:lnTo>
                  <a:lnTo>
                    <a:pt x="69263" y="51131"/>
                  </a:lnTo>
                  <a:lnTo>
                    <a:pt x="93160" y="48432"/>
                  </a:lnTo>
                  <a:lnTo>
                    <a:pt x="121086" y="45222"/>
                  </a:lnTo>
                  <a:lnTo>
                    <a:pt x="151698" y="41671"/>
                  </a:lnTo>
                  <a:lnTo>
                    <a:pt x="188333" y="37893"/>
                  </a:lnTo>
                  <a:lnTo>
                    <a:pt x="228985" y="33963"/>
                  </a:lnTo>
                  <a:lnTo>
                    <a:pt x="272313" y="29931"/>
                  </a:lnTo>
                  <a:lnTo>
                    <a:pt x="324482" y="24422"/>
                  </a:lnTo>
                  <a:lnTo>
                    <a:pt x="382545" y="17926"/>
                  </a:lnTo>
                  <a:lnTo>
                    <a:pt x="444537" y="10774"/>
                  </a:lnTo>
                  <a:lnTo>
                    <a:pt x="502799" y="6006"/>
                  </a:lnTo>
                  <a:lnTo>
                    <a:pt x="558573" y="2827"/>
                  </a:lnTo>
                  <a:lnTo>
                    <a:pt x="612688" y="708"/>
                  </a:lnTo>
                  <a:lnTo>
                    <a:pt x="661466" y="0"/>
                  </a:lnTo>
                  <a:lnTo>
                    <a:pt x="706685" y="234"/>
                  </a:lnTo>
                  <a:lnTo>
                    <a:pt x="749530" y="1096"/>
                  </a:lnTo>
                  <a:lnTo>
                    <a:pt x="787267" y="3081"/>
                  </a:lnTo>
                  <a:lnTo>
                    <a:pt x="821595" y="5816"/>
                  </a:lnTo>
                  <a:lnTo>
                    <a:pt x="853654" y="9050"/>
                  </a:lnTo>
                  <a:lnTo>
                    <a:pt x="898682" y="16407"/>
                  </a:lnTo>
                  <a:lnTo>
                    <a:pt x="949521" y="28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803"/>
            <p:cNvSpPr/>
            <p:nvPr>
              <p:custDataLst>
                <p:tags r:id="rId48"/>
              </p:custDataLst>
            </p:nvPr>
          </p:nvSpPr>
          <p:spPr>
            <a:xfrm>
              <a:off x="5817483" y="838200"/>
              <a:ext cx="437268" cy="366165"/>
            </a:xfrm>
            <a:custGeom>
              <a:avLst/>
              <a:gdLst/>
              <a:ahLst/>
              <a:cxnLst/>
              <a:rect l="0" t="0" r="0" b="0"/>
              <a:pathLst>
                <a:path w="437268" h="366165">
                  <a:moveTo>
                    <a:pt x="5467" y="292100"/>
                  </a:moveTo>
                  <a:lnTo>
                    <a:pt x="5467" y="292100"/>
                  </a:lnTo>
                  <a:lnTo>
                    <a:pt x="0" y="281165"/>
                  </a:lnTo>
                  <a:lnTo>
                    <a:pt x="8033" y="300603"/>
                  </a:lnTo>
                  <a:lnTo>
                    <a:pt x="15081" y="340535"/>
                  </a:lnTo>
                  <a:lnTo>
                    <a:pt x="23979" y="363494"/>
                  </a:lnTo>
                  <a:lnTo>
                    <a:pt x="25570" y="365096"/>
                  </a:lnTo>
                  <a:lnTo>
                    <a:pt x="27337" y="366164"/>
                  </a:lnTo>
                  <a:lnTo>
                    <a:pt x="29219" y="364054"/>
                  </a:lnTo>
                  <a:lnTo>
                    <a:pt x="33192" y="354183"/>
                  </a:lnTo>
                  <a:lnTo>
                    <a:pt x="31352" y="311889"/>
                  </a:lnTo>
                  <a:lnTo>
                    <a:pt x="28025" y="277377"/>
                  </a:lnTo>
                  <a:lnTo>
                    <a:pt x="22314" y="232875"/>
                  </a:lnTo>
                  <a:lnTo>
                    <a:pt x="15776" y="187461"/>
                  </a:lnTo>
                  <a:lnTo>
                    <a:pt x="8129" y="141622"/>
                  </a:lnTo>
                  <a:lnTo>
                    <a:pt x="2806" y="122003"/>
                  </a:lnTo>
                  <a:lnTo>
                    <a:pt x="3814" y="114666"/>
                  </a:lnTo>
                  <a:lnTo>
                    <a:pt x="14139" y="109054"/>
                  </a:lnTo>
                  <a:lnTo>
                    <a:pt x="59626" y="96330"/>
                  </a:lnTo>
                  <a:lnTo>
                    <a:pt x="97978" y="84677"/>
                  </a:lnTo>
                  <a:lnTo>
                    <a:pt x="144654" y="70795"/>
                  </a:lnTo>
                  <a:lnTo>
                    <a:pt x="170931" y="64130"/>
                  </a:lnTo>
                  <a:lnTo>
                    <a:pt x="198325" y="57570"/>
                  </a:lnTo>
                  <a:lnTo>
                    <a:pt x="226468" y="51080"/>
                  </a:lnTo>
                  <a:lnTo>
                    <a:pt x="255106" y="44637"/>
                  </a:lnTo>
                  <a:lnTo>
                    <a:pt x="284076" y="38224"/>
                  </a:lnTo>
                  <a:lnTo>
                    <a:pt x="309739" y="31833"/>
                  </a:lnTo>
                  <a:lnTo>
                    <a:pt x="355188" y="19087"/>
                  </a:lnTo>
                  <a:lnTo>
                    <a:pt x="390909" y="10129"/>
                  </a:lnTo>
                  <a:lnTo>
                    <a:pt x="437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804"/>
            <p:cNvSpPr/>
            <p:nvPr>
              <p:custDataLst>
                <p:tags r:id="rId49"/>
              </p:custDataLst>
            </p:nvPr>
          </p:nvSpPr>
          <p:spPr>
            <a:xfrm>
              <a:off x="5949950" y="994430"/>
              <a:ext cx="127001" cy="159041"/>
            </a:xfrm>
            <a:custGeom>
              <a:avLst/>
              <a:gdLst/>
              <a:ahLst/>
              <a:cxnLst/>
              <a:rect l="0" t="0" r="0" b="0"/>
              <a:pathLst>
                <a:path w="127001" h="159041">
                  <a:moveTo>
                    <a:pt x="0" y="21570"/>
                  </a:moveTo>
                  <a:lnTo>
                    <a:pt x="0" y="21570"/>
                  </a:lnTo>
                  <a:lnTo>
                    <a:pt x="3371" y="14828"/>
                  </a:lnTo>
                  <a:lnTo>
                    <a:pt x="8789" y="9636"/>
                  </a:lnTo>
                  <a:lnTo>
                    <a:pt x="21654" y="2747"/>
                  </a:lnTo>
                  <a:lnTo>
                    <a:pt x="27136" y="555"/>
                  </a:lnTo>
                  <a:lnTo>
                    <a:pt x="40753" y="0"/>
                  </a:lnTo>
                  <a:lnTo>
                    <a:pt x="48335" y="840"/>
                  </a:lnTo>
                  <a:lnTo>
                    <a:pt x="62405" y="7418"/>
                  </a:lnTo>
                  <a:lnTo>
                    <a:pt x="69120" y="12135"/>
                  </a:lnTo>
                  <a:lnTo>
                    <a:pt x="78462" y="26784"/>
                  </a:lnTo>
                  <a:lnTo>
                    <a:pt x="81942" y="35629"/>
                  </a:lnTo>
                  <a:lnTo>
                    <a:pt x="80163" y="54865"/>
                  </a:lnTo>
                  <a:lnTo>
                    <a:pt x="61774" y="92587"/>
                  </a:lnTo>
                  <a:lnTo>
                    <a:pt x="23152" y="135415"/>
                  </a:lnTo>
                  <a:lnTo>
                    <a:pt x="15796" y="148043"/>
                  </a:lnTo>
                  <a:lnTo>
                    <a:pt x="15470" y="151041"/>
                  </a:lnTo>
                  <a:lnTo>
                    <a:pt x="16988" y="156253"/>
                  </a:lnTo>
                  <a:lnTo>
                    <a:pt x="27541" y="159040"/>
                  </a:lnTo>
                  <a:lnTo>
                    <a:pt x="43990" y="158868"/>
                  </a:lnTo>
                  <a:lnTo>
                    <a:pt x="87057" y="147259"/>
                  </a:lnTo>
                  <a:lnTo>
                    <a:pt x="127000" y="135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805"/>
            <p:cNvSpPr/>
            <p:nvPr>
              <p:custDataLst>
                <p:tags r:id="rId50"/>
              </p:custDataLst>
            </p:nvPr>
          </p:nvSpPr>
          <p:spPr>
            <a:xfrm>
              <a:off x="6153150" y="1016000"/>
              <a:ext cx="63501" cy="139701"/>
            </a:xfrm>
            <a:custGeom>
              <a:avLst/>
              <a:gdLst/>
              <a:ahLst/>
              <a:cxnLst/>
              <a:rect l="0" t="0" r="0" b="0"/>
              <a:pathLst>
                <a:path w="63501" h="139701">
                  <a:moveTo>
                    <a:pt x="63500" y="0"/>
                  </a:moveTo>
                  <a:lnTo>
                    <a:pt x="63500" y="0"/>
                  </a:lnTo>
                  <a:lnTo>
                    <a:pt x="56759" y="0"/>
                  </a:lnTo>
                  <a:lnTo>
                    <a:pt x="49685" y="3763"/>
                  </a:lnTo>
                  <a:lnTo>
                    <a:pt x="41132" y="12256"/>
                  </a:lnTo>
                  <a:lnTo>
                    <a:pt x="15634" y="56368"/>
                  </a:lnTo>
                  <a:lnTo>
                    <a:pt x="3820" y="9763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806"/>
            <p:cNvSpPr/>
            <p:nvPr>
              <p:custDataLst>
                <p:tags r:id="rId51"/>
              </p:custDataLst>
            </p:nvPr>
          </p:nvSpPr>
          <p:spPr>
            <a:xfrm>
              <a:off x="6243350" y="1022350"/>
              <a:ext cx="24101" cy="120651"/>
            </a:xfrm>
            <a:custGeom>
              <a:avLst/>
              <a:gdLst/>
              <a:ahLst/>
              <a:cxnLst/>
              <a:rect l="0" t="0" r="0" b="0"/>
              <a:pathLst>
                <a:path w="24101" h="120651">
                  <a:moveTo>
                    <a:pt x="24100" y="0"/>
                  </a:moveTo>
                  <a:lnTo>
                    <a:pt x="24100" y="0"/>
                  </a:lnTo>
                  <a:lnTo>
                    <a:pt x="17359" y="0"/>
                  </a:lnTo>
                  <a:lnTo>
                    <a:pt x="12167" y="1881"/>
                  </a:lnTo>
                  <a:lnTo>
                    <a:pt x="9795" y="3371"/>
                  </a:lnTo>
                  <a:lnTo>
                    <a:pt x="3085" y="39177"/>
                  </a:lnTo>
                  <a:lnTo>
                    <a:pt x="0" y="77617"/>
                  </a:lnTo>
                  <a:lnTo>
                    <a:pt x="5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807"/>
            <p:cNvSpPr/>
            <p:nvPr>
              <p:custDataLst>
                <p:tags r:id="rId52"/>
              </p:custDataLst>
            </p:nvPr>
          </p:nvSpPr>
          <p:spPr>
            <a:xfrm>
              <a:off x="6057900" y="939800"/>
              <a:ext cx="393701" cy="57151"/>
            </a:xfrm>
            <a:custGeom>
              <a:avLst/>
              <a:gdLst/>
              <a:ahLst/>
              <a:cxnLst/>
              <a:rect l="0" t="0" r="0" b="0"/>
              <a:pathLst>
                <a:path w="393701" h="57151">
                  <a:moveTo>
                    <a:pt x="0" y="57150"/>
                  </a:moveTo>
                  <a:lnTo>
                    <a:pt x="0" y="57150"/>
                  </a:lnTo>
                  <a:lnTo>
                    <a:pt x="33109" y="55033"/>
                  </a:lnTo>
                  <a:lnTo>
                    <a:pt x="55234" y="51505"/>
                  </a:lnTo>
                  <a:lnTo>
                    <a:pt x="81272" y="47037"/>
                  </a:lnTo>
                  <a:lnTo>
                    <a:pt x="112742" y="41941"/>
                  </a:lnTo>
                  <a:lnTo>
                    <a:pt x="147834" y="36428"/>
                  </a:lnTo>
                  <a:lnTo>
                    <a:pt x="185339" y="30635"/>
                  </a:lnTo>
                  <a:lnTo>
                    <a:pt x="225160" y="24657"/>
                  </a:lnTo>
                  <a:lnTo>
                    <a:pt x="266522" y="18554"/>
                  </a:lnTo>
                  <a:lnTo>
                    <a:pt x="308915" y="12370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5" name="SMARTInkShape-1808"/>
          <p:cNvSpPr/>
          <p:nvPr>
            <p:custDataLst>
              <p:tags r:id="rId12"/>
            </p:custDataLst>
          </p:nvPr>
        </p:nvSpPr>
        <p:spPr>
          <a:xfrm>
            <a:off x="5469327" y="1035936"/>
            <a:ext cx="283774" cy="130504"/>
          </a:xfrm>
          <a:custGeom>
            <a:avLst/>
            <a:gdLst/>
            <a:ahLst/>
            <a:cxnLst/>
            <a:rect l="0" t="0" r="0" b="0"/>
            <a:pathLst>
              <a:path w="283774" h="130504">
                <a:moveTo>
                  <a:pt x="55173" y="43564"/>
                </a:moveTo>
                <a:lnTo>
                  <a:pt x="55173" y="43564"/>
                </a:lnTo>
                <a:lnTo>
                  <a:pt x="51802" y="43564"/>
                </a:lnTo>
                <a:lnTo>
                  <a:pt x="50809" y="44270"/>
                </a:lnTo>
                <a:lnTo>
                  <a:pt x="50147" y="45445"/>
                </a:lnTo>
                <a:lnTo>
                  <a:pt x="49215" y="52353"/>
                </a:lnTo>
                <a:lnTo>
                  <a:pt x="48845" y="97367"/>
                </a:lnTo>
                <a:lnTo>
                  <a:pt x="41306" y="113808"/>
                </a:lnTo>
                <a:lnTo>
                  <a:pt x="35346" y="122143"/>
                </a:lnTo>
                <a:lnTo>
                  <a:pt x="29255" y="126994"/>
                </a:lnTo>
                <a:lnTo>
                  <a:pt x="23078" y="129523"/>
                </a:lnTo>
                <a:lnTo>
                  <a:pt x="16843" y="130503"/>
                </a:lnTo>
                <a:lnTo>
                  <a:pt x="11981" y="129040"/>
                </a:lnTo>
                <a:lnTo>
                  <a:pt x="8034" y="125948"/>
                </a:lnTo>
                <a:lnTo>
                  <a:pt x="4697" y="121770"/>
                </a:lnTo>
                <a:lnTo>
                  <a:pt x="0" y="95664"/>
                </a:lnTo>
                <a:lnTo>
                  <a:pt x="5351" y="57747"/>
                </a:lnTo>
                <a:lnTo>
                  <a:pt x="13980" y="39049"/>
                </a:lnTo>
                <a:lnTo>
                  <a:pt x="19245" y="32087"/>
                </a:lnTo>
                <a:lnTo>
                  <a:pt x="34501" y="22471"/>
                </a:lnTo>
                <a:lnTo>
                  <a:pt x="68569" y="13090"/>
                </a:lnTo>
                <a:lnTo>
                  <a:pt x="99932" y="8148"/>
                </a:lnTo>
                <a:lnTo>
                  <a:pt x="137390" y="3599"/>
                </a:lnTo>
                <a:lnTo>
                  <a:pt x="179438" y="1107"/>
                </a:lnTo>
                <a:lnTo>
                  <a:pt x="219058" y="0"/>
                </a:lnTo>
                <a:lnTo>
                  <a:pt x="263725" y="1170"/>
                </a:lnTo>
                <a:lnTo>
                  <a:pt x="283773" y="54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8" name="SMARTInkShape-Group374"/>
          <p:cNvGrpSpPr/>
          <p:nvPr/>
        </p:nvGrpSpPr>
        <p:grpSpPr>
          <a:xfrm>
            <a:off x="7054993" y="73598"/>
            <a:ext cx="1511158" cy="807791"/>
            <a:chOff x="7054993" y="73598"/>
            <a:chExt cx="1511158" cy="807791"/>
          </a:xfrm>
        </p:grpSpPr>
        <p:sp>
          <p:nvSpPr>
            <p:cNvPr id="466" name="SMARTInkShape-1809"/>
            <p:cNvSpPr/>
            <p:nvPr>
              <p:custDataLst>
                <p:tags r:id="rId34"/>
              </p:custDataLst>
            </p:nvPr>
          </p:nvSpPr>
          <p:spPr>
            <a:xfrm>
              <a:off x="7054993" y="624871"/>
              <a:ext cx="304658" cy="256518"/>
            </a:xfrm>
            <a:custGeom>
              <a:avLst/>
              <a:gdLst/>
              <a:ahLst/>
              <a:cxnLst/>
              <a:rect l="0" t="0" r="0" b="0"/>
              <a:pathLst>
                <a:path w="304658" h="256518">
                  <a:moveTo>
                    <a:pt x="25257" y="105379"/>
                  </a:moveTo>
                  <a:lnTo>
                    <a:pt x="25257" y="105379"/>
                  </a:lnTo>
                  <a:lnTo>
                    <a:pt x="21886" y="108750"/>
                  </a:lnTo>
                  <a:lnTo>
                    <a:pt x="22304" y="111154"/>
                  </a:lnTo>
                  <a:lnTo>
                    <a:pt x="26531" y="117588"/>
                  </a:lnTo>
                  <a:lnTo>
                    <a:pt x="38758" y="121389"/>
                  </a:lnTo>
                  <a:lnTo>
                    <a:pt x="57364" y="121667"/>
                  </a:lnTo>
                  <a:lnTo>
                    <a:pt x="94899" y="113184"/>
                  </a:lnTo>
                  <a:lnTo>
                    <a:pt x="120415" y="103203"/>
                  </a:lnTo>
                  <a:lnTo>
                    <a:pt x="140221" y="87949"/>
                  </a:lnTo>
                  <a:lnTo>
                    <a:pt x="153963" y="69410"/>
                  </a:lnTo>
                  <a:lnTo>
                    <a:pt x="160072" y="49411"/>
                  </a:lnTo>
                  <a:lnTo>
                    <a:pt x="159022" y="30645"/>
                  </a:lnTo>
                  <a:lnTo>
                    <a:pt x="156767" y="21690"/>
                  </a:lnTo>
                  <a:lnTo>
                    <a:pt x="146736" y="7976"/>
                  </a:lnTo>
                  <a:lnTo>
                    <a:pt x="140110" y="2344"/>
                  </a:lnTo>
                  <a:lnTo>
                    <a:pt x="132164" y="0"/>
                  </a:lnTo>
                  <a:lnTo>
                    <a:pt x="113928" y="1159"/>
                  </a:lnTo>
                  <a:lnTo>
                    <a:pt x="77085" y="16487"/>
                  </a:lnTo>
                  <a:lnTo>
                    <a:pt x="41633" y="45644"/>
                  </a:lnTo>
                  <a:lnTo>
                    <a:pt x="15528" y="91208"/>
                  </a:lnTo>
                  <a:lnTo>
                    <a:pt x="4940" y="126597"/>
                  </a:lnTo>
                  <a:lnTo>
                    <a:pt x="0" y="161376"/>
                  </a:lnTo>
                  <a:lnTo>
                    <a:pt x="2506" y="190944"/>
                  </a:lnTo>
                  <a:lnTo>
                    <a:pt x="17733" y="216315"/>
                  </a:lnTo>
                  <a:lnTo>
                    <a:pt x="28707" y="228020"/>
                  </a:lnTo>
                  <a:lnTo>
                    <a:pt x="74492" y="251235"/>
                  </a:lnTo>
                  <a:lnTo>
                    <a:pt x="115578" y="256517"/>
                  </a:lnTo>
                  <a:lnTo>
                    <a:pt x="162766" y="255807"/>
                  </a:lnTo>
                  <a:lnTo>
                    <a:pt x="188190" y="253642"/>
                  </a:lnTo>
                  <a:lnTo>
                    <a:pt x="214312" y="250788"/>
                  </a:lnTo>
                  <a:lnTo>
                    <a:pt x="254626" y="241972"/>
                  </a:lnTo>
                  <a:lnTo>
                    <a:pt x="304657" y="226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810"/>
            <p:cNvSpPr/>
            <p:nvPr>
              <p:custDataLst>
                <p:tags r:id="rId35"/>
              </p:custDataLst>
            </p:nvPr>
          </p:nvSpPr>
          <p:spPr>
            <a:xfrm>
              <a:off x="7310615" y="247650"/>
              <a:ext cx="182386" cy="19051"/>
            </a:xfrm>
            <a:custGeom>
              <a:avLst/>
              <a:gdLst/>
              <a:ahLst/>
              <a:cxnLst/>
              <a:rect l="0" t="0" r="0" b="0"/>
              <a:pathLst>
                <a:path w="1823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4193" y="15679"/>
                  </a:lnTo>
                  <a:lnTo>
                    <a:pt x="2207" y="15392"/>
                  </a:lnTo>
                  <a:lnTo>
                    <a:pt x="883" y="15905"/>
                  </a:lnTo>
                  <a:lnTo>
                    <a:pt x="0" y="16954"/>
                  </a:lnTo>
                  <a:lnTo>
                    <a:pt x="117" y="17652"/>
                  </a:lnTo>
                  <a:lnTo>
                    <a:pt x="900" y="18118"/>
                  </a:lnTo>
                  <a:lnTo>
                    <a:pt x="9138" y="18774"/>
                  </a:lnTo>
                  <a:lnTo>
                    <a:pt x="44369" y="18995"/>
                  </a:lnTo>
                  <a:lnTo>
                    <a:pt x="91397" y="15663"/>
                  </a:lnTo>
                  <a:lnTo>
                    <a:pt x="127129" y="10254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811"/>
            <p:cNvSpPr/>
            <p:nvPr>
              <p:custDataLst>
                <p:tags r:id="rId36"/>
              </p:custDataLst>
            </p:nvPr>
          </p:nvSpPr>
          <p:spPr>
            <a:xfrm>
              <a:off x="7622293" y="99118"/>
              <a:ext cx="86608" cy="233671"/>
            </a:xfrm>
            <a:custGeom>
              <a:avLst/>
              <a:gdLst/>
              <a:ahLst/>
              <a:cxnLst/>
              <a:rect l="0" t="0" r="0" b="0"/>
              <a:pathLst>
                <a:path w="86608" h="233671">
                  <a:moveTo>
                    <a:pt x="73907" y="15182"/>
                  </a:moveTo>
                  <a:lnTo>
                    <a:pt x="73907" y="15182"/>
                  </a:lnTo>
                  <a:lnTo>
                    <a:pt x="77277" y="8440"/>
                  </a:lnTo>
                  <a:lnTo>
                    <a:pt x="77564" y="5748"/>
                  </a:lnTo>
                  <a:lnTo>
                    <a:pt x="76001" y="876"/>
                  </a:lnTo>
                  <a:lnTo>
                    <a:pt x="74598" y="0"/>
                  </a:lnTo>
                  <a:lnTo>
                    <a:pt x="72957" y="122"/>
                  </a:lnTo>
                  <a:lnTo>
                    <a:pt x="71157" y="909"/>
                  </a:lnTo>
                  <a:lnTo>
                    <a:pt x="61881" y="8758"/>
                  </a:lnTo>
                  <a:lnTo>
                    <a:pt x="35967" y="45741"/>
                  </a:lnTo>
                  <a:lnTo>
                    <a:pt x="14060" y="89932"/>
                  </a:lnTo>
                  <a:lnTo>
                    <a:pt x="5446" y="122252"/>
                  </a:lnTo>
                  <a:lnTo>
                    <a:pt x="0" y="168811"/>
                  </a:lnTo>
                  <a:lnTo>
                    <a:pt x="6252" y="195174"/>
                  </a:lnTo>
                  <a:lnTo>
                    <a:pt x="18438" y="216534"/>
                  </a:lnTo>
                  <a:lnTo>
                    <a:pt x="33261" y="230731"/>
                  </a:lnTo>
                  <a:lnTo>
                    <a:pt x="42576" y="233670"/>
                  </a:lnTo>
                  <a:lnTo>
                    <a:pt x="86607" y="23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812"/>
            <p:cNvSpPr/>
            <p:nvPr>
              <p:custDataLst>
                <p:tags r:id="rId37"/>
              </p:custDataLst>
            </p:nvPr>
          </p:nvSpPr>
          <p:spPr>
            <a:xfrm>
              <a:off x="7742415" y="169740"/>
              <a:ext cx="106186" cy="129933"/>
            </a:xfrm>
            <a:custGeom>
              <a:avLst/>
              <a:gdLst/>
              <a:ahLst/>
              <a:cxnLst/>
              <a:rect l="0" t="0" r="0" b="0"/>
              <a:pathLst>
                <a:path w="106186" h="129933">
                  <a:moveTo>
                    <a:pt x="10935" y="33460"/>
                  </a:moveTo>
                  <a:lnTo>
                    <a:pt x="10935" y="33460"/>
                  </a:lnTo>
                  <a:lnTo>
                    <a:pt x="0" y="27993"/>
                  </a:lnTo>
                  <a:lnTo>
                    <a:pt x="117" y="27698"/>
                  </a:lnTo>
                  <a:lnTo>
                    <a:pt x="4359" y="27284"/>
                  </a:lnTo>
                  <a:lnTo>
                    <a:pt x="10599" y="27187"/>
                  </a:lnTo>
                  <a:lnTo>
                    <a:pt x="28787" y="33875"/>
                  </a:lnTo>
                  <a:lnTo>
                    <a:pt x="45309" y="44793"/>
                  </a:lnTo>
                  <a:lnTo>
                    <a:pt x="59141" y="63708"/>
                  </a:lnTo>
                  <a:lnTo>
                    <a:pt x="60711" y="71969"/>
                  </a:lnTo>
                  <a:lnTo>
                    <a:pt x="58693" y="90557"/>
                  </a:lnTo>
                  <a:lnTo>
                    <a:pt x="51210" y="106814"/>
                  </a:lnTo>
                  <a:lnTo>
                    <a:pt x="40829" y="119684"/>
                  </a:lnTo>
                  <a:lnTo>
                    <a:pt x="29159" y="127756"/>
                  </a:lnTo>
                  <a:lnTo>
                    <a:pt x="25202" y="129485"/>
                  </a:lnTo>
                  <a:lnTo>
                    <a:pt x="22563" y="129932"/>
                  </a:lnTo>
                  <a:lnTo>
                    <a:pt x="20803" y="129525"/>
                  </a:lnTo>
                  <a:lnTo>
                    <a:pt x="20338" y="127137"/>
                  </a:lnTo>
                  <a:lnTo>
                    <a:pt x="21699" y="118838"/>
                  </a:lnTo>
                  <a:lnTo>
                    <a:pt x="45982" y="72568"/>
                  </a:lnTo>
                  <a:lnTo>
                    <a:pt x="73833" y="31072"/>
                  </a:lnTo>
                  <a:lnTo>
                    <a:pt x="102369" y="1567"/>
                  </a:lnTo>
                  <a:lnTo>
                    <a:pt x="102937" y="204"/>
                  </a:lnTo>
                  <a:lnTo>
                    <a:pt x="102607" y="0"/>
                  </a:lnTo>
                  <a:lnTo>
                    <a:pt x="101683" y="570"/>
                  </a:lnTo>
                  <a:lnTo>
                    <a:pt x="85698" y="22469"/>
                  </a:lnTo>
                  <a:lnTo>
                    <a:pt x="76852" y="40334"/>
                  </a:lnTo>
                  <a:lnTo>
                    <a:pt x="75745" y="63797"/>
                  </a:lnTo>
                  <a:lnTo>
                    <a:pt x="77426" y="76968"/>
                  </a:lnTo>
                  <a:lnTo>
                    <a:pt x="81366" y="86454"/>
                  </a:lnTo>
                  <a:lnTo>
                    <a:pt x="106185" y="109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813"/>
            <p:cNvSpPr/>
            <p:nvPr>
              <p:custDataLst>
                <p:tags r:id="rId38"/>
              </p:custDataLst>
            </p:nvPr>
          </p:nvSpPr>
          <p:spPr>
            <a:xfrm>
              <a:off x="7939224" y="241300"/>
              <a:ext cx="106227" cy="19051"/>
            </a:xfrm>
            <a:custGeom>
              <a:avLst/>
              <a:gdLst/>
              <a:ahLst/>
              <a:cxnLst/>
              <a:rect l="0" t="0" r="0" b="0"/>
              <a:pathLst>
                <a:path w="106227" h="19051">
                  <a:moveTo>
                    <a:pt x="10976" y="19050"/>
                  </a:moveTo>
                  <a:lnTo>
                    <a:pt x="10976" y="19050"/>
                  </a:lnTo>
                  <a:lnTo>
                    <a:pt x="863" y="19050"/>
                  </a:lnTo>
                  <a:lnTo>
                    <a:pt x="0" y="18344"/>
                  </a:lnTo>
                  <a:lnTo>
                    <a:pt x="4686" y="15679"/>
                  </a:lnTo>
                  <a:lnTo>
                    <a:pt x="45926" y="8219"/>
                  </a:lnTo>
                  <a:lnTo>
                    <a:pt x="106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814"/>
            <p:cNvSpPr/>
            <p:nvPr>
              <p:custDataLst>
                <p:tags r:id="rId39"/>
              </p:custDataLst>
            </p:nvPr>
          </p:nvSpPr>
          <p:spPr>
            <a:xfrm>
              <a:off x="8127998" y="142396"/>
              <a:ext cx="177803" cy="200505"/>
            </a:xfrm>
            <a:custGeom>
              <a:avLst/>
              <a:gdLst/>
              <a:ahLst/>
              <a:cxnLst/>
              <a:rect l="0" t="0" r="0" b="0"/>
              <a:pathLst>
                <a:path w="177803" h="200505">
                  <a:moveTo>
                    <a:pt x="2" y="200504"/>
                  </a:moveTo>
                  <a:lnTo>
                    <a:pt x="2" y="200504"/>
                  </a:lnTo>
                  <a:lnTo>
                    <a:pt x="0" y="191666"/>
                  </a:lnTo>
                  <a:lnTo>
                    <a:pt x="27613" y="151554"/>
                  </a:lnTo>
                  <a:lnTo>
                    <a:pt x="45107" y="117326"/>
                  </a:lnTo>
                  <a:lnTo>
                    <a:pt x="58051" y="73318"/>
                  </a:lnTo>
                  <a:lnTo>
                    <a:pt x="61887" y="34643"/>
                  </a:lnTo>
                  <a:lnTo>
                    <a:pt x="63183" y="6404"/>
                  </a:lnTo>
                  <a:lnTo>
                    <a:pt x="61877" y="3371"/>
                  </a:lnTo>
                  <a:lnTo>
                    <a:pt x="59597" y="1349"/>
                  </a:lnTo>
                  <a:lnTo>
                    <a:pt x="56665" y="0"/>
                  </a:lnTo>
                  <a:lnTo>
                    <a:pt x="54005" y="1218"/>
                  </a:lnTo>
                  <a:lnTo>
                    <a:pt x="49168" y="8216"/>
                  </a:lnTo>
                  <a:lnTo>
                    <a:pt x="41020" y="40094"/>
                  </a:lnTo>
                  <a:lnTo>
                    <a:pt x="40378" y="69328"/>
                  </a:lnTo>
                  <a:lnTo>
                    <a:pt x="48497" y="95471"/>
                  </a:lnTo>
                  <a:lnTo>
                    <a:pt x="55892" y="110078"/>
                  </a:lnTo>
                  <a:lnTo>
                    <a:pt x="63883" y="117981"/>
                  </a:lnTo>
                  <a:lnTo>
                    <a:pt x="67989" y="120089"/>
                  </a:lnTo>
                  <a:lnTo>
                    <a:pt x="72843" y="119377"/>
                  </a:lnTo>
                  <a:lnTo>
                    <a:pt x="83881" y="112942"/>
                  </a:lnTo>
                  <a:lnTo>
                    <a:pt x="108215" y="85789"/>
                  </a:lnTo>
                  <a:lnTo>
                    <a:pt x="138888" y="38785"/>
                  </a:lnTo>
                  <a:lnTo>
                    <a:pt x="139865" y="35541"/>
                  </a:lnTo>
                  <a:lnTo>
                    <a:pt x="139811" y="33379"/>
                  </a:lnTo>
                  <a:lnTo>
                    <a:pt x="139068" y="34054"/>
                  </a:lnTo>
                  <a:lnTo>
                    <a:pt x="136363" y="40448"/>
                  </a:lnTo>
                  <a:lnTo>
                    <a:pt x="134243" y="55949"/>
                  </a:lnTo>
                  <a:lnTo>
                    <a:pt x="147101" y="84060"/>
                  </a:lnTo>
                  <a:lnTo>
                    <a:pt x="159218" y="97716"/>
                  </a:lnTo>
                  <a:lnTo>
                    <a:pt x="177802" y="111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815"/>
            <p:cNvSpPr/>
            <p:nvPr>
              <p:custDataLst>
                <p:tags r:id="rId40"/>
              </p:custDataLst>
            </p:nvPr>
          </p:nvSpPr>
          <p:spPr>
            <a:xfrm>
              <a:off x="8372279" y="127000"/>
              <a:ext cx="20523" cy="184151"/>
            </a:xfrm>
            <a:custGeom>
              <a:avLst/>
              <a:gdLst/>
              <a:ahLst/>
              <a:cxnLst/>
              <a:rect l="0" t="0" r="0" b="0"/>
              <a:pathLst>
                <a:path w="20523" h="1841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4645" y="3371"/>
                  </a:lnTo>
                  <a:lnTo>
                    <a:pt x="7465" y="14433"/>
                  </a:lnTo>
                  <a:lnTo>
                    <a:pt x="16017" y="53651"/>
                  </a:lnTo>
                  <a:lnTo>
                    <a:pt x="20522" y="96487"/>
                  </a:lnTo>
                  <a:lnTo>
                    <a:pt x="18488" y="134814"/>
                  </a:lnTo>
                  <a:lnTo>
                    <a:pt x="972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816"/>
            <p:cNvSpPr/>
            <p:nvPr>
              <p:custDataLst>
                <p:tags r:id="rId41"/>
              </p:custDataLst>
            </p:nvPr>
          </p:nvSpPr>
          <p:spPr>
            <a:xfrm>
              <a:off x="8439150" y="73598"/>
              <a:ext cx="127001" cy="97853"/>
            </a:xfrm>
            <a:custGeom>
              <a:avLst/>
              <a:gdLst/>
              <a:ahLst/>
              <a:cxnLst/>
              <a:rect l="0" t="0" r="0" b="0"/>
              <a:pathLst>
                <a:path w="127001" h="97853">
                  <a:moveTo>
                    <a:pt x="0" y="21652"/>
                  </a:moveTo>
                  <a:lnTo>
                    <a:pt x="0" y="21652"/>
                  </a:lnTo>
                  <a:lnTo>
                    <a:pt x="14746" y="8787"/>
                  </a:lnTo>
                  <a:lnTo>
                    <a:pt x="30037" y="453"/>
                  </a:lnTo>
                  <a:lnTo>
                    <a:pt x="40160" y="0"/>
                  </a:lnTo>
                  <a:lnTo>
                    <a:pt x="63907" y="5459"/>
                  </a:lnTo>
                  <a:lnTo>
                    <a:pt x="66594" y="8740"/>
                  </a:lnTo>
                  <a:lnTo>
                    <a:pt x="66973" y="13044"/>
                  </a:lnTo>
                  <a:lnTo>
                    <a:pt x="50160" y="58697"/>
                  </a:lnTo>
                  <a:lnTo>
                    <a:pt x="39828" y="90135"/>
                  </a:lnTo>
                  <a:lnTo>
                    <a:pt x="40663" y="92707"/>
                  </a:lnTo>
                  <a:lnTo>
                    <a:pt x="42631" y="94422"/>
                  </a:lnTo>
                  <a:lnTo>
                    <a:pt x="45354" y="95565"/>
                  </a:lnTo>
                  <a:lnTo>
                    <a:pt x="91142" y="97651"/>
                  </a:lnTo>
                  <a:lnTo>
                    <a:pt x="127000" y="97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817"/>
            <p:cNvSpPr/>
            <p:nvPr>
              <p:custDataLst>
                <p:tags r:id="rId42"/>
              </p:custDataLst>
            </p:nvPr>
          </p:nvSpPr>
          <p:spPr>
            <a:xfrm>
              <a:off x="7639932" y="450850"/>
              <a:ext cx="716669" cy="19051"/>
            </a:xfrm>
            <a:custGeom>
              <a:avLst/>
              <a:gdLst/>
              <a:ahLst/>
              <a:cxnLst/>
              <a:rect l="0" t="0" r="0" b="0"/>
              <a:pathLst>
                <a:path w="7166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45910" y="17169"/>
                  </a:lnTo>
                  <a:lnTo>
                    <a:pt x="88353" y="13275"/>
                  </a:lnTo>
                  <a:lnTo>
                    <a:pt x="116464" y="10261"/>
                  </a:lnTo>
                  <a:lnTo>
                    <a:pt x="147198" y="6841"/>
                  </a:lnTo>
                  <a:lnTo>
                    <a:pt x="183916" y="4560"/>
                  </a:lnTo>
                  <a:lnTo>
                    <a:pt x="224623" y="3040"/>
                  </a:lnTo>
                  <a:lnTo>
                    <a:pt x="267987" y="2027"/>
                  </a:lnTo>
                  <a:lnTo>
                    <a:pt x="315241" y="1351"/>
                  </a:lnTo>
                  <a:lnTo>
                    <a:pt x="365089" y="901"/>
                  </a:lnTo>
                  <a:lnTo>
                    <a:pt x="416665" y="601"/>
                  </a:lnTo>
                  <a:lnTo>
                    <a:pt x="462339" y="400"/>
                  </a:lnTo>
                  <a:lnTo>
                    <a:pt x="504076" y="267"/>
                  </a:lnTo>
                  <a:lnTo>
                    <a:pt x="543189" y="178"/>
                  </a:lnTo>
                  <a:lnTo>
                    <a:pt x="576321" y="119"/>
                  </a:lnTo>
                  <a:lnTo>
                    <a:pt x="605465" y="79"/>
                  </a:lnTo>
                  <a:lnTo>
                    <a:pt x="652427" y="35"/>
                  </a:lnTo>
                  <a:lnTo>
                    <a:pt x="699929" y="7"/>
                  </a:lnTo>
                  <a:lnTo>
                    <a:pt x="716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818"/>
            <p:cNvSpPr/>
            <p:nvPr>
              <p:custDataLst>
                <p:tags r:id="rId43"/>
              </p:custDataLst>
            </p:nvPr>
          </p:nvSpPr>
          <p:spPr>
            <a:xfrm>
              <a:off x="7810500" y="554282"/>
              <a:ext cx="152401" cy="107019"/>
            </a:xfrm>
            <a:custGeom>
              <a:avLst/>
              <a:gdLst/>
              <a:ahLst/>
              <a:cxnLst/>
              <a:rect l="0" t="0" r="0" b="0"/>
              <a:pathLst>
                <a:path w="152401" h="107019">
                  <a:moveTo>
                    <a:pt x="0" y="17218"/>
                  </a:moveTo>
                  <a:lnTo>
                    <a:pt x="0" y="17218"/>
                  </a:lnTo>
                  <a:lnTo>
                    <a:pt x="0" y="13847"/>
                  </a:lnTo>
                  <a:lnTo>
                    <a:pt x="3763" y="10310"/>
                  </a:lnTo>
                  <a:lnTo>
                    <a:pt x="11550" y="6387"/>
                  </a:lnTo>
                  <a:lnTo>
                    <a:pt x="41427" y="0"/>
                  </a:lnTo>
                  <a:lnTo>
                    <a:pt x="60040" y="393"/>
                  </a:lnTo>
                  <a:lnTo>
                    <a:pt x="77720" y="5272"/>
                  </a:lnTo>
                  <a:lnTo>
                    <a:pt x="83563" y="9254"/>
                  </a:lnTo>
                  <a:lnTo>
                    <a:pt x="87458" y="14025"/>
                  </a:lnTo>
                  <a:lnTo>
                    <a:pt x="90056" y="19323"/>
                  </a:lnTo>
                  <a:lnTo>
                    <a:pt x="90376" y="24971"/>
                  </a:lnTo>
                  <a:lnTo>
                    <a:pt x="86969" y="36892"/>
                  </a:lnTo>
                  <a:lnTo>
                    <a:pt x="63144" y="66155"/>
                  </a:lnTo>
                  <a:lnTo>
                    <a:pt x="29699" y="92781"/>
                  </a:lnTo>
                  <a:lnTo>
                    <a:pt x="28266" y="96521"/>
                  </a:lnTo>
                  <a:lnTo>
                    <a:pt x="29428" y="100425"/>
                  </a:lnTo>
                  <a:lnTo>
                    <a:pt x="32318" y="104440"/>
                  </a:lnTo>
                  <a:lnTo>
                    <a:pt x="54345" y="107018"/>
                  </a:lnTo>
                  <a:lnTo>
                    <a:pt x="86242" y="105813"/>
                  </a:lnTo>
                  <a:lnTo>
                    <a:pt x="130289" y="101873"/>
                  </a:lnTo>
                  <a:lnTo>
                    <a:pt x="152400" y="99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819"/>
            <p:cNvSpPr/>
            <p:nvPr>
              <p:custDataLst>
                <p:tags r:id="rId44"/>
              </p:custDataLst>
            </p:nvPr>
          </p:nvSpPr>
          <p:spPr>
            <a:xfrm>
              <a:off x="7986951" y="629446"/>
              <a:ext cx="179150" cy="67530"/>
            </a:xfrm>
            <a:custGeom>
              <a:avLst/>
              <a:gdLst/>
              <a:ahLst/>
              <a:cxnLst/>
              <a:rect l="0" t="0" r="0" b="0"/>
              <a:pathLst>
                <a:path w="179150" h="67530">
                  <a:moveTo>
                    <a:pt x="77549" y="24604"/>
                  </a:moveTo>
                  <a:lnTo>
                    <a:pt x="77549" y="24604"/>
                  </a:lnTo>
                  <a:lnTo>
                    <a:pt x="74178" y="24604"/>
                  </a:lnTo>
                  <a:lnTo>
                    <a:pt x="65339" y="31346"/>
                  </a:lnTo>
                  <a:lnTo>
                    <a:pt x="33406" y="61200"/>
                  </a:lnTo>
                  <a:lnTo>
                    <a:pt x="18889" y="67209"/>
                  </a:lnTo>
                  <a:lnTo>
                    <a:pt x="8439" y="67529"/>
                  </a:lnTo>
                  <a:lnTo>
                    <a:pt x="1443" y="65319"/>
                  </a:lnTo>
                  <a:lnTo>
                    <a:pt x="0" y="62330"/>
                  </a:lnTo>
                  <a:lnTo>
                    <a:pt x="279" y="53366"/>
                  </a:lnTo>
                  <a:lnTo>
                    <a:pt x="7775" y="33048"/>
                  </a:lnTo>
                  <a:lnTo>
                    <a:pt x="20667" y="21066"/>
                  </a:lnTo>
                  <a:lnTo>
                    <a:pt x="50948" y="5247"/>
                  </a:lnTo>
                  <a:lnTo>
                    <a:pt x="95674" y="0"/>
                  </a:lnTo>
                  <a:lnTo>
                    <a:pt x="143174" y="3673"/>
                  </a:lnTo>
                  <a:lnTo>
                    <a:pt x="179149" y="5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820"/>
            <p:cNvSpPr/>
            <p:nvPr>
              <p:custDataLst>
                <p:tags r:id="rId45"/>
              </p:custDataLst>
            </p:nvPr>
          </p:nvSpPr>
          <p:spPr>
            <a:xfrm>
              <a:off x="8187841" y="521844"/>
              <a:ext cx="111610" cy="90432"/>
            </a:xfrm>
            <a:custGeom>
              <a:avLst/>
              <a:gdLst/>
              <a:ahLst/>
              <a:cxnLst/>
              <a:rect l="0" t="0" r="0" b="0"/>
              <a:pathLst>
                <a:path w="111610" h="90432">
                  <a:moveTo>
                    <a:pt x="3659" y="11556"/>
                  </a:moveTo>
                  <a:lnTo>
                    <a:pt x="3659" y="11556"/>
                  </a:lnTo>
                  <a:lnTo>
                    <a:pt x="288" y="11556"/>
                  </a:lnTo>
                  <a:lnTo>
                    <a:pt x="0" y="10850"/>
                  </a:lnTo>
                  <a:lnTo>
                    <a:pt x="1563" y="8185"/>
                  </a:lnTo>
                  <a:lnTo>
                    <a:pt x="9780" y="2718"/>
                  </a:lnTo>
                  <a:lnTo>
                    <a:pt x="24522" y="0"/>
                  </a:lnTo>
                  <a:lnTo>
                    <a:pt x="42296" y="2566"/>
                  </a:lnTo>
                  <a:lnTo>
                    <a:pt x="57597" y="7795"/>
                  </a:lnTo>
                  <a:lnTo>
                    <a:pt x="60783" y="11871"/>
                  </a:lnTo>
                  <a:lnTo>
                    <a:pt x="64325" y="23925"/>
                  </a:lnTo>
                  <a:lnTo>
                    <a:pt x="62138" y="36809"/>
                  </a:lnTo>
                  <a:lnTo>
                    <a:pt x="49233" y="62327"/>
                  </a:lnTo>
                  <a:lnTo>
                    <a:pt x="31480" y="82777"/>
                  </a:lnTo>
                  <a:lnTo>
                    <a:pt x="31378" y="85142"/>
                  </a:lnTo>
                  <a:lnTo>
                    <a:pt x="33148" y="89652"/>
                  </a:lnTo>
                  <a:lnTo>
                    <a:pt x="36017" y="90431"/>
                  </a:lnTo>
                  <a:lnTo>
                    <a:pt x="77203" y="83014"/>
                  </a:lnTo>
                  <a:lnTo>
                    <a:pt x="111609" y="7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375"/>
          <p:cNvGrpSpPr/>
          <p:nvPr/>
        </p:nvGrpSpPr>
        <p:grpSpPr>
          <a:xfrm>
            <a:off x="8922838" y="602633"/>
            <a:ext cx="494213" cy="361800"/>
            <a:chOff x="8922838" y="602633"/>
            <a:chExt cx="494213" cy="361800"/>
          </a:xfrm>
        </p:grpSpPr>
        <p:sp>
          <p:nvSpPr>
            <p:cNvPr id="479" name="SMARTInkShape-1821"/>
            <p:cNvSpPr/>
            <p:nvPr>
              <p:custDataLst>
                <p:tags r:id="rId32"/>
              </p:custDataLst>
            </p:nvPr>
          </p:nvSpPr>
          <p:spPr>
            <a:xfrm>
              <a:off x="8922838" y="602633"/>
              <a:ext cx="373563" cy="361800"/>
            </a:xfrm>
            <a:custGeom>
              <a:avLst/>
              <a:gdLst/>
              <a:ahLst/>
              <a:cxnLst/>
              <a:rect l="0" t="0" r="0" b="0"/>
              <a:pathLst>
                <a:path w="373563" h="361800">
                  <a:moveTo>
                    <a:pt x="138612" y="210167"/>
                  </a:moveTo>
                  <a:lnTo>
                    <a:pt x="138612" y="210167"/>
                  </a:lnTo>
                  <a:lnTo>
                    <a:pt x="138610" y="203425"/>
                  </a:lnTo>
                  <a:lnTo>
                    <a:pt x="136731" y="198234"/>
                  </a:lnTo>
                  <a:lnTo>
                    <a:pt x="129773" y="189152"/>
                  </a:lnTo>
                  <a:lnTo>
                    <a:pt x="116943" y="182695"/>
                  </a:lnTo>
                  <a:lnTo>
                    <a:pt x="96366" y="179685"/>
                  </a:lnTo>
                  <a:lnTo>
                    <a:pt x="78678" y="186506"/>
                  </a:lnTo>
                  <a:lnTo>
                    <a:pt x="48885" y="209977"/>
                  </a:lnTo>
                  <a:lnTo>
                    <a:pt x="21480" y="245624"/>
                  </a:lnTo>
                  <a:lnTo>
                    <a:pt x="3717" y="285584"/>
                  </a:lnTo>
                  <a:lnTo>
                    <a:pt x="0" y="298545"/>
                  </a:lnTo>
                  <a:lnTo>
                    <a:pt x="1511" y="322353"/>
                  </a:lnTo>
                  <a:lnTo>
                    <a:pt x="4880" y="333641"/>
                  </a:lnTo>
                  <a:lnTo>
                    <a:pt x="18027" y="349946"/>
                  </a:lnTo>
                  <a:lnTo>
                    <a:pt x="26472" y="356270"/>
                  </a:lnTo>
                  <a:lnTo>
                    <a:pt x="43381" y="361415"/>
                  </a:lnTo>
                  <a:lnTo>
                    <a:pt x="51841" y="361799"/>
                  </a:lnTo>
                  <a:lnTo>
                    <a:pt x="68768" y="356581"/>
                  </a:lnTo>
                  <a:lnTo>
                    <a:pt x="77233" y="352226"/>
                  </a:lnTo>
                  <a:lnTo>
                    <a:pt x="102630" y="325872"/>
                  </a:lnTo>
                  <a:lnTo>
                    <a:pt x="128029" y="281139"/>
                  </a:lnTo>
                  <a:lnTo>
                    <a:pt x="143081" y="238417"/>
                  </a:lnTo>
                  <a:lnTo>
                    <a:pt x="150057" y="214184"/>
                  </a:lnTo>
                  <a:lnTo>
                    <a:pt x="156120" y="186740"/>
                  </a:lnTo>
                  <a:lnTo>
                    <a:pt x="161573" y="157154"/>
                  </a:lnTo>
                  <a:lnTo>
                    <a:pt x="166619" y="126142"/>
                  </a:lnTo>
                  <a:lnTo>
                    <a:pt x="170688" y="99117"/>
                  </a:lnTo>
                  <a:lnTo>
                    <a:pt x="177093" y="52156"/>
                  </a:lnTo>
                  <a:lnTo>
                    <a:pt x="176646" y="23288"/>
                  </a:lnTo>
                  <a:lnTo>
                    <a:pt x="171743" y="7165"/>
                  </a:lnTo>
                  <a:lnTo>
                    <a:pt x="168461" y="2866"/>
                  </a:lnTo>
                  <a:lnTo>
                    <a:pt x="164861" y="0"/>
                  </a:lnTo>
                  <a:lnTo>
                    <a:pt x="161049" y="1616"/>
                  </a:lnTo>
                  <a:lnTo>
                    <a:pt x="153052" y="12820"/>
                  </a:lnTo>
                  <a:lnTo>
                    <a:pt x="140617" y="49075"/>
                  </a:lnTo>
                  <a:lnTo>
                    <a:pt x="134094" y="87065"/>
                  </a:lnTo>
                  <a:lnTo>
                    <a:pt x="129548" y="130055"/>
                  </a:lnTo>
                  <a:lnTo>
                    <a:pt x="127527" y="170328"/>
                  </a:lnTo>
                  <a:lnTo>
                    <a:pt x="134156" y="207513"/>
                  </a:lnTo>
                  <a:lnTo>
                    <a:pt x="145096" y="241443"/>
                  </a:lnTo>
                  <a:lnTo>
                    <a:pt x="158486" y="282934"/>
                  </a:lnTo>
                  <a:lnTo>
                    <a:pt x="169688" y="315427"/>
                  </a:lnTo>
                  <a:lnTo>
                    <a:pt x="172029" y="318440"/>
                  </a:lnTo>
                  <a:lnTo>
                    <a:pt x="174296" y="319038"/>
                  </a:lnTo>
                  <a:lnTo>
                    <a:pt x="176511" y="318025"/>
                  </a:lnTo>
                  <a:lnTo>
                    <a:pt x="181564" y="311726"/>
                  </a:lnTo>
                  <a:lnTo>
                    <a:pt x="203727" y="266667"/>
                  </a:lnTo>
                  <a:lnTo>
                    <a:pt x="227125" y="223575"/>
                  </a:lnTo>
                  <a:lnTo>
                    <a:pt x="240882" y="205830"/>
                  </a:lnTo>
                  <a:lnTo>
                    <a:pt x="247095" y="201184"/>
                  </a:lnTo>
                  <a:lnTo>
                    <a:pt x="250444" y="200650"/>
                  </a:lnTo>
                  <a:lnTo>
                    <a:pt x="257931" y="201939"/>
                  </a:lnTo>
                  <a:lnTo>
                    <a:pt x="270078" y="206632"/>
                  </a:lnTo>
                  <a:lnTo>
                    <a:pt x="272822" y="211338"/>
                  </a:lnTo>
                  <a:lnTo>
                    <a:pt x="275872" y="225974"/>
                  </a:lnTo>
                  <a:lnTo>
                    <a:pt x="270848" y="257419"/>
                  </a:lnTo>
                  <a:lnTo>
                    <a:pt x="260419" y="283434"/>
                  </a:lnTo>
                  <a:lnTo>
                    <a:pt x="237170" y="314097"/>
                  </a:lnTo>
                  <a:lnTo>
                    <a:pt x="236067" y="314731"/>
                  </a:lnTo>
                  <a:lnTo>
                    <a:pt x="235331" y="314449"/>
                  </a:lnTo>
                  <a:lnTo>
                    <a:pt x="234842" y="313555"/>
                  </a:lnTo>
                  <a:lnTo>
                    <a:pt x="237523" y="302184"/>
                  </a:lnTo>
                  <a:lnTo>
                    <a:pt x="255595" y="269945"/>
                  </a:lnTo>
                  <a:lnTo>
                    <a:pt x="296242" y="224454"/>
                  </a:lnTo>
                  <a:lnTo>
                    <a:pt x="315542" y="204705"/>
                  </a:lnTo>
                  <a:lnTo>
                    <a:pt x="315832" y="205114"/>
                  </a:lnTo>
                  <a:lnTo>
                    <a:pt x="316154" y="207451"/>
                  </a:lnTo>
                  <a:lnTo>
                    <a:pt x="300509" y="253332"/>
                  </a:lnTo>
                  <a:lnTo>
                    <a:pt x="298760" y="269803"/>
                  </a:lnTo>
                  <a:lnTo>
                    <a:pt x="303628" y="284650"/>
                  </a:lnTo>
                  <a:lnTo>
                    <a:pt x="325573" y="316480"/>
                  </a:lnTo>
                  <a:lnTo>
                    <a:pt x="336711" y="323974"/>
                  </a:lnTo>
                  <a:lnTo>
                    <a:pt x="343350" y="324844"/>
                  </a:lnTo>
                  <a:lnTo>
                    <a:pt x="373562" y="318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822"/>
            <p:cNvSpPr/>
            <p:nvPr>
              <p:custDataLst>
                <p:tags r:id="rId33"/>
              </p:custDataLst>
            </p:nvPr>
          </p:nvSpPr>
          <p:spPr>
            <a:xfrm>
              <a:off x="9410700" y="908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7" y="706"/>
                  </a:lnTo>
                  <a:lnTo>
                    <a:pt x="132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376"/>
          <p:cNvGrpSpPr/>
          <p:nvPr/>
        </p:nvGrpSpPr>
        <p:grpSpPr>
          <a:xfrm>
            <a:off x="788544" y="1715023"/>
            <a:ext cx="1884807" cy="520178"/>
            <a:chOff x="788544" y="1715023"/>
            <a:chExt cx="1884807" cy="520178"/>
          </a:xfrm>
        </p:grpSpPr>
        <p:sp>
          <p:nvSpPr>
            <p:cNvPr id="482" name="SMARTInkShape-1823"/>
            <p:cNvSpPr/>
            <p:nvPr>
              <p:custDataLst>
                <p:tags r:id="rId21"/>
              </p:custDataLst>
            </p:nvPr>
          </p:nvSpPr>
          <p:spPr>
            <a:xfrm>
              <a:off x="788544" y="1778883"/>
              <a:ext cx="157607" cy="227718"/>
            </a:xfrm>
            <a:custGeom>
              <a:avLst/>
              <a:gdLst/>
              <a:ahLst/>
              <a:cxnLst/>
              <a:rect l="0" t="0" r="0" b="0"/>
              <a:pathLst>
                <a:path w="157607" h="227718">
                  <a:moveTo>
                    <a:pt x="11556" y="5467"/>
                  </a:moveTo>
                  <a:lnTo>
                    <a:pt x="11556" y="5467"/>
                  </a:lnTo>
                  <a:lnTo>
                    <a:pt x="2718" y="5467"/>
                  </a:lnTo>
                  <a:lnTo>
                    <a:pt x="1430" y="4761"/>
                  </a:lnTo>
                  <a:lnTo>
                    <a:pt x="572" y="3586"/>
                  </a:lnTo>
                  <a:lnTo>
                    <a:pt x="0" y="2096"/>
                  </a:lnTo>
                  <a:lnTo>
                    <a:pt x="324" y="1103"/>
                  </a:lnTo>
                  <a:lnTo>
                    <a:pt x="1246" y="441"/>
                  </a:lnTo>
                  <a:lnTo>
                    <a:pt x="2566" y="0"/>
                  </a:lnTo>
                  <a:lnTo>
                    <a:pt x="14537" y="9492"/>
                  </a:lnTo>
                  <a:lnTo>
                    <a:pt x="46978" y="51940"/>
                  </a:lnTo>
                  <a:lnTo>
                    <a:pt x="72773" y="93477"/>
                  </a:lnTo>
                  <a:lnTo>
                    <a:pt x="97584" y="136358"/>
                  </a:lnTo>
                  <a:lnTo>
                    <a:pt x="118655" y="174777"/>
                  </a:lnTo>
                  <a:lnTo>
                    <a:pt x="151051" y="219841"/>
                  </a:lnTo>
                  <a:lnTo>
                    <a:pt x="157606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824"/>
            <p:cNvSpPr/>
            <p:nvPr>
              <p:custDataLst>
                <p:tags r:id="rId22"/>
              </p:custDataLst>
            </p:nvPr>
          </p:nvSpPr>
          <p:spPr>
            <a:xfrm>
              <a:off x="958852" y="1715023"/>
              <a:ext cx="101599" cy="443978"/>
            </a:xfrm>
            <a:custGeom>
              <a:avLst/>
              <a:gdLst/>
              <a:ahLst/>
              <a:cxnLst/>
              <a:rect l="0" t="0" r="0" b="0"/>
              <a:pathLst>
                <a:path w="101599" h="443978">
                  <a:moveTo>
                    <a:pt x="101598" y="12177"/>
                  </a:moveTo>
                  <a:lnTo>
                    <a:pt x="101598" y="12177"/>
                  </a:lnTo>
                  <a:lnTo>
                    <a:pt x="98227" y="5435"/>
                  </a:lnTo>
                  <a:lnTo>
                    <a:pt x="96528" y="3449"/>
                  </a:lnTo>
                  <a:lnTo>
                    <a:pt x="92760" y="1242"/>
                  </a:lnTo>
                  <a:lnTo>
                    <a:pt x="83300" y="0"/>
                  </a:lnTo>
                  <a:lnTo>
                    <a:pt x="79522" y="1942"/>
                  </a:lnTo>
                  <a:lnTo>
                    <a:pt x="71560" y="9745"/>
                  </a:lnTo>
                  <a:lnTo>
                    <a:pt x="49882" y="52985"/>
                  </a:lnTo>
                  <a:lnTo>
                    <a:pt x="32182" y="97489"/>
                  </a:lnTo>
                  <a:lnTo>
                    <a:pt x="17687" y="138819"/>
                  </a:lnTo>
                  <a:lnTo>
                    <a:pt x="5866" y="181326"/>
                  </a:lnTo>
                  <a:lnTo>
                    <a:pt x="1737" y="221751"/>
                  </a:lnTo>
                  <a:lnTo>
                    <a:pt x="513" y="266106"/>
                  </a:lnTo>
                  <a:lnTo>
                    <a:pt x="227" y="300717"/>
                  </a:lnTo>
                  <a:lnTo>
                    <a:pt x="100" y="333504"/>
                  </a:lnTo>
                  <a:lnTo>
                    <a:pt x="28" y="377848"/>
                  </a:lnTo>
                  <a:lnTo>
                    <a:pt x="4" y="420645"/>
                  </a:lnTo>
                  <a:lnTo>
                    <a:pt x="0" y="435966"/>
                  </a:lnTo>
                  <a:lnTo>
                    <a:pt x="705" y="438636"/>
                  </a:lnTo>
                  <a:lnTo>
                    <a:pt x="1880" y="440417"/>
                  </a:lnTo>
                  <a:lnTo>
                    <a:pt x="6348" y="443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825"/>
            <p:cNvSpPr/>
            <p:nvPr>
              <p:custDataLst>
                <p:tags r:id="rId23"/>
              </p:custDataLst>
            </p:nvPr>
          </p:nvSpPr>
          <p:spPr>
            <a:xfrm>
              <a:off x="2578100" y="2165350"/>
              <a:ext cx="95251" cy="69851"/>
            </a:xfrm>
            <a:custGeom>
              <a:avLst/>
              <a:gdLst/>
              <a:ahLst/>
              <a:cxnLst/>
              <a:rect l="0" t="0" r="0" b="0"/>
              <a:pathLst>
                <a:path w="95251" h="69851">
                  <a:moveTo>
                    <a:pt x="95250" y="0"/>
                  </a:moveTo>
                  <a:lnTo>
                    <a:pt x="95250" y="0"/>
                  </a:lnTo>
                  <a:lnTo>
                    <a:pt x="54429" y="2651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826"/>
            <p:cNvSpPr/>
            <p:nvPr>
              <p:custDataLst>
                <p:tags r:id="rId24"/>
              </p:custDataLst>
            </p:nvPr>
          </p:nvSpPr>
          <p:spPr>
            <a:xfrm>
              <a:off x="2393950" y="1765300"/>
              <a:ext cx="142031" cy="365814"/>
            </a:xfrm>
            <a:custGeom>
              <a:avLst/>
              <a:gdLst/>
              <a:ahLst/>
              <a:cxnLst/>
              <a:rect l="0" t="0" r="0" b="0"/>
              <a:pathLst>
                <a:path w="142031" h="365814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3191" y="29064"/>
                  </a:lnTo>
                  <a:lnTo>
                    <a:pt x="9390" y="61836"/>
                  </a:lnTo>
                  <a:lnTo>
                    <a:pt x="7701" y="103683"/>
                  </a:lnTo>
                  <a:lnTo>
                    <a:pt x="7251" y="127683"/>
                  </a:lnTo>
                  <a:lnTo>
                    <a:pt x="6951" y="152855"/>
                  </a:lnTo>
                  <a:lnTo>
                    <a:pt x="7456" y="178809"/>
                  </a:lnTo>
                  <a:lnTo>
                    <a:pt x="8498" y="205284"/>
                  </a:lnTo>
                  <a:lnTo>
                    <a:pt x="9899" y="232106"/>
                  </a:lnTo>
                  <a:lnTo>
                    <a:pt x="13337" y="278841"/>
                  </a:lnTo>
                  <a:lnTo>
                    <a:pt x="17216" y="317252"/>
                  </a:lnTo>
                  <a:lnTo>
                    <a:pt x="24183" y="361020"/>
                  </a:lnTo>
                  <a:lnTo>
                    <a:pt x="24589" y="361330"/>
                  </a:lnTo>
                  <a:lnTo>
                    <a:pt x="28664" y="324291"/>
                  </a:lnTo>
                  <a:lnTo>
                    <a:pt x="37578" y="279139"/>
                  </a:lnTo>
                  <a:lnTo>
                    <a:pt x="52526" y="240125"/>
                  </a:lnTo>
                  <a:lnTo>
                    <a:pt x="64267" y="226667"/>
                  </a:lnTo>
                  <a:lnTo>
                    <a:pt x="70361" y="223078"/>
                  </a:lnTo>
                  <a:lnTo>
                    <a:pt x="82777" y="220972"/>
                  </a:lnTo>
                  <a:lnTo>
                    <a:pt x="89052" y="221398"/>
                  </a:lnTo>
                  <a:lnTo>
                    <a:pt x="111366" y="232110"/>
                  </a:lnTo>
                  <a:lnTo>
                    <a:pt x="132481" y="252061"/>
                  </a:lnTo>
                  <a:lnTo>
                    <a:pt x="140019" y="271483"/>
                  </a:lnTo>
                  <a:lnTo>
                    <a:pt x="142030" y="282588"/>
                  </a:lnTo>
                  <a:lnTo>
                    <a:pt x="136737" y="304335"/>
                  </a:lnTo>
                  <a:lnTo>
                    <a:pt x="123566" y="325055"/>
                  </a:lnTo>
                  <a:lnTo>
                    <a:pt x="103602" y="343671"/>
                  </a:lnTo>
                  <a:lnTo>
                    <a:pt x="68562" y="359905"/>
                  </a:lnTo>
                  <a:lnTo>
                    <a:pt x="34739" y="365813"/>
                  </a:lnTo>
                  <a:lnTo>
                    <a:pt x="25276" y="363819"/>
                  </a:lnTo>
                  <a:lnTo>
                    <a:pt x="9117" y="354079"/>
                  </a:lnTo>
                  <a:lnTo>
                    <a:pt x="4667" y="348236"/>
                  </a:lnTo>
                  <a:lnTo>
                    <a:pt x="2406" y="34222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827"/>
            <p:cNvSpPr/>
            <p:nvPr>
              <p:custDataLst>
                <p:tags r:id="rId25"/>
              </p:custDataLst>
            </p:nvPr>
          </p:nvSpPr>
          <p:spPr>
            <a:xfrm>
              <a:off x="2253036" y="1892300"/>
              <a:ext cx="45665" cy="222251"/>
            </a:xfrm>
            <a:custGeom>
              <a:avLst/>
              <a:gdLst/>
              <a:ahLst/>
              <a:cxnLst/>
              <a:rect l="0" t="0" r="0" b="0"/>
              <a:pathLst>
                <a:path w="45665" h="222251">
                  <a:moveTo>
                    <a:pt x="7564" y="0"/>
                  </a:moveTo>
                  <a:lnTo>
                    <a:pt x="7564" y="0"/>
                  </a:lnTo>
                  <a:lnTo>
                    <a:pt x="822" y="16855"/>
                  </a:lnTo>
                  <a:lnTo>
                    <a:pt x="0" y="50934"/>
                  </a:lnTo>
                  <a:lnTo>
                    <a:pt x="4437" y="81904"/>
                  </a:lnTo>
                  <a:lnTo>
                    <a:pt x="11113" y="116130"/>
                  </a:lnTo>
                  <a:lnTo>
                    <a:pt x="18784" y="150156"/>
                  </a:lnTo>
                  <a:lnTo>
                    <a:pt x="34407" y="194303"/>
                  </a:lnTo>
                  <a:lnTo>
                    <a:pt x="45664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828"/>
            <p:cNvSpPr/>
            <p:nvPr>
              <p:custDataLst>
                <p:tags r:id="rId26"/>
              </p:custDataLst>
            </p:nvPr>
          </p:nvSpPr>
          <p:spPr>
            <a:xfrm>
              <a:off x="2130229" y="2000250"/>
              <a:ext cx="251022" cy="12701"/>
            </a:xfrm>
            <a:custGeom>
              <a:avLst/>
              <a:gdLst/>
              <a:ahLst/>
              <a:cxnLst/>
              <a:rect l="0" t="0" r="0" b="0"/>
              <a:pathLst>
                <a:path w="2510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8017" y="9329"/>
                  </a:lnTo>
                  <a:lnTo>
                    <a:pt x="52083" y="2574"/>
                  </a:lnTo>
                  <a:lnTo>
                    <a:pt x="87345" y="1144"/>
                  </a:lnTo>
                  <a:lnTo>
                    <a:pt x="128417" y="508"/>
                  </a:lnTo>
                  <a:lnTo>
                    <a:pt x="169013" y="931"/>
                  </a:lnTo>
                  <a:lnTo>
                    <a:pt x="213552" y="3725"/>
                  </a:lnTo>
                  <a:lnTo>
                    <a:pt x="25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829"/>
            <p:cNvSpPr/>
            <p:nvPr>
              <p:custDataLst>
                <p:tags r:id="rId27"/>
              </p:custDataLst>
            </p:nvPr>
          </p:nvSpPr>
          <p:spPr>
            <a:xfrm>
              <a:off x="1077679" y="1974850"/>
              <a:ext cx="198672" cy="31751"/>
            </a:xfrm>
            <a:custGeom>
              <a:avLst/>
              <a:gdLst/>
              <a:ahLst/>
              <a:cxnLst/>
              <a:rect l="0" t="0" r="0" b="0"/>
              <a:pathLst>
                <a:path w="198672" h="31751">
                  <a:moveTo>
                    <a:pt x="8171" y="31750"/>
                  </a:moveTo>
                  <a:lnTo>
                    <a:pt x="8171" y="31750"/>
                  </a:lnTo>
                  <a:lnTo>
                    <a:pt x="149" y="27386"/>
                  </a:lnTo>
                  <a:lnTo>
                    <a:pt x="0" y="26724"/>
                  </a:lnTo>
                  <a:lnTo>
                    <a:pt x="607" y="26283"/>
                  </a:lnTo>
                  <a:lnTo>
                    <a:pt x="36817" y="18609"/>
                  </a:lnTo>
                  <a:lnTo>
                    <a:pt x="67469" y="14620"/>
                  </a:lnTo>
                  <a:lnTo>
                    <a:pt x="106963" y="10496"/>
                  </a:lnTo>
                  <a:lnTo>
                    <a:pt x="144741" y="6311"/>
                  </a:lnTo>
                  <a:lnTo>
                    <a:pt x="198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830"/>
            <p:cNvSpPr/>
            <p:nvPr>
              <p:custDataLst>
                <p:tags r:id="rId28"/>
              </p:custDataLst>
            </p:nvPr>
          </p:nvSpPr>
          <p:spPr>
            <a:xfrm>
              <a:off x="1096729" y="2070100"/>
              <a:ext cx="160572" cy="31751"/>
            </a:xfrm>
            <a:custGeom>
              <a:avLst/>
              <a:gdLst/>
              <a:ahLst/>
              <a:cxnLst/>
              <a:rect l="0" t="0" r="0" b="0"/>
              <a:pathLst>
                <a:path w="160572" h="31751">
                  <a:moveTo>
                    <a:pt x="8171" y="31750"/>
                  </a:moveTo>
                  <a:lnTo>
                    <a:pt x="8171" y="31750"/>
                  </a:lnTo>
                  <a:lnTo>
                    <a:pt x="0" y="31750"/>
                  </a:lnTo>
                  <a:lnTo>
                    <a:pt x="37774" y="25975"/>
                  </a:lnTo>
                  <a:lnTo>
                    <a:pt x="84048" y="15849"/>
                  </a:lnTo>
                  <a:lnTo>
                    <a:pt x="121857" y="7985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831"/>
            <p:cNvSpPr/>
            <p:nvPr>
              <p:custDataLst>
                <p:tags r:id="rId29"/>
              </p:custDataLst>
            </p:nvPr>
          </p:nvSpPr>
          <p:spPr>
            <a:xfrm>
              <a:off x="1471388" y="1908121"/>
              <a:ext cx="154213" cy="200080"/>
            </a:xfrm>
            <a:custGeom>
              <a:avLst/>
              <a:gdLst/>
              <a:ahLst/>
              <a:cxnLst/>
              <a:rect l="0" t="0" r="0" b="0"/>
              <a:pathLst>
                <a:path w="154213" h="200080">
                  <a:moveTo>
                    <a:pt x="128812" y="60379"/>
                  </a:moveTo>
                  <a:lnTo>
                    <a:pt x="128812" y="60379"/>
                  </a:lnTo>
                  <a:lnTo>
                    <a:pt x="107150" y="18466"/>
                  </a:lnTo>
                  <a:lnTo>
                    <a:pt x="98958" y="7414"/>
                  </a:lnTo>
                  <a:lnTo>
                    <a:pt x="88732" y="1561"/>
                  </a:lnTo>
                  <a:lnTo>
                    <a:pt x="83042" y="0"/>
                  </a:lnTo>
                  <a:lnTo>
                    <a:pt x="77132" y="1076"/>
                  </a:lnTo>
                  <a:lnTo>
                    <a:pt x="64921" y="7917"/>
                  </a:lnTo>
                  <a:lnTo>
                    <a:pt x="36033" y="40523"/>
                  </a:lnTo>
                  <a:lnTo>
                    <a:pt x="18432" y="72015"/>
                  </a:lnTo>
                  <a:lnTo>
                    <a:pt x="5671" y="105767"/>
                  </a:lnTo>
                  <a:lnTo>
                    <a:pt x="0" y="137231"/>
                  </a:lnTo>
                  <a:lnTo>
                    <a:pt x="3123" y="162033"/>
                  </a:lnTo>
                  <a:lnTo>
                    <a:pt x="6919" y="172599"/>
                  </a:lnTo>
                  <a:lnTo>
                    <a:pt x="18663" y="186219"/>
                  </a:lnTo>
                  <a:lnTo>
                    <a:pt x="25746" y="190839"/>
                  </a:lnTo>
                  <a:lnTo>
                    <a:pt x="35407" y="188980"/>
                  </a:lnTo>
                  <a:lnTo>
                    <a:pt x="59312" y="173744"/>
                  </a:lnTo>
                  <a:lnTo>
                    <a:pt x="87053" y="137399"/>
                  </a:lnTo>
                  <a:lnTo>
                    <a:pt x="109614" y="93833"/>
                  </a:lnTo>
                  <a:lnTo>
                    <a:pt x="116281" y="82773"/>
                  </a:lnTo>
                  <a:lnTo>
                    <a:pt x="118342" y="81659"/>
                  </a:lnTo>
                  <a:lnTo>
                    <a:pt x="119715" y="83032"/>
                  </a:lnTo>
                  <a:lnTo>
                    <a:pt x="121241" y="91614"/>
                  </a:lnTo>
                  <a:lnTo>
                    <a:pt x="125672" y="139159"/>
                  </a:lnTo>
                  <a:lnTo>
                    <a:pt x="145648" y="183655"/>
                  </a:lnTo>
                  <a:lnTo>
                    <a:pt x="154212" y="200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832"/>
            <p:cNvSpPr/>
            <p:nvPr>
              <p:custDataLst>
                <p:tags r:id="rId30"/>
              </p:custDataLst>
            </p:nvPr>
          </p:nvSpPr>
          <p:spPr>
            <a:xfrm>
              <a:off x="1771756" y="1746250"/>
              <a:ext cx="291995" cy="400051"/>
            </a:xfrm>
            <a:custGeom>
              <a:avLst/>
              <a:gdLst/>
              <a:ahLst/>
              <a:cxnLst/>
              <a:rect l="0" t="0" r="0" b="0"/>
              <a:pathLst>
                <a:path w="291995" h="400051">
                  <a:moveTo>
                    <a:pt x="25294" y="0"/>
                  </a:moveTo>
                  <a:lnTo>
                    <a:pt x="25294" y="0"/>
                  </a:lnTo>
                  <a:lnTo>
                    <a:pt x="11810" y="3371"/>
                  </a:lnTo>
                  <a:lnTo>
                    <a:pt x="3308" y="8789"/>
                  </a:lnTo>
                  <a:lnTo>
                    <a:pt x="54" y="12209"/>
                  </a:lnTo>
                  <a:lnTo>
                    <a:pt x="0" y="18017"/>
                  </a:lnTo>
                  <a:lnTo>
                    <a:pt x="5586" y="33878"/>
                  </a:lnTo>
                  <a:lnTo>
                    <a:pt x="30743" y="72754"/>
                  </a:lnTo>
                  <a:lnTo>
                    <a:pt x="58760" y="109476"/>
                  </a:lnTo>
                  <a:lnTo>
                    <a:pt x="93085" y="151667"/>
                  </a:lnTo>
                  <a:lnTo>
                    <a:pt x="131858" y="196289"/>
                  </a:lnTo>
                  <a:lnTo>
                    <a:pt x="170728" y="241991"/>
                  </a:lnTo>
                  <a:lnTo>
                    <a:pt x="207759" y="286057"/>
                  </a:lnTo>
                  <a:lnTo>
                    <a:pt x="240680" y="324457"/>
                  </a:lnTo>
                  <a:lnTo>
                    <a:pt x="270126" y="367696"/>
                  </a:lnTo>
                  <a:lnTo>
                    <a:pt x="291994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833"/>
            <p:cNvSpPr/>
            <p:nvPr>
              <p:custDataLst>
                <p:tags r:id="rId31"/>
              </p:custDataLst>
            </p:nvPr>
          </p:nvSpPr>
          <p:spPr>
            <a:xfrm>
              <a:off x="1851034" y="1784350"/>
              <a:ext cx="187317" cy="412751"/>
            </a:xfrm>
            <a:custGeom>
              <a:avLst/>
              <a:gdLst/>
              <a:ahLst/>
              <a:cxnLst/>
              <a:rect l="0" t="0" r="0" b="0"/>
              <a:pathLst>
                <a:path w="187317" h="412751">
                  <a:moveTo>
                    <a:pt x="187316" y="0"/>
                  </a:moveTo>
                  <a:lnTo>
                    <a:pt x="187316" y="0"/>
                  </a:lnTo>
                  <a:lnTo>
                    <a:pt x="177203" y="0"/>
                  </a:lnTo>
                  <a:lnTo>
                    <a:pt x="166593" y="5644"/>
                  </a:lnTo>
                  <a:lnTo>
                    <a:pt x="160801" y="10113"/>
                  </a:lnTo>
                  <a:lnTo>
                    <a:pt x="135794" y="46741"/>
                  </a:lnTo>
                  <a:lnTo>
                    <a:pt x="114323" y="85685"/>
                  </a:lnTo>
                  <a:lnTo>
                    <a:pt x="90669" y="132627"/>
                  </a:lnTo>
                  <a:lnTo>
                    <a:pt x="78435" y="158973"/>
                  </a:lnTo>
                  <a:lnTo>
                    <a:pt x="66045" y="186415"/>
                  </a:lnTo>
                  <a:lnTo>
                    <a:pt x="54258" y="213177"/>
                  </a:lnTo>
                  <a:lnTo>
                    <a:pt x="42872" y="239485"/>
                  </a:lnTo>
                  <a:lnTo>
                    <a:pt x="31753" y="265490"/>
                  </a:lnTo>
                  <a:lnTo>
                    <a:pt x="15636" y="311318"/>
                  </a:lnTo>
                  <a:lnTo>
                    <a:pt x="5180" y="349324"/>
                  </a:lnTo>
                  <a:lnTo>
                    <a:pt x="0" y="385177"/>
                  </a:lnTo>
                  <a:lnTo>
                    <a:pt x="3166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377"/>
          <p:cNvGrpSpPr/>
          <p:nvPr/>
        </p:nvGrpSpPr>
        <p:grpSpPr>
          <a:xfrm>
            <a:off x="3390083" y="1901342"/>
            <a:ext cx="464368" cy="257659"/>
            <a:chOff x="3390083" y="1901342"/>
            <a:chExt cx="464368" cy="257659"/>
          </a:xfrm>
        </p:grpSpPr>
        <p:sp>
          <p:nvSpPr>
            <p:cNvPr id="494" name="SMARTInkShape-1834"/>
            <p:cNvSpPr/>
            <p:nvPr>
              <p:custDataLst>
                <p:tags r:id="rId18"/>
              </p:custDataLst>
            </p:nvPr>
          </p:nvSpPr>
          <p:spPr>
            <a:xfrm>
              <a:off x="3390083" y="1901342"/>
              <a:ext cx="197668" cy="257659"/>
            </a:xfrm>
            <a:custGeom>
              <a:avLst/>
              <a:gdLst/>
              <a:ahLst/>
              <a:cxnLst/>
              <a:rect l="0" t="0" r="0" b="0"/>
              <a:pathLst>
                <a:path w="197668" h="257659">
                  <a:moveTo>
                    <a:pt x="184967" y="3658"/>
                  </a:moveTo>
                  <a:lnTo>
                    <a:pt x="184967" y="3658"/>
                  </a:lnTo>
                  <a:lnTo>
                    <a:pt x="188338" y="287"/>
                  </a:lnTo>
                  <a:lnTo>
                    <a:pt x="189331" y="0"/>
                  </a:lnTo>
                  <a:lnTo>
                    <a:pt x="189993" y="513"/>
                  </a:lnTo>
                  <a:lnTo>
                    <a:pt x="190434" y="1562"/>
                  </a:lnTo>
                  <a:lnTo>
                    <a:pt x="189731" y="30708"/>
                  </a:lnTo>
                  <a:lnTo>
                    <a:pt x="179010" y="72899"/>
                  </a:lnTo>
                  <a:lnTo>
                    <a:pt x="163504" y="104752"/>
                  </a:lnTo>
                  <a:lnTo>
                    <a:pt x="144854" y="137724"/>
                  </a:lnTo>
                  <a:lnTo>
                    <a:pt x="114521" y="182376"/>
                  </a:lnTo>
                  <a:lnTo>
                    <a:pt x="92980" y="203738"/>
                  </a:lnTo>
                  <a:lnTo>
                    <a:pt x="69295" y="215584"/>
                  </a:lnTo>
                  <a:lnTo>
                    <a:pt x="48420" y="219438"/>
                  </a:lnTo>
                  <a:lnTo>
                    <a:pt x="38902" y="219478"/>
                  </a:lnTo>
                  <a:lnTo>
                    <a:pt x="30441" y="216682"/>
                  </a:lnTo>
                  <a:lnTo>
                    <a:pt x="15394" y="206050"/>
                  </a:lnTo>
                  <a:lnTo>
                    <a:pt x="5414" y="188154"/>
                  </a:lnTo>
                  <a:lnTo>
                    <a:pt x="38" y="168912"/>
                  </a:lnTo>
                  <a:lnTo>
                    <a:pt x="0" y="155656"/>
                  </a:lnTo>
                  <a:lnTo>
                    <a:pt x="6098" y="145061"/>
                  </a:lnTo>
                  <a:lnTo>
                    <a:pt x="10688" y="140260"/>
                  </a:lnTo>
                  <a:lnTo>
                    <a:pt x="25195" y="134926"/>
                  </a:lnTo>
                  <a:lnTo>
                    <a:pt x="44812" y="133966"/>
                  </a:lnTo>
                  <a:lnTo>
                    <a:pt x="69994" y="138243"/>
                  </a:lnTo>
                  <a:lnTo>
                    <a:pt x="108568" y="158697"/>
                  </a:lnTo>
                  <a:lnTo>
                    <a:pt x="152341" y="197214"/>
                  </a:lnTo>
                  <a:lnTo>
                    <a:pt x="184991" y="242573"/>
                  </a:lnTo>
                  <a:lnTo>
                    <a:pt x="197667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835"/>
            <p:cNvSpPr/>
            <p:nvPr>
              <p:custDataLst>
                <p:tags r:id="rId19"/>
              </p:custDataLst>
            </p:nvPr>
          </p:nvSpPr>
          <p:spPr>
            <a:xfrm>
              <a:off x="3712929" y="2032000"/>
              <a:ext cx="90722" cy="6351"/>
            </a:xfrm>
            <a:custGeom>
              <a:avLst/>
              <a:gdLst/>
              <a:ahLst/>
              <a:cxnLst/>
              <a:rect l="0" t="0" r="0" b="0"/>
              <a:pathLst>
                <a:path w="90722" h="6351">
                  <a:moveTo>
                    <a:pt x="8171" y="6350"/>
                  </a:moveTo>
                  <a:lnTo>
                    <a:pt x="8171" y="6350"/>
                  </a:lnTo>
                  <a:lnTo>
                    <a:pt x="148" y="1986"/>
                  </a:lnTo>
                  <a:lnTo>
                    <a:pt x="0" y="1324"/>
                  </a:lnTo>
                  <a:lnTo>
                    <a:pt x="607" y="883"/>
                  </a:lnTo>
                  <a:lnTo>
                    <a:pt x="45088" y="52"/>
                  </a:lnTo>
                  <a:lnTo>
                    <a:pt x="90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836"/>
            <p:cNvSpPr/>
            <p:nvPr>
              <p:custDataLst>
                <p:tags r:id="rId20"/>
              </p:custDataLst>
            </p:nvPr>
          </p:nvSpPr>
          <p:spPr>
            <a:xfrm>
              <a:off x="3677669" y="2120900"/>
              <a:ext cx="176782" cy="19051"/>
            </a:xfrm>
            <a:custGeom>
              <a:avLst/>
              <a:gdLst/>
              <a:ahLst/>
              <a:cxnLst/>
              <a:rect l="0" t="0" r="0" b="0"/>
              <a:pathLst>
                <a:path w="176782" h="19051">
                  <a:moveTo>
                    <a:pt x="11681" y="19050"/>
                  </a:moveTo>
                  <a:lnTo>
                    <a:pt x="11681" y="19050"/>
                  </a:lnTo>
                  <a:lnTo>
                    <a:pt x="0" y="19050"/>
                  </a:lnTo>
                  <a:lnTo>
                    <a:pt x="42281" y="13980"/>
                  </a:lnTo>
                  <a:lnTo>
                    <a:pt x="77022" y="10212"/>
                  </a:lnTo>
                  <a:lnTo>
                    <a:pt x="115981" y="6185"/>
                  </a:lnTo>
                  <a:lnTo>
                    <a:pt x="1767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3" name="SMARTInkShape-Group378"/>
          <p:cNvGrpSpPr/>
          <p:nvPr/>
        </p:nvGrpSpPr>
        <p:grpSpPr>
          <a:xfrm>
            <a:off x="4036293" y="1850542"/>
            <a:ext cx="795700" cy="447755"/>
            <a:chOff x="4036293" y="1850542"/>
            <a:chExt cx="795700" cy="447755"/>
          </a:xfrm>
        </p:grpSpPr>
        <p:sp>
          <p:nvSpPr>
            <p:cNvPr id="498" name="SMARTInkShape-1837"/>
            <p:cNvSpPr/>
            <p:nvPr>
              <p:custDataLst>
                <p:tags r:id="rId13"/>
              </p:custDataLst>
            </p:nvPr>
          </p:nvSpPr>
          <p:spPr>
            <a:xfrm>
              <a:off x="4036293" y="2007828"/>
              <a:ext cx="199158" cy="141532"/>
            </a:xfrm>
            <a:custGeom>
              <a:avLst/>
              <a:gdLst/>
              <a:ahLst/>
              <a:cxnLst/>
              <a:rect l="0" t="0" r="0" b="0"/>
              <a:pathLst>
                <a:path w="199158" h="141532">
                  <a:moveTo>
                    <a:pt x="122957" y="24172"/>
                  </a:moveTo>
                  <a:lnTo>
                    <a:pt x="122957" y="24172"/>
                  </a:lnTo>
                  <a:lnTo>
                    <a:pt x="122957" y="18705"/>
                  </a:lnTo>
                  <a:lnTo>
                    <a:pt x="118593" y="12927"/>
                  </a:lnTo>
                  <a:lnTo>
                    <a:pt x="117490" y="9061"/>
                  </a:lnTo>
                  <a:lnTo>
                    <a:pt x="113236" y="4991"/>
                  </a:lnTo>
                  <a:lnTo>
                    <a:pt x="110128" y="2918"/>
                  </a:lnTo>
                  <a:lnTo>
                    <a:pt x="95637" y="0"/>
                  </a:lnTo>
                  <a:lnTo>
                    <a:pt x="74567" y="2507"/>
                  </a:lnTo>
                  <a:lnTo>
                    <a:pt x="53821" y="11089"/>
                  </a:lnTo>
                  <a:lnTo>
                    <a:pt x="30897" y="29311"/>
                  </a:lnTo>
                  <a:lnTo>
                    <a:pt x="9602" y="59326"/>
                  </a:lnTo>
                  <a:lnTo>
                    <a:pt x="0" y="88289"/>
                  </a:lnTo>
                  <a:lnTo>
                    <a:pt x="1517" y="106055"/>
                  </a:lnTo>
                  <a:lnTo>
                    <a:pt x="7600" y="121948"/>
                  </a:lnTo>
                  <a:lnTo>
                    <a:pt x="17360" y="133715"/>
                  </a:lnTo>
                  <a:lnTo>
                    <a:pt x="30634" y="139886"/>
                  </a:lnTo>
                  <a:lnTo>
                    <a:pt x="38125" y="141531"/>
                  </a:lnTo>
                  <a:lnTo>
                    <a:pt x="65523" y="137105"/>
                  </a:lnTo>
                  <a:lnTo>
                    <a:pt x="81908" y="124929"/>
                  </a:lnTo>
                  <a:lnTo>
                    <a:pt x="94835" y="107053"/>
                  </a:lnTo>
                  <a:lnTo>
                    <a:pt x="108883" y="62965"/>
                  </a:lnTo>
                  <a:lnTo>
                    <a:pt x="115082" y="30188"/>
                  </a:lnTo>
                  <a:lnTo>
                    <a:pt x="112784" y="14744"/>
                  </a:lnTo>
                  <a:lnTo>
                    <a:pt x="111236" y="12242"/>
                  </a:lnTo>
                  <a:lnTo>
                    <a:pt x="109499" y="11280"/>
                  </a:lnTo>
                  <a:lnTo>
                    <a:pt x="107634" y="11344"/>
                  </a:lnTo>
                  <a:lnTo>
                    <a:pt x="106392" y="13503"/>
                  </a:lnTo>
                  <a:lnTo>
                    <a:pt x="105011" y="21547"/>
                  </a:lnTo>
                  <a:lnTo>
                    <a:pt x="107605" y="44717"/>
                  </a:lnTo>
                  <a:lnTo>
                    <a:pt x="119584" y="73926"/>
                  </a:lnTo>
                  <a:lnTo>
                    <a:pt x="143281" y="98180"/>
                  </a:lnTo>
                  <a:lnTo>
                    <a:pt x="199157" y="119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838"/>
            <p:cNvSpPr/>
            <p:nvPr>
              <p:custDataLst>
                <p:tags r:id="rId14"/>
              </p:custDataLst>
            </p:nvPr>
          </p:nvSpPr>
          <p:spPr>
            <a:xfrm>
              <a:off x="4250079" y="1886520"/>
              <a:ext cx="156757" cy="411777"/>
            </a:xfrm>
            <a:custGeom>
              <a:avLst/>
              <a:gdLst/>
              <a:ahLst/>
              <a:cxnLst/>
              <a:rect l="0" t="0" r="0" b="0"/>
              <a:pathLst>
                <a:path w="156757" h="411777">
                  <a:moveTo>
                    <a:pt x="29821" y="120080"/>
                  </a:moveTo>
                  <a:lnTo>
                    <a:pt x="29821" y="120080"/>
                  </a:lnTo>
                  <a:lnTo>
                    <a:pt x="23732" y="120080"/>
                  </a:lnTo>
                  <a:lnTo>
                    <a:pt x="25387" y="139539"/>
                  </a:lnTo>
                  <a:lnTo>
                    <a:pt x="32316" y="183190"/>
                  </a:lnTo>
                  <a:lnTo>
                    <a:pt x="38400" y="228307"/>
                  </a:lnTo>
                  <a:lnTo>
                    <a:pt x="42571" y="264607"/>
                  </a:lnTo>
                  <a:lnTo>
                    <a:pt x="46070" y="302847"/>
                  </a:lnTo>
                  <a:lnTo>
                    <a:pt x="47627" y="338658"/>
                  </a:lnTo>
                  <a:lnTo>
                    <a:pt x="51873" y="383810"/>
                  </a:lnTo>
                  <a:lnTo>
                    <a:pt x="54229" y="410516"/>
                  </a:lnTo>
                  <a:lnTo>
                    <a:pt x="53854" y="411776"/>
                  </a:lnTo>
                  <a:lnTo>
                    <a:pt x="46295" y="372685"/>
                  </a:lnTo>
                  <a:lnTo>
                    <a:pt x="38554" y="336771"/>
                  </a:lnTo>
                  <a:lnTo>
                    <a:pt x="28058" y="291176"/>
                  </a:lnTo>
                  <a:lnTo>
                    <a:pt x="22295" y="265189"/>
                  </a:lnTo>
                  <a:lnTo>
                    <a:pt x="16337" y="237986"/>
                  </a:lnTo>
                  <a:lnTo>
                    <a:pt x="11660" y="212089"/>
                  </a:lnTo>
                  <a:lnTo>
                    <a:pt x="7836" y="187064"/>
                  </a:lnTo>
                  <a:lnTo>
                    <a:pt x="2411" y="141384"/>
                  </a:lnTo>
                  <a:lnTo>
                    <a:pt x="0" y="104619"/>
                  </a:lnTo>
                  <a:lnTo>
                    <a:pt x="2013" y="59525"/>
                  </a:lnTo>
                  <a:lnTo>
                    <a:pt x="10450" y="26094"/>
                  </a:lnTo>
                  <a:lnTo>
                    <a:pt x="19800" y="11046"/>
                  </a:lnTo>
                  <a:lnTo>
                    <a:pt x="25257" y="5057"/>
                  </a:lnTo>
                  <a:lnTo>
                    <a:pt x="31717" y="1770"/>
                  </a:lnTo>
                  <a:lnTo>
                    <a:pt x="46421" y="0"/>
                  </a:lnTo>
                  <a:lnTo>
                    <a:pt x="60482" y="3446"/>
                  </a:lnTo>
                  <a:lnTo>
                    <a:pt x="73787" y="10387"/>
                  </a:lnTo>
                  <a:lnTo>
                    <a:pt x="86756" y="20528"/>
                  </a:lnTo>
                  <a:lnTo>
                    <a:pt x="93931" y="33971"/>
                  </a:lnTo>
                  <a:lnTo>
                    <a:pt x="95844" y="41508"/>
                  </a:lnTo>
                  <a:lnTo>
                    <a:pt x="94207" y="59289"/>
                  </a:lnTo>
                  <a:lnTo>
                    <a:pt x="81659" y="96077"/>
                  </a:lnTo>
                  <a:lnTo>
                    <a:pt x="73791" y="107766"/>
                  </a:lnTo>
                  <a:lnTo>
                    <a:pt x="60614" y="121019"/>
                  </a:lnTo>
                  <a:lnTo>
                    <a:pt x="59522" y="122822"/>
                  </a:lnTo>
                  <a:lnTo>
                    <a:pt x="59499" y="124025"/>
                  </a:lnTo>
                  <a:lnTo>
                    <a:pt x="60190" y="124827"/>
                  </a:lnTo>
                  <a:lnTo>
                    <a:pt x="67904" y="129326"/>
                  </a:lnTo>
                  <a:lnTo>
                    <a:pt x="112436" y="148057"/>
                  </a:lnTo>
                  <a:lnTo>
                    <a:pt x="135909" y="168664"/>
                  </a:lnTo>
                  <a:lnTo>
                    <a:pt x="152898" y="192644"/>
                  </a:lnTo>
                  <a:lnTo>
                    <a:pt x="156724" y="211127"/>
                  </a:lnTo>
                  <a:lnTo>
                    <a:pt x="156756" y="220995"/>
                  </a:lnTo>
                  <a:lnTo>
                    <a:pt x="151148" y="237603"/>
                  </a:lnTo>
                  <a:lnTo>
                    <a:pt x="146689" y="244995"/>
                  </a:lnTo>
                  <a:lnTo>
                    <a:pt x="134208" y="255091"/>
                  </a:lnTo>
                  <a:lnTo>
                    <a:pt x="119254" y="261223"/>
                  </a:lnTo>
                  <a:lnTo>
                    <a:pt x="103201" y="263949"/>
                  </a:lnTo>
                  <a:lnTo>
                    <a:pt x="96379" y="261148"/>
                  </a:lnTo>
                  <a:lnTo>
                    <a:pt x="74271" y="234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839"/>
            <p:cNvSpPr/>
            <p:nvPr>
              <p:custDataLst>
                <p:tags r:id="rId15"/>
              </p:custDataLst>
            </p:nvPr>
          </p:nvSpPr>
          <p:spPr>
            <a:xfrm>
              <a:off x="4491215" y="2019300"/>
              <a:ext cx="169686" cy="25401"/>
            </a:xfrm>
            <a:custGeom>
              <a:avLst/>
              <a:gdLst/>
              <a:ahLst/>
              <a:cxnLst/>
              <a:rect l="0" t="0" r="0" b="0"/>
              <a:pathLst>
                <a:path w="1696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16614" y="20330"/>
                  </a:lnTo>
                  <a:lnTo>
                    <a:pt x="51815" y="14569"/>
                  </a:lnTo>
                  <a:lnTo>
                    <a:pt x="95564" y="8393"/>
                  </a:lnTo>
                  <a:lnTo>
                    <a:pt x="141141" y="1867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840"/>
            <p:cNvSpPr/>
            <p:nvPr>
              <p:custDataLst>
                <p:tags r:id="rId16"/>
              </p:custDataLst>
            </p:nvPr>
          </p:nvSpPr>
          <p:spPr>
            <a:xfrm>
              <a:off x="4560183" y="1911350"/>
              <a:ext cx="49918" cy="222251"/>
            </a:xfrm>
            <a:custGeom>
              <a:avLst/>
              <a:gdLst/>
              <a:ahLst/>
              <a:cxnLst/>
              <a:rect l="0" t="0" r="0" b="0"/>
              <a:pathLst>
                <a:path w="49918" h="2222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8022" y="55500"/>
                  </a:lnTo>
                  <a:lnTo>
                    <a:pt x="17042" y="92174"/>
                  </a:lnTo>
                  <a:lnTo>
                    <a:pt x="26065" y="132439"/>
                  </a:lnTo>
                  <a:lnTo>
                    <a:pt x="35794" y="169298"/>
                  </a:lnTo>
                  <a:lnTo>
                    <a:pt x="4991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841"/>
            <p:cNvSpPr/>
            <p:nvPr>
              <p:custDataLst>
                <p:tags r:id="rId17"/>
              </p:custDataLst>
            </p:nvPr>
          </p:nvSpPr>
          <p:spPr>
            <a:xfrm>
              <a:off x="4730750" y="1850542"/>
              <a:ext cx="101243" cy="270359"/>
            </a:xfrm>
            <a:custGeom>
              <a:avLst/>
              <a:gdLst/>
              <a:ahLst/>
              <a:cxnLst/>
              <a:rect l="0" t="0" r="0" b="0"/>
              <a:pathLst>
                <a:path w="101243" h="2703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1" y="10252"/>
                  </a:lnTo>
                  <a:lnTo>
                    <a:pt x="5467" y="52311"/>
                  </a:lnTo>
                  <a:lnTo>
                    <a:pt x="7839" y="84548"/>
                  </a:lnTo>
                  <a:lnTo>
                    <a:pt x="10540" y="119337"/>
                  </a:lnTo>
                  <a:lnTo>
                    <a:pt x="11740" y="153613"/>
                  </a:lnTo>
                  <a:lnTo>
                    <a:pt x="10392" y="185781"/>
                  </a:lnTo>
                  <a:lnTo>
                    <a:pt x="3777" y="233190"/>
                  </a:lnTo>
                  <a:lnTo>
                    <a:pt x="1119" y="245940"/>
                  </a:lnTo>
                  <a:lnTo>
                    <a:pt x="746" y="246318"/>
                  </a:lnTo>
                  <a:lnTo>
                    <a:pt x="331" y="242975"/>
                  </a:lnTo>
                  <a:lnTo>
                    <a:pt x="12238" y="196896"/>
                  </a:lnTo>
                  <a:lnTo>
                    <a:pt x="27844" y="161250"/>
                  </a:lnTo>
                  <a:lnTo>
                    <a:pt x="36129" y="151781"/>
                  </a:lnTo>
                  <a:lnTo>
                    <a:pt x="46396" y="147101"/>
                  </a:lnTo>
                  <a:lnTo>
                    <a:pt x="52097" y="145854"/>
                  </a:lnTo>
                  <a:lnTo>
                    <a:pt x="64077" y="148230"/>
                  </a:lnTo>
                  <a:lnTo>
                    <a:pt x="76456" y="154695"/>
                  </a:lnTo>
                  <a:lnTo>
                    <a:pt x="89014" y="164625"/>
                  </a:lnTo>
                  <a:lnTo>
                    <a:pt x="97887" y="177974"/>
                  </a:lnTo>
                  <a:lnTo>
                    <a:pt x="101242" y="185485"/>
                  </a:lnTo>
                  <a:lnTo>
                    <a:pt x="101205" y="201357"/>
                  </a:lnTo>
                  <a:lnTo>
                    <a:pt x="95780" y="217819"/>
                  </a:lnTo>
                  <a:lnTo>
                    <a:pt x="86313" y="234542"/>
                  </a:lnTo>
                  <a:lnTo>
                    <a:pt x="69405" y="247619"/>
                  </a:lnTo>
                  <a:lnTo>
                    <a:pt x="36087" y="261034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776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8" name="SMARTInkShape-Group379"/>
          <p:cNvGrpSpPr/>
          <p:nvPr/>
        </p:nvGrpSpPr>
        <p:grpSpPr>
          <a:xfrm>
            <a:off x="3143655" y="0"/>
            <a:ext cx="509817" cy="1294987"/>
            <a:chOff x="3143655" y="0"/>
            <a:chExt cx="509817" cy="1294987"/>
          </a:xfrm>
        </p:grpSpPr>
        <p:sp>
          <p:nvSpPr>
            <p:cNvPr id="20" name="SMARTInkShape-1842"/>
            <p:cNvSpPr/>
            <p:nvPr>
              <p:custDataLst>
                <p:tags r:id="rId146"/>
              </p:custDataLst>
            </p:nvPr>
          </p:nvSpPr>
          <p:spPr>
            <a:xfrm>
              <a:off x="3190549" y="292406"/>
              <a:ext cx="149552" cy="79239"/>
            </a:xfrm>
            <a:custGeom>
              <a:avLst/>
              <a:gdLst/>
              <a:ahLst/>
              <a:cxnLst/>
              <a:rect l="0" t="0" r="0" b="0"/>
              <a:pathLst>
                <a:path w="149552" h="79239">
                  <a:moveTo>
                    <a:pt x="67001" y="50494"/>
                  </a:moveTo>
                  <a:lnTo>
                    <a:pt x="67001" y="50494"/>
                  </a:lnTo>
                  <a:lnTo>
                    <a:pt x="61975" y="38561"/>
                  </a:lnTo>
                  <a:lnTo>
                    <a:pt x="61534" y="36188"/>
                  </a:lnTo>
                  <a:lnTo>
                    <a:pt x="61945" y="33901"/>
                  </a:lnTo>
                  <a:lnTo>
                    <a:pt x="65189" y="26606"/>
                  </a:lnTo>
                  <a:lnTo>
                    <a:pt x="66196" y="19651"/>
                  </a:lnTo>
                  <a:lnTo>
                    <a:pt x="60999" y="9975"/>
                  </a:lnTo>
                  <a:lnTo>
                    <a:pt x="56650" y="4431"/>
                  </a:lnTo>
                  <a:lnTo>
                    <a:pt x="51634" y="1441"/>
                  </a:lnTo>
                  <a:lnTo>
                    <a:pt x="40415" y="0"/>
                  </a:lnTo>
                  <a:lnTo>
                    <a:pt x="28374" y="5474"/>
                  </a:lnTo>
                  <a:lnTo>
                    <a:pt x="22200" y="9898"/>
                  </a:lnTo>
                  <a:lnTo>
                    <a:pt x="6768" y="32978"/>
                  </a:lnTo>
                  <a:lnTo>
                    <a:pt x="0" y="55417"/>
                  </a:lnTo>
                  <a:lnTo>
                    <a:pt x="299" y="67028"/>
                  </a:lnTo>
                  <a:lnTo>
                    <a:pt x="1366" y="72100"/>
                  </a:lnTo>
                  <a:lnTo>
                    <a:pt x="4900" y="75481"/>
                  </a:lnTo>
                  <a:lnTo>
                    <a:pt x="16353" y="79238"/>
                  </a:lnTo>
                  <a:lnTo>
                    <a:pt x="28968" y="77145"/>
                  </a:lnTo>
                  <a:lnTo>
                    <a:pt x="40925" y="70806"/>
                  </a:lnTo>
                  <a:lnTo>
                    <a:pt x="54885" y="55336"/>
                  </a:lnTo>
                  <a:lnTo>
                    <a:pt x="63097" y="38053"/>
                  </a:lnTo>
                  <a:lnTo>
                    <a:pt x="66487" y="21565"/>
                  </a:lnTo>
                  <a:lnTo>
                    <a:pt x="66658" y="21331"/>
                  </a:lnTo>
                  <a:lnTo>
                    <a:pt x="66849" y="22951"/>
                  </a:lnTo>
                  <a:lnTo>
                    <a:pt x="70696" y="26023"/>
                  </a:lnTo>
                  <a:lnTo>
                    <a:pt x="103593" y="45432"/>
                  </a:lnTo>
                  <a:lnTo>
                    <a:pt x="149551" y="56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43"/>
            <p:cNvSpPr/>
            <p:nvPr>
              <p:custDataLst>
                <p:tags r:id="rId147"/>
              </p:custDataLst>
            </p:nvPr>
          </p:nvSpPr>
          <p:spPr>
            <a:xfrm>
              <a:off x="3177692" y="158750"/>
              <a:ext cx="276709" cy="88901"/>
            </a:xfrm>
            <a:custGeom>
              <a:avLst/>
              <a:gdLst/>
              <a:ahLst/>
              <a:cxnLst/>
              <a:rect l="0" t="0" r="0" b="0"/>
              <a:pathLst>
                <a:path w="276709" h="88901">
                  <a:moveTo>
                    <a:pt x="3658" y="88900"/>
                  </a:moveTo>
                  <a:lnTo>
                    <a:pt x="3658" y="88900"/>
                  </a:lnTo>
                  <a:lnTo>
                    <a:pt x="287" y="85529"/>
                  </a:lnTo>
                  <a:lnTo>
                    <a:pt x="0" y="83830"/>
                  </a:lnTo>
                  <a:lnTo>
                    <a:pt x="514" y="81993"/>
                  </a:lnTo>
                  <a:lnTo>
                    <a:pt x="1562" y="80062"/>
                  </a:lnTo>
                  <a:lnTo>
                    <a:pt x="37189" y="61049"/>
                  </a:lnTo>
                  <a:lnTo>
                    <a:pt x="73358" y="46653"/>
                  </a:lnTo>
                  <a:lnTo>
                    <a:pt x="117186" y="30848"/>
                  </a:lnTo>
                  <a:lnTo>
                    <a:pt x="163476" y="16532"/>
                  </a:lnTo>
                  <a:lnTo>
                    <a:pt x="207568" y="7818"/>
                  </a:lnTo>
                  <a:lnTo>
                    <a:pt x="276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44"/>
            <p:cNvSpPr/>
            <p:nvPr>
              <p:custDataLst>
                <p:tags r:id="rId148"/>
              </p:custDataLst>
            </p:nvPr>
          </p:nvSpPr>
          <p:spPr>
            <a:xfrm>
              <a:off x="3413190" y="0"/>
              <a:ext cx="56465" cy="145157"/>
            </a:xfrm>
            <a:custGeom>
              <a:avLst/>
              <a:gdLst/>
              <a:ahLst/>
              <a:cxnLst/>
              <a:rect l="0" t="0" r="0" b="0"/>
              <a:pathLst>
                <a:path w="56465" h="145157">
                  <a:moveTo>
                    <a:pt x="9460" y="0"/>
                  </a:moveTo>
                  <a:lnTo>
                    <a:pt x="9460" y="0"/>
                  </a:lnTo>
                  <a:lnTo>
                    <a:pt x="3993" y="0"/>
                  </a:lnTo>
                  <a:lnTo>
                    <a:pt x="0" y="10113"/>
                  </a:lnTo>
                  <a:lnTo>
                    <a:pt x="2512" y="56990"/>
                  </a:lnTo>
                  <a:lnTo>
                    <a:pt x="8057" y="99419"/>
                  </a:lnTo>
                  <a:lnTo>
                    <a:pt x="9542" y="111919"/>
                  </a:lnTo>
                  <a:lnTo>
                    <a:pt x="14845" y="124875"/>
                  </a:lnTo>
                  <a:lnTo>
                    <a:pt x="15167" y="124878"/>
                  </a:lnTo>
                  <a:lnTo>
                    <a:pt x="15524" y="122999"/>
                  </a:lnTo>
                  <a:lnTo>
                    <a:pt x="17654" y="105263"/>
                  </a:lnTo>
                  <a:lnTo>
                    <a:pt x="24641" y="85390"/>
                  </a:lnTo>
                  <a:lnTo>
                    <a:pt x="27341" y="82327"/>
                  </a:lnTo>
                  <a:lnTo>
                    <a:pt x="34105" y="78923"/>
                  </a:lnTo>
                  <a:lnTo>
                    <a:pt x="37179" y="78721"/>
                  </a:lnTo>
                  <a:lnTo>
                    <a:pt x="42476" y="80378"/>
                  </a:lnTo>
                  <a:lnTo>
                    <a:pt x="47181" y="85348"/>
                  </a:lnTo>
                  <a:lnTo>
                    <a:pt x="55952" y="100036"/>
                  </a:lnTo>
                  <a:lnTo>
                    <a:pt x="56464" y="111959"/>
                  </a:lnTo>
                  <a:lnTo>
                    <a:pt x="53634" y="125254"/>
                  </a:lnTo>
                  <a:lnTo>
                    <a:pt x="47672" y="135866"/>
                  </a:lnTo>
                  <a:lnTo>
                    <a:pt x="43401" y="139261"/>
                  </a:lnTo>
                  <a:lnTo>
                    <a:pt x="28689" y="144038"/>
                  </a:lnTo>
                  <a:lnTo>
                    <a:pt x="22004" y="145156"/>
                  </a:lnTo>
                  <a:lnTo>
                    <a:pt x="16681" y="143771"/>
                  </a:lnTo>
                  <a:lnTo>
                    <a:pt x="946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45"/>
            <p:cNvSpPr/>
            <p:nvPr>
              <p:custDataLst>
                <p:tags r:id="rId149"/>
              </p:custDataLst>
            </p:nvPr>
          </p:nvSpPr>
          <p:spPr>
            <a:xfrm>
              <a:off x="3309233" y="88900"/>
              <a:ext cx="68968" cy="19051"/>
            </a:xfrm>
            <a:custGeom>
              <a:avLst/>
              <a:gdLst/>
              <a:ahLst/>
              <a:cxnLst/>
              <a:rect l="0" t="0" r="0" b="0"/>
              <a:pathLst>
                <a:path w="689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18074" y="14024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46"/>
            <p:cNvSpPr/>
            <p:nvPr>
              <p:custDataLst>
                <p:tags r:id="rId150"/>
              </p:custDataLst>
            </p:nvPr>
          </p:nvSpPr>
          <p:spPr>
            <a:xfrm>
              <a:off x="3143655" y="58188"/>
              <a:ext cx="113896" cy="133743"/>
            </a:xfrm>
            <a:custGeom>
              <a:avLst/>
              <a:gdLst/>
              <a:ahLst/>
              <a:cxnLst/>
              <a:rect l="0" t="0" r="0" b="0"/>
              <a:pathLst>
                <a:path w="113896" h="133743">
                  <a:moveTo>
                    <a:pt x="101195" y="18012"/>
                  </a:moveTo>
                  <a:lnTo>
                    <a:pt x="101195" y="18012"/>
                  </a:lnTo>
                  <a:lnTo>
                    <a:pt x="101195" y="0"/>
                  </a:lnTo>
                  <a:lnTo>
                    <a:pt x="101195" y="2640"/>
                  </a:lnTo>
                  <a:lnTo>
                    <a:pt x="86890" y="43802"/>
                  </a:lnTo>
                  <a:lnTo>
                    <a:pt x="72238" y="83418"/>
                  </a:lnTo>
                  <a:lnTo>
                    <a:pt x="46948" y="121030"/>
                  </a:lnTo>
                  <a:lnTo>
                    <a:pt x="33694" y="132340"/>
                  </a:lnTo>
                  <a:lnTo>
                    <a:pt x="29383" y="133742"/>
                  </a:lnTo>
                  <a:lnTo>
                    <a:pt x="20831" y="133418"/>
                  </a:lnTo>
                  <a:lnTo>
                    <a:pt x="17280" y="130227"/>
                  </a:lnTo>
                  <a:lnTo>
                    <a:pt x="4206" y="100427"/>
                  </a:lnTo>
                  <a:lnTo>
                    <a:pt x="0" y="83498"/>
                  </a:lnTo>
                  <a:lnTo>
                    <a:pt x="1276" y="82836"/>
                  </a:lnTo>
                  <a:lnTo>
                    <a:pt x="6457" y="82100"/>
                  </a:lnTo>
                  <a:lnTo>
                    <a:pt x="17307" y="85057"/>
                  </a:lnTo>
                  <a:lnTo>
                    <a:pt x="61402" y="104291"/>
                  </a:lnTo>
                  <a:lnTo>
                    <a:pt x="91251" y="111941"/>
                  </a:lnTo>
                  <a:lnTo>
                    <a:pt x="113895" y="113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847"/>
            <p:cNvSpPr/>
            <p:nvPr>
              <p:custDataLst>
                <p:tags r:id="rId151"/>
              </p:custDataLst>
            </p:nvPr>
          </p:nvSpPr>
          <p:spPr>
            <a:xfrm>
              <a:off x="3504773" y="1168400"/>
              <a:ext cx="148699" cy="126587"/>
            </a:xfrm>
            <a:custGeom>
              <a:avLst/>
              <a:gdLst/>
              <a:ahLst/>
              <a:cxnLst/>
              <a:rect l="0" t="0" r="0" b="0"/>
              <a:pathLst>
                <a:path w="148699" h="126587">
                  <a:moveTo>
                    <a:pt x="108377" y="0"/>
                  </a:moveTo>
                  <a:lnTo>
                    <a:pt x="108377" y="0"/>
                  </a:lnTo>
                  <a:lnTo>
                    <a:pt x="102910" y="0"/>
                  </a:lnTo>
                  <a:lnTo>
                    <a:pt x="98917" y="6742"/>
                  </a:lnTo>
                  <a:lnTo>
                    <a:pt x="90091" y="51325"/>
                  </a:lnTo>
                  <a:lnTo>
                    <a:pt x="74060" y="92845"/>
                  </a:lnTo>
                  <a:lnTo>
                    <a:pt x="62081" y="109703"/>
                  </a:lnTo>
                  <a:lnTo>
                    <a:pt x="47349" y="121900"/>
                  </a:lnTo>
                  <a:lnTo>
                    <a:pt x="33275" y="126379"/>
                  </a:lnTo>
                  <a:lnTo>
                    <a:pt x="26560" y="126586"/>
                  </a:lnTo>
                  <a:lnTo>
                    <a:pt x="20671" y="124608"/>
                  </a:lnTo>
                  <a:lnTo>
                    <a:pt x="10365" y="116764"/>
                  </a:lnTo>
                  <a:lnTo>
                    <a:pt x="2963" y="102460"/>
                  </a:lnTo>
                  <a:lnTo>
                    <a:pt x="0" y="93707"/>
                  </a:lnTo>
                  <a:lnTo>
                    <a:pt x="472" y="72692"/>
                  </a:lnTo>
                  <a:lnTo>
                    <a:pt x="5386" y="52063"/>
                  </a:lnTo>
                  <a:lnTo>
                    <a:pt x="12274" y="38191"/>
                  </a:lnTo>
                  <a:lnTo>
                    <a:pt x="16086" y="34633"/>
                  </a:lnTo>
                  <a:lnTo>
                    <a:pt x="20039" y="32966"/>
                  </a:lnTo>
                  <a:lnTo>
                    <a:pt x="24085" y="32561"/>
                  </a:lnTo>
                  <a:lnTo>
                    <a:pt x="43263" y="38732"/>
                  </a:lnTo>
                  <a:lnTo>
                    <a:pt x="63449" y="52869"/>
                  </a:lnTo>
                  <a:lnTo>
                    <a:pt x="106938" y="100427"/>
                  </a:lnTo>
                  <a:lnTo>
                    <a:pt x="122447" y="121079"/>
                  </a:lnTo>
                  <a:lnTo>
                    <a:pt x="124812" y="121642"/>
                  </a:lnTo>
                  <a:lnTo>
                    <a:pt x="127095" y="120606"/>
                  </a:lnTo>
                  <a:lnTo>
                    <a:pt x="132218" y="114280"/>
                  </a:lnTo>
                  <a:lnTo>
                    <a:pt x="142330" y="93441"/>
                  </a:lnTo>
                  <a:lnTo>
                    <a:pt x="148698" y="61788"/>
                  </a:lnTo>
                  <a:lnTo>
                    <a:pt x="147934" y="40396"/>
                  </a:lnTo>
                  <a:lnTo>
                    <a:pt x="141480" y="24774"/>
                  </a:lnTo>
                  <a:lnTo>
                    <a:pt x="136795" y="18633"/>
                  </a:lnTo>
                  <a:lnTo>
                    <a:pt x="122184" y="11809"/>
                  </a:lnTo>
                  <a:lnTo>
                    <a:pt x="7662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848"/>
            <p:cNvSpPr/>
            <p:nvPr>
              <p:custDataLst>
                <p:tags r:id="rId152"/>
              </p:custDataLst>
            </p:nvPr>
          </p:nvSpPr>
          <p:spPr>
            <a:xfrm>
              <a:off x="3433778" y="326400"/>
              <a:ext cx="173023" cy="632122"/>
            </a:xfrm>
            <a:custGeom>
              <a:avLst/>
              <a:gdLst/>
              <a:ahLst/>
              <a:cxnLst/>
              <a:rect l="0" t="0" r="0" b="0"/>
              <a:pathLst>
                <a:path w="173023" h="632122">
                  <a:moveTo>
                    <a:pt x="173022" y="29200"/>
                  </a:moveTo>
                  <a:lnTo>
                    <a:pt x="173022" y="29200"/>
                  </a:lnTo>
                  <a:lnTo>
                    <a:pt x="137668" y="6056"/>
                  </a:lnTo>
                  <a:lnTo>
                    <a:pt x="106573" y="0"/>
                  </a:lnTo>
                  <a:lnTo>
                    <a:pt x="84693" y="4228"/>
                  </a:lnTo>
                  <a:lnTo>
                    <a:pt x="73919" y="8318"/>
                  </a:lnTo>
                  <a:lnTo>
                    <a:pt x="38530" y="37673"/>
                  </a:lnTo>
                  <a:lnTo>
                    <a:pt x="19409" y="73182"/>
                  </a:lnTo>
                  <a:lnTo>
                    <a:pt x="5971" y="117187"/>
                  </a:lnTo>
                  <a:lnTo>
                    <a:pt x="2388" y="140774"/>
                  </a:lnTo>
                  <a:lnTo>
                    <a:pt x="0" y="164966"/>
                  </a:lnTo>
                  <a:lnTo>
                    <a:pt x="1229" y="189561"/>
                  </a:lnTo>
                  <a:lnTo>
                    <a:pt x="4871" y="214424"/>
                  </a:lnTo>
                  <a:lnTo>
                    <a:pt x="10121" y="239466"/>
                  </a:lnTo>
                  <a:lnTo>
                    <a:pt x="17855" y="265333"/>
                  </a:lnTo>
                  <a:lnTo>
                    <a:pt x="27244" y="291750"/>
                  </a:lnTo>
                  <a:lnTo>
                    <a:pt x="37736" y="318533"/>
                  </a:lnTo>
                  <a:lnTo>
                    <a:pt x="50376" y="344855"/>
                  </a:lnTo>
                  <a:lnTo>
                    <a:pt x="64447" y="370870"/>
                  </a:lnTo>
                  <a:lnTo>
                    <a:pt x="79472" y="396680"/>
                  </a:lnTo>
                  <a:lnTo>
                    <a:pt x="94428" y="421648"/>
                  </a:lnTo>
                  <a:lnTo>
                    <a:pt x="109337" y="446054"/>
                  </a:lnTo>
                  <a:lnTo>
                    <a:pt x="136251" y="491752"/>
                  </a:lnTo>
                  <a:lnTo>
                    <a:pt x="155268" y="530877"/>
                  </a:lnTo>
                  <a:lnTo>
                    <a:pt x="167761" y="577895"/>
                  </a:lnTo>
                  <a:lnTo>
                    <a:pt x="165040" y="599737"/>
                  </a:lnTo>
                  <a:lnTo>
                    <a:pt x="161350" y="608524"/>
                  </a:lnTo>
                  <a:lnTo>
                    <a:pt x="145962" y="622052"/>
                  </a:lnTo>
                  <a:lnTo>
                    <a:pt x="135932" y="627634"/>
                  </a:lnTo>
                  <a:lnTo>
                    <a:pt x="111617" y="631956"/>
                  </a:lnTo>
                  <a:lnTo>
                    <a:pt x="98218" y="632121"/>
                  </a:lnTo>
                  <a:lnTo>
                    <a:pt x="75805" y="624778"/>
                  </a:lnTo>
                  <a:lnTo>
                    <a:pt x="46022" y="60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849"/>
            <p:cNvSpPr/>
            <p:nvPr>
              <p:custDataLst>
                <p:tags r:id="rId153"/>
              </p:custDataLst>
            </p:nvPr>
          </p:nvSpPr>
          <p:spPr>
            <a:xfrm>
              <a:off x="3298341" y="1244600"/>
              <a:ext cx="156060" cy="12701"/>
            </a:xfrm>
            <a:custGeom>
              <a:avLst/>
              <a:gdLst/>
              <a:ahLst/>
              <a:cxnLst/>
              <a:rect l="0" t="0" r="0" b="0"/>
              <a:pathLst>
                <a:path w="1560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9042"/>
                  </a:lnTo>
                  <a:lnTo>
                    <a:pt x="1563" y="10604"/>
                  </a:lnTo>
                  <a:lnTo>
                    <a:pt x="16522" y="12079"/>
                  </a:lnTo>
                  <a:lnTo>
                    <a:pt x="61364" y="8213"/>
                  </a:lnTo>
                  <a:lnTo>
                    <a:pt x="99779" y="6197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80"/>
          <p:cNvGrpSpPr/>
          <p:nvPr/>
        </p:nvGrpSpPr>
        <p:grpSpPr>
          <a:xfrm>
            <a:off x="2774950" y="628650"/>
            <a:ext cx="184151" cy="158751"/>
            <a:chOff x="2774950" y="628650"/>
            <a:chExt cx="184151" cy="158751"/>
          </a:xfrm>
        </p:grpSpPr>
        <p:sp>
          <p:nvSpPr>
            <p:cNvPr id="29" name="SMARTInkShape-1850"/>
            <p:cNvSpPr/>
            <p:nvPr>
              <p:custDataLst>
                <p:tags r:id="rId144"/>
              </p:custDataLst>
            </p:nvPr>
          </p:nvSpPr>
          <p:spPr>
            <a:xfrm>
              <a:off x="2794000" y="6286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39232" y="17935"/>
                  </a:lnTo>
                  <a:lnTo>
                    <a:pt x="82180" y="7901"/>
                  </a:lnTo>
                  <a:lnTo>
                    <a:pt x="127596" y="234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851"/>
            <p:cNvSpPr/>
            <p:nvPr>
              <p:custDataLst>
                <p:tags r:id="rId145"/>
              </p:custDataLst>
            </p:nvPr>
          </p:nvSpPr>
          <p:spPr>
            <a:xfrm>
              <a:off x="2774950" y="75565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43944" y="27987"/>
                  </a:lnTo>
                  <a:lnTo>
                    <a:pt x="82325" y="20905"/>
                  </a:lnTo>
                  <a:lnTo>
                    <a:pt x="106389" y="16054"/>
                  </a:lnTo>
                  <a:lnTo>
                    <a:pt x="149590" y="713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381"/>
          <p:cNvGrpSpPr/>
          <p:nvPr/>
        </p:nvGrpSpPr>
        <p:grpSpPr>
          <a:xfrm>
            <a:off x="1602058" y="419100"/>
            <a:ext cx="798805" cy="476251"/>
            <a:chOff x="1602058" y="419100"/>
            <a:chExt cx="798805" cy="476251"/>
          </a:xfrm>
        </p:grpSpPr>
        <p:sp>
          <p:nvSpPr>
            <p:cNvPr id="32" name="SMARTInkShape-1852"/>
            <p:cNvSpPr/>
            <p:nvPr>
              <p:custDataLst>
                <p:tags r:id="rId141"/>
              </p:custDataLst>
            </p:nvPr>
          </p:nvSpPr>
          <p:spPr>
            <a:xfrm>
              <a:off x="1602058" y="566033"/>
              <a:ext cx="258004" cy="234068"/>
            </a:xfrm>
            <a:custGeom>
              <a:avLst/>
              <a:gdLst/>
              <a:ahLst/>
              <a:cxnLst/>
              <a:rect l="0" t="0" r="0" b="0"/>
              <a:pathLst>
                <a:path w="258004" h="234068">
                  <a:moveTo>
                    <a:pt x="169592" y="5467"/>
                  </a:moveTo>
                  <a:lnTo>
                    <a:pt x="169592" y="5467"/>
                  </a:lnTo>
                  <a:lnTo>
                    <a:pt x="164125" y="0"/>
                  </a:lnTo>
                  <a:lnTo>
                    <a:pt x="163830" y="411"/>
                  </a:lnTo>
                  <a:lnTo>
                    <a:pt x="154410" y="40717"/>
                  </a:lnTo>
                  <a:lnTo>
                    <a:pt x="135392" y="67672"/>
                  </a:lnTo>
                  <a:lnTo>
                    <a:pt x="111794" y="86928"/>
                  </a:lnTo>
                  <a:lnTo>
                    <a:pt x="70372" y="104552"/>
                  </a:lnTo>
                  <a:lnTo>
                    <a:pt x="34596" y="111666"/>
                  </a:lnTo>
                  <a:lnTo>
                    <a:pt x="0" y="113371"/>
                  </a:lnTo>
                  <a:lnTo>
                    <a:pt x="7176" y="115293"/>
                  </a:lnTo>
                  <a:lnTo>
                    <a:pt x="16578" y="119883"/>
                  </a:lnTo>
                  <a:lnTo>
                    <a:pt x="23229" y="125833"/>
                  </a:lnTo>
                  <a:lnTo>
                    <a:pt x="26820" y="126033"/>
                  </a:lnTo>
                  <a:lnTo>
                    <a:pt x="27844" y="126766"/>
                  </a:lnTo>
                  <a:lnTo>
                    <a:pt x="28527" y="127961"/>
                  </a:lnTo>
                  <a:lnTo>
                    <a:pt x="28982" y="129463"/>
                  </a:lnTo>
                  <a:lnTo>
                    <a:pt x="32993" y="134948"/>
                  </a:lnTo>
                  <a:lnTo>
                    <a:pt x="74681" y="159525"/>
                  </a:lnTo>
                  <a:lnTo>
                    <a:pt x="111445" y="177408"/>
                  </a:lnTo>
                  <a:lnTo>
                    <a:pt x="156988" y="196113"/>
                  </a:lnTo>
                  <a:lnTo>
                    <a:pt x="189626" y="206850"/>
                  </a:lnTo>
                  <a:lnTo>
                    <a:pt x="230326" y="220829"/>
                  </a:lnTo>
                  <a:lnTo>
                    <a:pt x="258003" y="233837"/>
                  </a:lnTo>
                  <a:lnTo>
                    <a:pt x="252142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53"/>
            <p:cNvSpPr/>
            <p:nvPr>
              <p:custDataLst>
                <p:tags r:id="rId142"/>
              </p:custDataLst>
            </p:nvPr>
          </p:nvSpPr>
          <p:spPr>
            <a:xfrm>
              <a:off x="2040420" y="520700"/>
              <a:ext cx="220181" cy="273051"/>
            </a:xfrm>
            <a:custGeom>
              <a:avLst/>
              <a:gdLst/>
              <a:ahLst/>
              <a:cxnLst/>
              <a:rect l="0" t="0" r="0" b="0"/>
              <a:pathLst>
                <a:path w="220181" h="273051">
                  <a:moveTo>
                    <a:pt x="188430" y="0"/>
                  </a:moveTo>
                  <a:lnTo>
                    <a:pt x="188430" y="0"/>
                  </a:lnTo>
                  <a:lnTo>
                    <a:pt x="186548" y="12552"/>
                  </a:lnTo>
                  <a:lnTo>
                    <a:pt x="176221" y="48184"/>
                  </a:lnTo>
                  <a:lnTo>
                    <a:pt x="164665" y="87027"/>
                  </a:lnTo>
                  <a:lnTo>
                    <a:pt x="142191" y="129816"/>
                  </a:lnTo>
                  <a:lnTo>
                    <a:pt x="109818" y="167032"/>
                  </a:lnTo>
                  <a:lnTo>
                    <a:pt x="76786" y="190288"/>
                  </a:lnTo>
                  <a:lnTo>
                    <a:pt x="44656" y="199374"/>
                  </a:lnTo>
                  <a:lnTo>
                    <a:pt x="27164" y="195855"/>
                  </a:lnTo>
                  <a:lnTo>
                    <a:pt x="19536" y="191953"/>
                  </a:lnTo>
                  <a:lnTo>
                    <a:pt x="7297" y="174448"/>
                  </a:lnTo>
                  <a:lnTo>
                    <a:pt x="2058" y="162865"/>
                  </a:lnTo>
                  <a:lnTo>
                    <a:pt x="0" y="142470"/>
                  </a:lnTo>
                  <a:lnTo>
                    <a:pt x="3789" y="126114"/>
                  </a:lnTo>
                  <a:lnTo>
                    <a:pt x="10177" y="116493"/>
                  </a:lnTo>
                  <a:lnTo>
                    <a:pt x="16678" y="115057"/>
                  </a:lnTo>
                  <a:lnTo>
                    <a:pt x="35190" y="117223"/>
                  </a:lnTo>
                  <a:lnTo>
                    <a:pt x="76155" y="139861"/>
                  </a:lnTo>
                  <a:lnTo>
                    <a:pt x="107720" y="163525"/>
                  </a:lnTo>
                  <a:lnTo>
                    <a:pt x="153462" y="200852"/>
                  </a:lnTo>
                  <a:lnTo>
                    <a:pt x="186300" y="234254"/>
                  </a:lnTo>
                  <a:lnTo>
                    <a:pt x="204968" y="258968"/>
                  </a:lnTo>
                  <a:lnTo>
                    <a:pt x="22018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854"/>
            <p:cNvSpPr/>
            <p:nvPr>
              <p:custDataLst>
                <p:tags r:id="rId143"/>
              </p:custDataLst>
            </p:nvPr>
          </p:nvSpPr>
          <p:spPr>
            <a:xfrm>
              <a:off x="2336800" y="419100"/>
              <a:ext cx="64063" cy="476251"/>
            </a:xfrm>
            <a:custGeom>
              <a:avLst/>
              <a:gdLst/>
              <a:ahLst/>
              <a:cxnLst/>
              <a:rect l="0" t="0" r="0" b="0"/>
              <a:pathLst>
                <a:path w="64063" h="47625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34955" y="12552"/>
                  </a:lnTo>
                  <a:lnTo>
                    <a:pt x="42813" y="48639"/>
                  </a:lnTo>
                  <a:lnTo>
                    <a:pt x="52189" y="92879"/>
                  </a:lnTo>
                  <a:lnTo>
                    <a:pt x="56665" y="120480"/>
                  </a:lnTo>
                  <a:lnTo>
                    <a:pt x="61060" y="150170"/>
                  </a:lnTo>
                  <a:lnTo>
                    <a:pt x="63285" y="181252"/>
                  </a:lnTo>
                  <a:lnTo>
                    <a:pt x="64062" y="213263"/>
                  </a:lnTo>
                  <a:lnTo>
                    <a:pt x="63875" y="245892"/>
                  </a:lnTo>
                  <a:lnTo>
                    <a:pt x="62339" y="276111"/>
                  </a:lnTo>
                  <a:lnTo>
                    <a:pt x="59904" y="304724"/>
                  </a:lnTo>
                  <a:lnTo>
                    <a:pt x="56869" y="332266"/>
                  </a:lnTo>
                  <a:lnTo>
                    <a:pt x="45971" y="379802"/>
                  </a:lnTo>
                  <a:lnTo>
                    <a:pt x="31721" y="419273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382"/>
          <p:cNvGrpSpPr/>
          <p:nvPr/>
        </p:nvGrpSpPr>
        <p:grpSpPr>
          <a:xfrm>
            <a:off x="586950" y="412250"/>
            <a:ext cx="752901" cy="480319"/>
            <a:chOff x="586950" y="412250"/>
            <a:chExt cx="752901" cy="480319"/>
          </a:xfrm>
        </p:grpSpPr>
        <p:sp>
          <p:nvSpPr>
            <p:cNvPr id="36" name="SMARTInkShape-1855"/>
            <p:cNvSpPr/>
            <p:nvPr>
              <p:custDataLst>
                <p:tags r:id="rId136"/>
              </p:custDataLst>
            </p:nvPr>
          </p:nvSpPr>
          <p:spPr>
            <a:xfrm>
              <a:off x="586950" y="412250"/>
              <a:ext cx="147406" cy="480319"/>
            </a:xfrm>
            <a:custGeom>
              <a:avLst/>
              <a:gdLst/>
              <a:ahLst/>
              <a:cxnLst/>
              <a:rect l="0" t="0" r="0" b="0"/>
              <a:pathLst>
                <a:path w="147406" h="480319">
                  <a:moveTo>
                    <a:pt x="9950" y="184650"/>
                  </a:moveTo>
                  <a:lnTo>
                    <a:pt x="9950" y="184650"/>
                  </a:lnTo>
                  <a:lnTo>
                    <a:pt x="9950" y="180992"/>
                  </a:lnTo>
                  <a:lnTo>
                    <a:pt x="9950" y="182554"/>
                  </a:lnTo>
                  <a:lnTo>
                    <a:pt x="20781" y="229276"/>
                  </a:lnTo>
                  <a:lnTo>
                    <a:pt x="26957" y="273210"/>
                  </a:lnTo>
                  <a:lnTo>
                    <a:pt x="31149" y="307971"/>
                  </a:lnTo>
                  <a:lnTo>
                    <a:pt x="35365" y="346469"/>
                  </a:lnTo>
                  <a:lnTo>
                    <a:pt x="39590" y="384981"/>
                  </a:lnTo>
                  <a:lnTo>
                    <a:pt x="45935" y="432312"/>
                  </a:lnTo>
                  <a:lnTo>
                    <a:pt x="53843" y="478927"/>
                  </a:lnTo>
                  <a:lnTo>
                    <a:pt x="54028" y="480318"/>
                  </a:lnTo>
                  <a:lnTo>
                    <a:pt x="40536" y="438789"/>
                  </a:lnTo>
                  <a:lnTo>
                    <a:pt x="32010" y="399201"/>
                  </a:lnTo>
                  <a:lnTo>
                    <a:pt x="26774" y="372839"/>
                  </a:lnTo>
                  <a:lnTo>
                    <a:pt x="21166" y="343976"/>
                  </a:lnTo>
                  <a:lnTo>
                    <a:pt x="16016" y="312034"/>
                  </a:lnTo>
                  <a:lnTo>
                    <a:pt x="11172" y="278039"/>
                  </a:lnTo>
                  <a:lnTo>
                    <a:pt x="6531" y="242676"/>
                  </a:lnTo>
                  <a:lnTo>
                    <a:pt x="3438" y="210634"/>
                  </a:lnTo>
                  <a:lnTo>
                    <a:pt x="1375" y="180806"/>
                  </a:lnTo>
                  <a:lnTo>
                    <a:pt x="0" y="152454"/>
                  </a:lnTo>
                  <a:lnTo>
                    <a:pt x="354" y="107781"/>
                  </a:lnTo>
                  <a:lnTo>
                    <a:pt x="3568" y="71464"/>
                  </a:lnTo>
                  <a:lnTo>
                    <a:pt x="14723" y="26073"/>
                  </a:lnTo>
                  <a:lnTo>
                    <a:pt x="27829" y="6221"/>
                  </a:lnTo>
                  <a:lnTo>
                    <a:pt x="35980" y="1492"/>
                  </a:lnTo>
                  <a:lnTo>
                    <a:pt x="54445" y="0"/>
                  </a:lnTo>
                  <a:lnTo>
                    <a:pt x="91416" y="17207"/>
                  </a:lnTo>
                  <a:lnTo>
                    <a:pt x="126908" y="58132"/>
                  </a:lnTo>
                  <a:lnTo>
                    <a:pt x="141424" y="94318"/>
                  </a:lnTo>
                  <a:lnTo>
                    <a:pt x="147405" y="132508"/>
                  </a:lnTo>
                  <a:lnTo>
                    <a:pt x="143008" y="168296"/>
                  </a:lnTo>
                  <a:lnTo>
                    <a:pt x="121890" y="213436"/>
                  </a:lnTo>
                  <a:lnTo>
                    <a:pt x="99447" y="234838"/>
                  </a:lnTo>
                  <a:lnTo>
                    <a:pt x="74421" y="249289"/>
                  </a:lnTo>
                  <a:lnTo>
                    <a:pt x="51539" y="255712"/>
                  </a:lnTo>
                  <a:lnTo>
                    <a:pt x="41909" y="254602"/>
                  </a:lnTo>
                  <a:lnTo>
                    <a:pt x="9950" y="23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856"/>
            <p:cNvSpPr/>
            <p:nvPr>
              <p:custDataLst>
                <p:tags r:id="rId137"/>
              </p:custDataLst>
            </p:nvPr>
          </p:nvSpPr>
          <p:spPr>
            <a:xfrm>
              <a:off x="679450" y="654050"/>
              <a:ext cx="146051" cy="194000"/>
            </a:xfrm>
            <a:custGeom>
              <a:avLst/>
              <a:gdLst/>
              <a:ahLst/>
              <a:cxnLst/>
              <a:rect l="0" t="0" r="0" b="0"/>
              <a:pathLst>
                <a:path w="146051" h="194000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3371" y="51291"/>
                  </a:lnTo>
                  <a:lnTo>
                    <a:pt x="10670" y="45609"/>
                  </a:lnTo>
                  <a:lnTo>
                    <a:pt x="21676" y="41437"/>
                  </a:lnTo>
                  <a:lnTo>
                    <a:pt x="35974" y="39583"/>
                  </a:lnTo>
                  <a:lnTo>
                    <a:pt x="53618" y="48167"/>
                  </a:lnTo>
                  <a:lnTo>
                    <a:pt x="63262" y="55394"/>
                  </a:lnTo>
                  <a:lnTo>
                    <a:pt x="77741" y="76596"/>
                  </a:lnTo>
                  <a:lnTo>
                    <a:pt x="91943" y="118180"/>
                  </a:lnTo>
                  <a:lnTo>
                    <a:pt x="95897" y="147069"/>
                  </a:lnTo>
                  <a:lnTo>
                    <a:pt x="88819" y="184848"/>
                  </a:lnTo>
                  <a:lnTo>
                    <a:pt x="85336" y="193632"/>
                  </a:lnTo>
                  <a:lnTo>
                    <a:pt x="84407" y="193999"/>
                  </a:lnTo>
                  <a:lnTo>
                    <a:pt x="83788" y="192833"/>
                  </a:lnTo>
                  <a:lnTo>
                    <a:pt x="77725" y="155605"/>
                  </a:lnTo>
                  <a:lnTo>
                    <a:pt x="73820" y="114078"/>
                  </a:lnTo>
                  <a:lnTo>
                    <a:pt x="75378" y="70692"/>
                  </a:lnTo>
                  <a:lnTo>
                    <a:pt x="82890" y="33535"/>
                  </a:lnTo>
                  <a:lnTo>
                    <a:pt x="97988" y="12318"/>
                  </a:lnTo>
                  <a:lnTo>
                    <a:pt x="106953" y="680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857"/>
            <p:cNvSpPr/>
            <p:nvPr>
              <p:custDataLst>
                <p:tags r:id="rId138"/>
              </p:custDataLst>
            </p:nvPr>
          </p:nvSpPr>
          <p:spPr>
            <a:xfrm>
              <a:off x="947434" y="440466"/>
              <a:ext cx="113017" cy="429485"/>
            </a:xfrm>
            <a:custGeom>
              <a:avLst/>
              <a:gdLst/>
              <a:ahLst/>
              <a:cxnLst/>
              <a:rect l="0" t="0" r="0" b="0"/>
              <a:pathLst>
                <a:path w="113017" h="429485">
                  <a:moveTo>
                    <a:pt x="81266" y="61184"/>
                  </a:moveTo>
                  <a:lnTo>
                    <a:pt x="81266" y="61184"/>
                  </a:lnTo>
                  <a:lnTo>
                    <a:pt x="85630" y="14215"/>
                  </a:lnTo>
                  <a:lnTo>
                    <a:pt x="86733" y="5501"/>
                  </a:lnTo>
                  <a:lnTo>
                    <a:pt x="86322" y="2896"/>
                  </a:lnTo>
                  <a:lnTo>
                    <a:pt x="85342" y="1158"/>
                  </a:lnTo>
                  <a:lnTo>
                    <a:pt x="83983" y="0"/>
                  </a:lnTo>
                  <a:lnTo>
                    <a:pt x="76829" y="595"/>
                  </a:lnTo>
                  <a:lnTo>
                    <a:pt x="71958" y="1741"/>
                  </a:lnTo>
                  <a:lnTo>
                    <a:pt x="60901" y="16185"/>
                  </a:lnTo>
                  <a:lnTo>
                    <a:pt x="39014" y="59610"/>
                  </a:lnTo>
                  <a:lnTo>
                    <a:pt x="21565" y="102818"/>
                  </a:lnTo>
                  <a:lnTo>
                    <a:pt x="13949" y="129157"/>
                  </a:lnTo>
                  <a:lnTo>
                    <a:pt x="6754" y="157299"/>
                  </a:lnTo>
                  <a:lnTo>
                    <a:pt x="2664" y="186644"/>
                  </a:lnTo>
                  <a:lnTo>
                    <a:pt x="642" y="216791"/>
                  </a:lnTo>
                  <a:lnTo>
                    <a:pt x="0" y="247472"/>
                  </a:lnTo>
                  <a:lnTo>
                    <a:pt x="2394" y="274981"/>
                  </a:lnTo>
                  <a:lnTo>
                    <a:pt x="6813" y="300377"/>
                  </a:lnTo>
                  <a:lnTo>
                    <a:pt x="20659" y="345292"/>
                  </a:lnTo>
                  <a:lnTo>
                    <a:pt x="40924" y="381717"/>
                  </a:lnTo>
                  <a:lnTo>
                    <a:pt x="67805" y="404962"/>
                  </a:lnTo>
                  <a:lnTo>
                    <a:pt x="113016" y="429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858"/>
            <p:cNvSpPr/>
            <p:nvPr>
              <p:custDataLst>
                <p:tags r:id="rId139"/>
              </p:custDataLst>
            </p:nvPr>
          </p:nvSpPr>
          <p:spPr>
            <a:xfrm>
              <a:off x="1138415" y="489833"/>
              <a:ext cx="106186" cy="164218"/>
            </a:xfrm>
            <a:custGeom>
              <a:avLst/>
              <a:gdLst/>
              <a:ahLst/>
              <a:cxnLst/>
              <a:rect l="0" t="0" r="0" b="0"/>
              <a:pathLst>
                <a:path w="106186" h="1642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1117"/>
                  </a:lnTo>
                  <a:lnTo>
                    <a:pt x="11019" y="20574"/>
                  </a:lnTo>
                  <a:lnTo>
                    <a:pt x="36352" y="67718"/>
                  </a:lnTo>
                  <a:lnTo>
                    <a:pt x="62132" y="106697"/>
                  </a:lnTo>
                  <a:lnTo>
                    <a:pt x="106185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59"/>
            <p:cNvSpPr/>
            <p:nvPr>
              <p:custDataLst>
                <p:tags r:id="rId140"/>
              </p:custDataLst>
            </p:nvPr>
          </p:nvSpPr>
          <p:spPr>
            <a:xfrm>
              <a:off x="1262434" y="493073"/>
              <a:ext cx="77417" cy="345128"/>
            </a:xfrm>
            <a:custGeom>
              <a:avLst/>
              <a:gdLst/>
              <a:ahLst/>
              <a:cxnLst/>
              <a:rect l="0" t="0" r="0" b="0"/>
              <a:pathLst>
                <a:path w="77417" h="345128">
                  <a:moveTo>
                    <a:pt x="77416" y="14927"/>
                  </a:moveTo>
                  <a:lnTo>
                    <a:pt x="77416" y="14927"/>
                  </a:lnTo>
                  <a:lnTo>
                    <a:pt x="74045" y="11556"/>
                  </a:lnTo>
                  <a:lnTo>
                    <a:pt x="48183" y="0"/>
                  </a:lnTo>
                  <a:lnTo>
                    <a:pt x="43111" y="37"/>
                  </a:lnTo>
                  <a:lnTo>
                    <a:pt x="31830" y="3841"/>
                  </a:lnTo>
                  <a:lnTo>
                    <a:pt x="13579" y="17287"/>
                  </a:lnTo>
                  <a:lnTo>
                    <a:pt x="4829" y="32439"/>
                  </a:lnTo>
                  <a:lnTo>
                    <a:pt x="0" y="51638"/>
                  </a:lnTo>
                  <a:lnTo>
                    <a:pt x="767" y="98457"/>
                  </a:lnTo>
                  <a:lnTo>
                    <a:pt x="1016" y="138835"/>
                  </a:lnTo>
                  <a:lnTo>
                    <a:pt x="1083" y="177260"/>
                  </a:lnTo>
                  <a:lnTo>
                    <a:pt x="1127" y="222632"/>
                  </a:lnTo>
                  <a:lnTo>
                    <a:pt x="2568" y="255703"/>
                  </a:lnTo>
                  <a:lnTo>
                    <a:pt x="7932" y="299974"/>
                  </a:lnTo>
                  <a:lnTo>
                    <a:pt x="20266" y="345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383"/>
          <p:cNvGrpSpPr/>
          <p:nvPr/>
        </p:nvGrpSpPr>
        <p:grpSpPr>
          <a:xfrm>
            <a:off x="4005973" y="276581"/>
            <a:ext cx="699378" cy="687796"/>
            <a:chOff x="4005973" y="276581"/>
            <a:chExt cx="699378" cy="687796"/>
          </a:xfrm>
        </p:grpSpPr>
        <p:sp>
          <p:nvSpPr>
            <p:cNvPr id="42" name="SMARTInkShape-1860"/>
            <p:cNvSpPr/>
            <p:nvPr>
              <p:custDataLst>
                <p:tags r:id="rId128"/>
              </p:custDataLst>
            </p:nvPr>
          </p:nvSpPr>
          <p:spPr>
            <a:xfrm>
              <a:off x="4437683" y="762000"/>
              <a:ext cx="216868" cy="31751"/>
            </a:xfrm>
            <a:custGeom>
              <a:avLst/>
              <a:gdLst/>
              <a:ahLst/>
              <a:cxnLst/>
              <a:rect l="0" t="0" r="0" b="0"/>
              <a:pathLst>
                <a:path w="216868" h="31751">
                  <a:moveTo>
                    <a:pt x="7317" y="31750"/>
                  </a:moveTo>
                  <a:lnTo>
                    <a:pt x="7317" y="31750"/>
                  </a:lnTo>
                  <a:lnTo>
                    <a:pt x="575" y="31750"/>
                  </a:lnTo>
                  <a:lnTo>
                    <a:pt x="0" y="31044"/>
                  </a:lnTo>
                  <a:lnTo>
                    <a:pt x="1028" y="29869"/>
                  </a:lnTo>
                  <a:lnTo>
                    <a:pt x="3124" y="28379"/>
                  </a:lnTo>
                  <a:lnTo>
                    <a:pt x="46209" y="20213"/>
                  </a:lnTo>
                  <a:lnTo>
                    <a:pt x="89043" y="13452"/>
                  </a:lnTo>
                  <a:lnTo>
                    <a:pt x="113307" y="10379"/>
                  </a:lnTo>
                  <a:lnTo>
                    <a:pt x="138654" y="7625"/>
                  </a:lnTo>
                  <a:lnTo>
                    <a:pt x="182106" y="3389"/>
                  </a:lnTo>
                  <a:lnTo>
                    <a:pt x="216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861"/>
            <p:cNvSpPr/>
            <p:nvPr>
              <p:custDataLst>
                <p:tags r:id="rId129"/>
              </p:custDataLst>
            </p:nvPr>
          </p:nvSpPr>
          <p:spPr>
            <a:xfrm>
              <a:off x="4570148" y="806450"/>
              <a:ext cx="27253" cy="114301"/>
            </a:xfrm>
            <a:custGeom>
              <a:avLst/>
              <a:gdLst/>
              <a:ahLst/>
              <a:cxnLst/>
              <a:rect l="0" t="0" r="0" b="0"/>
              <a:pathLst>
                <a:path w="27253" h="114301">
                  <a:moveTo>
                    <a:pt x="27252" y="0"/>
                  </a:moveTo>
                  <a:lnTo>
                    <a:pt x="27252" y="0"/>
                  </a:lnTo>
                  <a:lnTo>
                    <a:pt x="7693" y="21676"/>
                  </a:lnTo>
                  <a:lnTo>
                    <a:pt x="1390" y="35974"/>
                  </a:lnTo>
                  <a:lnTo>
                    <a:pt x="0" y="51737"/>
                  </a:lnTo>
                  <a:lnTo>
                    <a:pt x="3570" y="97919"/>
                  </a:lnTo>
                  <a:lnTo>
                    <a:pt x="820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862"/>
            <p:cNvSpPr/>
            <p:nvPr>
              <p:custDataLst>
                <p:tags r:id="rId130"/>
              </p:custDataLst>
            </p:nvPr>
          </p:nvSpPr>
          <p:spPr>
            <a:xfrm>
              <a:off x="4519201" y="793750"/>
              <a:ext cx="52800" cy="120651"/>
            </a:xfrm>
            <a:custGeom>
              <a:avLst/>
              <a:gdLst/>
              <a:ahLst/>
              <a:cxnLst/>
              <a:rect l="0" t="0" r="0" b="0"/>
              <a:pathLst>
                <a:path w="52800" h="120651">
                  <a:moveTo>
                    <a:pt x="52799" y="0"/>
                  </a:moveTo>
                  <a:lnTo>
                    <a:pt x="52799" y="0"/>
                  </a:lnTo>
                  <a:lnTo>
                    <a:pt x="35122" y="8838"/>
                  </a:lnTo>
                  <a:lnTo>
                    <a:pt x="22945" y="21669"/>
                  </a:lnTo>
                  <a:lnTo>
                    <a:pt x="3852" y="63078"/>
                  </a:lnTo>
                  <a:lnTo>
                    <a:pt x="0" y="79540"/>
                  </a:lnTo>
                  <a:lnTo>
                    <a:pt x="199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863"/>
            <p:cNvSpPr/>
            <p:nvPr>
              <p:custDataLst>
                <p:tags r:id="rId131"/>
              </p:custDataLst>
            </p:nvPr>
          </p:nvSpPr>
          <p:spPr>
            <a:xfrm>
              <a:off x="4356100" y="776988"/>
              <a:ext cx="88901" cy="129994"/>
            </a:xfrm>
            <a:custGeom>
              <a:avLst/>
              <a:gdLst/>
              <a:ahLst/>
              <a:cxnLst/>
              <a:rect l="0" t="0" r="0" b="0"/>
              <a:pathLst>
                <a:path w="88901" h="129994">
                  <a:moveTo>
                    <a:pt x="0" y="23112"/>
                  </a:moveTo>
                  <a:lnTo>
                    <a:pt x="0" y="23112"/>
                  </a:lnTo>
                  <a:lnTo>
                    <a:pt x="0" y="16370"/>
                  </a:lnTo>
                  <a:lnTo>
                    <a:pt x="9407" y="9297"/>
                  </a:lnTo>
                  <a:lnTo>
                    <a:pt x="25348" y="2861"/>
                  </a:lnTo>
                  <a:lnTo>
                    <a:pt x="44191" y="0"/>
                  </a:lnTo>
                  <a:lnTo>
                    <a:pt x="60563" y="4374"/>
                  </a:lnTo>
                  <a:lnTo>
                    <a:pt x="67892" y="8503"/>
                  </a:lnTo>
                  <a:lnTo>
                    <a:pt x="77917" y="20617"/>
                  </a:lnTo>
                  <a:lnTo>
                    <a:pt x="81578" y="27799"/>
                  </a:lnTo>
                  <a:lnTo>
                    <a:pt x="81902" y="36114"/>
                  </a:lnTo>
                  <a:lnTo>
                    <a:pt x="76617" y="54761"/>
                  </a:lnTo>
                  <a:lnTo>
                    <a:pt x="61742" y="81722"/>
                  </a:lnTo>
                  <a:lnTo>
                    <a:pt x="34094" y="109635"/>
                  </a:lnTo>
                  <a:lnTo>
                    <a:pt x="15796" y="122587"/>
                  </a:lnTo>
                  <a:lnTo>
                    <a:pt x="14764" y="124001"/>
                  </a:lnTo>
                  <a:lnTo>
                    <a:pt x="13617" y="127453"/>
                  </a:lnTo>
                  <a:lnTo>
                    <a:pt x="14723" y="128656"/>
                  </a:lnTo>
                  <a:lnTo>
                    <a:pt x="19714" y="129993"/>
                  </a:lnTo>
                  <a:lnTo>
                    <a:pt x="53283" y="129440"/>
                  </a:lnTo>
                  <a:lnTo>
                    <a:pt x="88900" y="118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864"/>
            <p:cNvSpPr/>
            <p:nvPr>
              <p:custDataLst>
                <p:tags r:id="rId132"/>
              </p:custDataLst>
            </p:nvPr>
          </p:nvSpPr>
          <p:spPr>
            <a:xfrm>
              <a:off x="4281656" y="692150"/>
              <a:ext cx="226845" cy="272227"/>
            </a:xfrm>
            <a:custGeom>
              <a:avLst/>
              <a:gdLst/>
              <a:ahLst/>
              <a:cxnLst/>
              <a:rect l="0" t="0" r="0" b="0"/>
              <a:pathLst>
                <a:path w="226845" h="272227">
                  <a:moveTo>
                    <a:pt x="10944" y="203200"/>
                  </a:moveTo>
                  <a:lnTo>
                    <a:pt x="10944" y="203200"/>
                  </a:lnTo>
                  <a:lnTo>
                    <a:pt x="7573" y="206571"/>
                  </a:lnTo>
                  <a:lnTo>
                    <a:pt x="5477" y="218780"/>
                  </a:lnTo>
                  <a:lnTo>
                    <a:pt x="9838" y="237505"/>
                  </a:lnTo>
                  <a:lnTo>
                    <a:pt x="16182" y="254051"/>
                  </a:lnTo>
                  <a:lnTo>
                    <a:pt x="29372" y="272226"/>
                  </a:lnTo>
                  <a:lnTo>
                    <a:pt x="33181" y="262693"/>
                  </a:lnTo>
                  <a:lnTo>
                    <a:pt x="32035" y="239721"/>
                  </a:lnTo>
                  <a:lnTo>
                    <a:pt x="23857" y="200459"/>
                  </a:lnTo>
                  <a:lnTo>
                    <a:pt x="16448" y="165528"/>
                  </a:lnTo>
                  <a:lnTo>
                    <a:pt x="9157" y="129307"/>
                  </a:lnTo>
                  <a:lnTo>
                    <a:pt x="1791" y="87937"/>
                  </a:lnTo>
                  <a:lnTo>
                    <a:pt x="0" y="65488"/>
                  </a:lnTo>
                  <a:lnTo>
                    <a:pt x="2082" y="54741"/>
                  </a:lnTo>
                  <a:lnTo>
                    <a:pt x="12885" y="45261"/>
                  </a:lnTo>
                  <a:lnTo>
                    <a:pt x="46326" y="31990"/>
                  </a:lnTo>
                  <a:lnTo>
                    <a:pt x="78881" y="22685"/>
                  </a:lnTo>
                  <a:lnTo>
                    <a:pt x="114516" y="11493"/>
                  </a:lnTo>
                  <a:lnTo>
                    <a:pt x="149639" y="5108"/>
                  </a:lnTo>
                  <a:lnTo>
                    <a:pt x="193620" y="1514"/>
                  </a:lnTo>
                  <a:lnTo>
                    <a:pt x="226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865"/>
            <p:cNvSpPr/>
            <p:nvPr>
              <p:custDataLst>
                <p:tags r:id="rId133"/>
              </p:custDataLst>
            </p:nvPr>
          </p:nvSpPr>
          <p:spPr>
            <a:xfrm>
              <a:off x="4005973" y="819150"/>
              <a:ext cx="254878" cy="98665"/>
            </a:xfrm>
            <a:custGeom>
              <a:avLst/>
              <a:gdLst/>
              <a:ahLst/>
              <a:cxnLst/>
              <a:rect l="0" t="0" r="0" b="0"/>
              <a:pathLst>
                <a:path w="254878" h="98665">
                  <a:moveTo>
                    <a:pt x="51677" y="19050"/>
                  </a:moveTo>
                  <a:lnTo>
                    <a:pt x="51677" y="19050"/>
                  </a:lnTo>
                  <a:lnTo>
                    <a:pt x="52382" y="25531"/>
                  </a:lnTo>
                  <a:lnTo>
                    <a:pt x="55048" y="34630"/>
                  </a:lnTo>
                  <a:lnTo>
                    <a:pt x="53773" y="55024"/>
                  </a:lnTo>
                  <a:lnTo>
                    <a:pt x="45556" y="75570"/>
                  </a:lnTo>
                  <a:lnTo>
                    <a:pt x="34184" y="91692"/>
                  </a:lnTo>
                  <a:lnTo>
                    <a:pt x="26029" y="97197"/>
                  </a:lnTo>
                  <a:lnTo>
                    <a:pt x="21878" y="98664"/>
                  </a:lnTo>
                  <a:lnTo>
                    <a:pt x="17700" y="98232"/>
                  </a:lnTo>
                  <a:lnTo>
                    <a:pt x="9295" y="93988"/>
                  </a:lnTo>
                  <a:lnTo>
                    <a:pt x="2737" y="83635"/>
                  </a:lnTo>
                  <a:lnTo>
                    <a:pt x="0" y="76924"/>
                  </a:lnTo>
                  <a:lnTo>
                    <a:pt x="723" y="61940"/>
                  </a:lnTo>
                  <a:lnTo>
                    <a:pt x="6453" y="47285"/>
                  </a:lnTo>
                  <a:lnTo>
                    <a:pt x="16055" y="36067"/>
                  </a:lnTo>
                  <a:lnTo>
                    <a:pt x="40103" y="21819"/>
                  </a:lnTo>
                  <a:lnTo>
                    <a:pt x="72639" y="12990"/>
                  </a:lnTo>
                  <a:lnTo>
                    <a:pt x="112499" y="5773"/>
                  </a:lnTo>
                  <a:lnTo>
                    <a:pt x="149029" y="2566"/>
                  </a:lnTo>
                  <a:lnTo>
                    <a:pt x="182198" y="1140"/>
                  </a:lnTo>
                  <a:lnTo>
                    <a:pt x="222994" y="338"/>
                  </a:lnTo>
                  <a:lnTo>
                    <a:pt x="2548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866"/>
            <p:cNvSpPr/>
            <p:nvPr>
              <p:custDataLst>
                <p:tags r:id="rId134"/>
              </p:custDataLst>
            </p:nvPr>
          </p:nvSpPr>
          <p:spPr>
            <a:xfrm>
              <a:off x="4028548" y="574226"/>
              <a:ext cx="676803" cy="46089"/>
            </a:xfrm>
            <a:custGeom>
              <a:avLst/>
              <a:gdLst/>
              <a:ahLst/>
              <a:cxnLst/>
              <a:rect l="0" t="0" r="0" b="0"/>
              <a:pathLst>
                <a:path w="676803" h="46089">
                  <a:moveTo>
                    <a:pt x="16402" y="41724"/>
                  </a:moveTo>
                  <a:lnTo>
                    <a:pt x="16402" y="41724"/>
                  </a:lnTo>
                  <a:lnTo>
                    <a:pt x="6289" y="41724"/>
                  </a:lnTo>
                  <a:lnTo>
                    <a:pt x="3310" y="42430"/>
                  </a:lnTo>
                  <a:lnTo>
                    <a:pt x="1324" y="43605"/>
                  </a:lnTo>
                  <a:lnTo>
                    <a:pt x="0" y="45095"/>
                  </a:lnTo>
                  <a:lnTo>
                    <a:pt x="2645" y="46088"/>
                  </a:lnTo>
                  <a:lnTo>
                    <a:pt x="45408" y="45800"/>
                  </a:lnTo>
                  <a:lnTo>
                    <a:pt x="91383" y="42125"/>
                  </a:lnTo>
                  <a:lnTo>
                    <a:pt x="121423" y="39169"/>
                  </a:lnTo>
                  <a:lnTo>
                    <a:pt x="154149" y="35787"/>
                  </a:lnTo>
                  <a:lnTo>
                    <a:pt x="191489" y="31416"/>
                  </a:lnTo>
                  <a:lnTo>
                    <a:pt x="231905" y="26385"/>
                  </a:lnTo>
                  <a:lnTo>
                    <a:pt x="274370" y="20915"/>
                  </a:lnTo>
                  <a:lnTo>
                    <a:pt x="318909" y="15857"/>
                  </a:lnTo>
                  <a:lnTo>
                    <a:pt x="364829" y="11074"/>
                  </a:lnTo>
                  <a:lnTo>
                    <a:pt x="411670" y="6474"/>
                  </a:lnTo>
                  <a:lnTo>
                    <a:pt x="453481" y="3407"/>
                  </a:lnTo>
                  <a:lnTo>
                    <a:pt x="491938" y="1363"/>
                  </a:lnTo>
                  <a:lnTo>
                    <a:pt x="528159" y="0"/>
                  </a:lnTo>
                  <a:lnTo>
                    <a:pt x="557951" y="502"/>
                  </a:lnTo>
                  <a:lnTo>
                    <a:pt x="583457" y="2248"/>
                  </a:lnTo>
                  <a:lnTo>
                    <a:pt x="624027" y="8657"/>
                  </a:lnTo>
                  <a:lnTo>
                    <a:pt x="676802" y="2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867"/>
            <p:cNvSpPr/>
            <p:nvPr>
              <p:custDataLst>
                <p:tags r:id="rId135"/>
              </p:custDataLst>
            </p:nvPr>
          </p:nvSpPr>
          <p:spPr>
            <a:xfrm>
              <a:off x="4223338" y="276581"/>
              <a:ext cx="37513" cy="263170"/>
            </a:xfrm>
            <a:custGeom>
              <a:avLst/>
              <a:gdLst/>
              <a:ahLst/>
              <a:cxnLst/>
              <a:rect l="0" t="0" r="0" b="0"/>
              <a:pathLst>
                <a:path w="37513" h="263170">
                  <a:moveTo>
                    <a:pt x="5762" y="21869"/>
                  </a:moveTo>
                  <a:lnTo>
                    <a:pt x="5762" y="21869"/>
                  </a:lnTo>
                  <a:lnTo>
                    <a:pt x="295" y="0"/>
                  </a:lnTo>
                  <a:lnTo>
                    <a:pt x="0" y="939"/>
                  </a:lnTo>
                  <a:lnTo>
                    <a:pt x="2860" y="40149"/>
                  </a:lnTo>
                  <a:lnTo>
                    <a:pt x="6354" y="71621"/>
                  </a:lnTo>
                  <a:lnTo>
                    <a:pt x="9553" y="106775"/>
                  </a:lnTo>
                  <a:lnTo>
                    <a:pt x="10974" y="143566"/>
                  </a:lnTo>
                  <a:lnTo>
                    <a:pt x="15370" y="179203"/>
                  </a:lnTo>
                  <a:lnTo>
                    <a:pt x="25777" y="225355"/>
                  </a:lnTo>
                  <a:lnTo>
                    <a:pt x="37512" y="263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384"/>
          <p:cNvGrpSpPr/>
          <p:nvPr/>
        </p:nvGrpSpPr>
        <p:grpSpPr>
          <a:xfrm>
            <a:off x="5174204" y="80030"/>
            <a:ext cx="1359947" cy="706725"/>
            <a:chOff x="5174204" y="80030"/>
            <a:chExt cx="1359947" cy="706725"/>
          </a:xfrm>
        </p:grpSpPr>
        <p:sp>
          <p:nvSpPr>
            <p:cNvPr id="51" name="SMARTInkShape-1868"/>
            <p:cNvSpPr/>
            <p:nvPr>
              <p:custDataLst>
                <p:tags r:id="rId116"/>
              </p:custDataLst>
            </p:nvPr>
          </p:nvSpPr>
          <p:spPr>
            <a:xfrm>
              <a:off x="6254750" y="432062"/>
              <a:ext cx="127001" cy="77863"/>
            </a:xfrm>
            <a:custGeom>
              <a:avLst/>
              <a:gdLst/>
              <a:ahLst/>
              <a:cxnLst/>
              <a:rect l="0" t="0" r="0" b="0"/>
              <a:pathLst>
                <a:path w="127001" h="77863">
                  <a:moveTo>
                    <a:pt x="0" y="6088"/>
                  </a:moveTo>
                  <a:lnTo>
                    <a:pt x="0" y="6088"/>
                  </a:lnTo>
                  <a:lnTo>
                    <a:pt x="10139" y="1724"/>
                  </a:lnTo>
                  <a:lnTo>
                    <a:pt x="33224" y="0"/>
                  </a:lnTo>
                  <a:lnTo>
                    <a:pt x="37671" y="1323"/>
                  </a:lnTo>
                  <a:lnTo>
                    <a:pt x="44495" y="6557"/>
                  </a:lnTo>
                  <a:lnTo>
                    <a:pt x="45891" y="10634"/>
                  </a:lnTo>
                  <a:lnTo>
                    <a:pt x="45561" y="20809"/>
                  </a:lnTo>
                  <a:lnTo>
                    <a:pt x="41180" y="30505"/>
                  </a:lnTo>
                  <a:lnTo>
                    <a:pt x="18763" y="59946"/>
                  </a:lnTo>
                  <a:lnTo>
                    <a:pt x="11867" y="66008"/>
                  </a:lnTo>
                  <a:lnTo>
                    <a:pt x="8801" y="71054"/>
                  </a:lnTo>
                  <a:lnTo>
                    <a:pt x="11512" y="73388"/>
                  </a:lnTo>
                  <a:lnTo>
                    <a:pt x="23931" y="77862"/>
                  </a:lnTo>
                  <a:lnTo>
                    <a:pt x="70788" y="71980"/>
                  </a:lnTo>
                  <a:lnTo>
                    <a:pt x="127000" y="63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869"/>
            <p:cNvSpPr/>
            <p:nvPr>
              <p:custDataLst>
                <p:tags r:id="rId117"/>
              </p:custDataLst>
            </p:nvPr>
          </p:nvSpPr>
          <p:spPr>
            <a:xfrm>
              <a:off x="6054275" y="514350"/>
              <a:ext cx="149676" cy="52588"/>
            </a:xfrm>
            <a:custGeom>
              <a:avLst/>
              <a:gdLst/>
              <a:ahLst/>
              <a:cxnLst/>
              <a:rect l="0" t="0" r="0" b="0"/>
              <a:pathLst>
                <a:path w="149676" h="52588">
                  <a:moveTo>
                    <a:pt x="54425" y="12700"/>
                  </a:moveTo>
                  <a:lnTo>
                    <a:pt x="54425" y="12700"/>
                  </a:lnTo>
                  <a:lnTo>
                    <a:pt x="49356" y="18475"/>
                  </a:lnTo>
                  <a:lnTo>
                    <a:pt x="33225" y="45455"/>
                  </a:lnTo>
                  <a:lnTo>
                    <a:pt x="20157" y="52587"/>
                  </a:lnTo>
                  <a:lnTo>
                    <a:pt x="14646" y="51992"/>
                  </a:lnTo>
                  <a:lnTo>
                    <a:pt x="2878" y="45685"/>
                  </a:lnTo>
                  <a:lnTo>
                    <a:pt x="305" y="41040"/>
                  </a:lnTo>
                  <a:lnTo>
                    <a:pt x="0" y="35827"/>
                  </a:lnTo>
                  <a:lnTo>
                    <a:pt x="1208" y="30234"/>
                  </a:lnTo>
                  <a:lnTo>
                    <a:pt x="5542" y="25095"/>
                  </a:lnTo>
                  <a:lnTo>
                    <a:pt x="27789" y="11826"/>
                  </a:lnTo>
                  <a:lnTo>
                    <a:pt x="53276" y="3817"/>
                  </a:lnTo>
                  <a:lnTo>
                    <a:pt x="93133" y="754"/>
                  </a:lnTo>
                  <a:lnTo>
                    <a:pt x="137630" y="99"/>
                  </a:lnTo>
                  <a:lnTo>
                    <a:pt x="149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870"/>
            <p:cNvSpPr/>
            <p:nvPr>
              <p:custDataLst>
                <p:tags r:id="rId118"/>
              </p:custDataLst>
            </p:nvPr>
          </p:nvSpPr>
          <p:spPr>
            <a:xfrm>
              <a:off x="5883961" y="455051"/>
              <a:ext cx="135840" cy="115488"/>
            </a:xfrm>
            <a:custGeom>
              <a:avLst/>
              <a:gdLst/>
              <a:ahLst/>
              <a:cxnLst/>
              <a:rect l="0" t="0" r="0" b="0"/>
              <a:pathLst>
                <a:path w="135840" h="115488">
                  <a:moveTo>
                    <a:pt x="8839" y="21199"/>
                  </a:moveTo>
                  <a:lnTo>
                    <a:pt x="8839" y="21199"/>
                  </a:lnTo>
                  <a:lnTo>
                    <a:pt x="5468" y="21199"/>
                  </a:lnTo>
                  <a:lnTo>
                    <a:pt x="1932" y="19318"/>
                  </a:lnTo>
                  <a:lnTo>
                    <a:pt x="0" y="17828"/>
                  </a:lnTo>
                  <a:lnTo>
                    <a:pt x="830" y="16129"/>
                  </a:lnTo>
                  <a:lnTo>
                    <a:pt x="12111" y="10368"/>
                  </a:lnTo>
                  <a:lnTo>
                    <a:pt x="47762" y="0"/>
                  </a:lnTo>
                  <a:lnTo>
                    <a:pt x="65414" y="1429"/>
                  </a:lnTo>
                  <a:lnTo>
                    <a:pt x="80551" y="6768"/>
                  </a:lnTo>
                  <a:lnTo>
                    <a:pt x="89629" y="13844"/>
                  </a:lnTo>
                  <a:lnTo>
                    <a:pt x="94135" y="23575"/>
                  </a:lnTo>
                  <a:lnTo>
                    <a:pt x="95336" y="29133"/>
                  </a:lnTo>
                  <a:lnTo>
                    <a:pt x="91026" y="42834"/>
                  </a:lnTo>
                  <a:lnTo>
                    <a:pt x="81350" y="57626"/>
                  </a:lnTo>
                  <a:lnTo>
                    <a:pt x="52143" y="82487"/>
                  </a:lnTo>
                  <a:lnTo>
                    <a:pt x="29308" y="97824"/>
                  </a:lnTo>
                  <a:lnTo>
                    <a:pt x="24992" y="102997"/>
                  </a:lnTo>
                  <a:lnTo>
                    <a:pt x="23841" y="105365"/>
                  </a:lnTo>
                  <a:lnTo>
                    <a:pt x="24485" y="107648"/>
                  </a:lnTo>
                  <a:lnTo>
                    <a:pt x="28963" y="112067"/>
                  </a:lnTo>
                  <a:lnTo>
                    <a:pt x="37539" y="114501"/>
                  </a:lnTo>
                  <a:lnTo>
                    <a:pt x="82337" y="115487"/>
                  </a:lnTo>
                  <a:lnTo>
                    <a:pt x="135839" y="110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871"/>
            <p:cNvSpPr/>
            <p:nvPr>
              <p:custDataLst>
                <p:tags r:id="rId119"/>
              </p:custDataLst>
            </p:nvPr>
          </p:nvSpPr>
          <p:spPr>
            <a:xfrm>
              <a:off x="5676900" y="378927"/>
              <a:ext cx="641351" cy="46524"/>
            </a:xfrm>
            <a:custGeom>
              <a:avLst/>
              <a:gdLst/>
              <a:ahLst/>
              <a:cxnLst/>
              <a:rect l="0" t="0" r="0" b="0"/>
              <a:pathLst>
                <a:path w="641351" h="46524">
                  <a:moveTo>
                    <a:pt x="0" y="46523"/>
                  </a:moveTo>
                  <a:lnTo>
                    <a:pt x="0" y="46523"/>
                  </a:lnTo>
                  <a:lnTo>
                    <a:pt x="3371" y="46523"/>
                  </a:lnTo>
                  <a:lnTo>
                    <a:pt x="44876" y="34589"/>
                  </a:lnTo>
                  <a:lnTo>
                    <a:pt x="84150" y="29225"/>
                  </a:lnTo>
                  <a:lnTo>
                    <a:pt x="110429" y="25819"/>
                  </a:lnTo>
                  <a:lnTo>
                    <a:pt x="139236" y="22137"/>
                  </a:lnTo>
                  <a:lnTo>
                    <a:pt x="172552" y="18271"/>
                  </a:lnTo>
                  <a:lnTo>
                    <a:pt x="208873" y="14283"/>
                  </a:lnTo>
                  <a:lnTo>
                    <a:pt x="247199" y="10213"/>
                  </a:lnTo>
                  <a:lnTo>
                    <a:pt x="288271" y="6794"/>
                  </a:lnTo>
                  <a:lnTo>
                    <a:pt x="331175" y="3809"/>
                  </a:lnTo>
                  <a:lnTo>
                    <a:pt x="375300" y="1114"/>
                  </a:lnTo>
                  <a:lnTo>
                    <a:pt x="416711" y="22"/>
                  </a:lnTo>
                  <a:lnTo>
                    <a:pt x="456313" y="0"/>
                  </a:lnTo>
                  <a:lnTo>
                    <a:pt x="494709" y="691"/>
                  </a:lnTo>
                  <a:lnTo>
                    <a:pt x="526655" y="1152"/>
                  </a:lnTo>
                  <a:lnTo>
                    <a:pt x="554303" y="1459"/>
                  </a:lnTo>
                  <a:lnTo>
                    <a:pt x="597019" y="2506"/>
                  </a:lnTo>
                  <a:lnTo>
                    <a:pt x="641350" y="8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872"/>
            <p:cNvSpPr/>
            <p:nvPr>
              <p:custDataLst>
                <p:tags r:id="rId120"/>
              </p:custDataLst>
            </p:nvPr>
          </p:nvSpPr>
          <p:spPr>
            <a:xfrm>
              <a:off x="6426200" y="80030"/>
              <a:ext cx="107951" cy="78721"/>
            </a:xfrm>
            <a:custGeom>
              <a:avLst/>
              <a:gdLst/>
              <a:ahLst/>
              <a:cxnLst/>
              <a:rect l="0" t="0" r="0" b="0"/>
              <a:pathLst>
                <a:path w="107951" h="78721">
                  <a:moveTo>
                    <a:pt x="0" y="21570"/>
                  </a:moveTo>
                  <a:lnTo>
                    <a:pt x="0" y="21570"/>
                  </a:lnTo>
                  <a:lnTo>
                    <a:pt x="5026" y="9637"/>
                  </a:lnTo>
                  <a:lnTo>
                    <a:pt x="5467" y="7264"/>
                  </a:lnTo>
                  <a:lnTo>
                    <a:pt x="9721" y="2747"/>
                  </a:lnTo>
                  <a:lnTo>
                    <a:pt x="12831" y="555"/>
                  </a:lnTo>
                  <a:lnTo>
                    <a:pt x="21930" y="0"/>
                  </a:lnTo>
                  <a:lnTo>
                    <a:pt x="41649" y="5393"/>
                  </a:lnTo>
                  <a:lnTo>
                    <a:pt x="44700" y="8669"/>
                  </a:lnTo>
                  <a:lnTo>
                    <a:pt x="48088" y="17953"/>
                  </a:lnTo>
                  <a:lnTo>
                    <a:pt x="46626" y="38451"/>
                  </a:lnTo>
                  <a:lnTo>
                    <a:pt x="41654" y="50474"/>
                  </a:lnTo>
                  <a:lnTo>
                    <a:pt x="26862" y="76045"/>
                  </a:lnTo>
                  <a:lnTo>
                    <a:pt x="27786" y="76937"/>
                  </a:lnTo>
                  <a:lnTo>
                    <a:pt x="36533" y="78192"/>
                  </a:lnTo>
                  <a:lnTo>
                    <a:pt x="83387" y="78689"/>
                  </a:lnTo>
                  <a:lnTo>
                    <a:pt x="107950" y="78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873"/>
            <p:cNvSpPr/>
            <p:nvPr>
              <p:custDataLst>
                <p:tags r:id="rId121"/>
              </p:custDataLst>
            </p:nvPr>
          </p:nvSpPr>
          <p:spPr>
            <a:xfrm>
              <a:off x="6350883" y="140583"/>
              <a:ext cx="44810" cy="176918"/>
            </a:xfrm>
            <a:custGeom>
              <a:avLst/>
              <a:gdLst/>
              <a:ahLst/>
              <a:cxnLst/>
              <a:rect l="0" t="0" r="0" b="0"/>
              <a:pathLst>
                <a:path w="44810" h="1769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3839" y="35114"/>
                  </a:lnTo>
                  <a:lnTo>
                    <a:pt x="44056" y="69128"/>
                  </a:lnTo>
                  <a:lnTo>
                    <a:pt x="44809" y="107115"/>
                  </a:lnTo>
                  <a:lnTo>
                    <a:pt x="38742" y="150690"/>
                  </a:lnTo>
                  <a:lnTo>
                    <a:pt x="30867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874"/>
            <p:cNvSpPr/>
            <p:nvPr>
              <p:custDataLst>
                <p:tags r:id="rId122"/>
              </p:custDataLst>
            </p:nvPr>
          </p:nvSpPr>
          <p:spPr>
            <a:xfrm>
              <a:off x="6134983" y="169035"/>
              <a:ext cx="170568" cy="123066"/>
            </a:xfrm>
            <a:custGeom>
              <a:avLst/>
              <a:gdLst/>
              <a:ahLst/>
              <a:cxnLst/>
              <a:rect l="0" t="0" r="0" b="0"/>
              <a:pathLst>
                <a:path w="170568" h="123066">
                  <a:moveTo>
                    <a:pt x="5467" y="123065"/>
                  </a:moveTo>
                  <a:lnTo>
                    <a:pt x="5467" y="123065"/>
                  </a:lnTo>
                  <a:lnTo>
                    <a:pt x="2096" y="123065"/>
                  </a:lnTo>
                  <a:lnTo>
                    <a:pt x="1103" y="122359"/>
                  </a:lnTo>
                  <a:lnTo>
                    <a:pt x="441" y="121184"/>
                  </a:lnTo>
                  <a:lnTo>
                    <a:pt x="0" y="119694"/>
                  </a:lnTo>
                  <a:lnTo>
                    <a:pt x="411" y="117995"/>
                  </a:lnTo>
                  <a:lnTo>
                    <a:pt x="32040" y="72323"/>
                  </a:lnTo>
                  <a:lnTo>
                    <a:pt x="48148" y="44922"/>
                  </a:lnTo>
                  <a:lnTo>
                    <a:pt x="54663" y="15986"/>
                  </a:lnTo>
                  <a:lnTo>
                    <a:pt x="55950" y="0"/>
                  </a:lnTo>
                  <a:lnTo>
                    <a:pt x="54644" y="99"/>
                  </a:lnTo>
                  <a:lnTo>
                    <a:pt x="49431" y="3973"/>
                  </a:lnTo>
                  <a:lnTo>
                    <a:pt x="38563" y="20829"/>
                  </a:lnTo>
                  <a:lnTo>
                    <a:pt x="33147" y="43698"/>
                  </a:lnTo>
                  <a:lnTo>
                    <a:pt x="38284" y="75089"/>
                  </a:lnTo>
                  <a:lnTo>
                    <a:pt x="44982" y="89513"/>
                  </a:lnTo>
                  <a:lnTo>
                    <a:pt x="48743" y="94347"/>
                  </a:lnTo>
                  <a:lnTo>
                    <a:pt x="53368" y="96864"/>
                  </a:lnTo>
                  <a:lnTo>
                    <a:pt x="64151" y="97779"/>
                  </a:lnTo>
                  <a:lnTo>
                    <a:pt x="75998" y="92071"/>
                  </a:lnTo>
                  <a:lnTo>
                    <a:pt x="94570" y="75076"/>
                  </a:lnTo>
                  <a:lnTo>
                    <a:pt x="105745" y="60109"/>
                  </a:lnTo>
                  <a:lnTo>
                    <a:pt x="118884" y="26808"/>
                  </a:lnTo>
                  <a:lnTo>
                    <a:pt x="119179" y="27144"/>
                  </a:lnTo>
                  <a:lnTo>
                    <a:pt x="119716" y="48804"/>
                  </a:lnTo>
                  <a:lnTo>
                    <a:pt x="121849" y="53802"/>
                  </a:lnTo>
                  <a:lnTo>
                    <a:pt x="142907" y="76297"/>
                  </a:lnTo>
                  <a:lnTo>
                    <a:pt x="153335" y="81112"/>
                  </a:lnTo>
                  <a:lnTo>
                    <a:pt x="170567" y="84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875"/>
            <p:cNvSpPr/>
            <p:nvPr>
              <p:custDataLst>
                <p:tags r:id="rId123"/>
              </p:custDataLst>
            </p:nvPr>
          </p:nvSpPr>
          <p:spPr>
            <a:xfrm>
              <a:off x="6009792" y="234950"/>
              <a:ext cx="79859" cy="19051"/>
            </a:xfrm>
            <a:custGeom>
              <a:avLst/>
              <a:gdLst/>
              <a:ahLst/>
              <a:cxnLst/>
              <a:rect l="0" t="0" r="0" b="0"/>
              <a:pathLst>
                <a:path w="798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8344"/>
                  </a:lnTo>
                  <a:lnTo>
                    <a:pt x="1562" y="15679"/>
                  </a:lnTo>
                  <a:lnTo>
                    <a:pt x="19158" y="8219"/>
                  </a:lnTo>
                  <a:lnTo>
                    <a:pt x="50961" y="1833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876"/>
            <p:cNvSpPr/>
            <p:nvPr>
              <p:custDataLst>
                <p:tags r:id="rId124"/>
              </p:custDataLst>
            </p:nvPr>
          </p:nvSpPr>
          <p:spPr>
            <a:xfrm>
              <a:off x="5835022" y="172856"/>
              <a:ext cx="133979" cy="109844"/>
            </a:xfrm>
            <a:custGeom>
              <a:avLst/>
              <a:gdLst/>
              <a:ahLst/>
              <a:cxnLst/>
              <a:rect l="0" t="0" r="0" b="0"/>
              <a:pathLst>
                <a:path w="133979" h="109844">
                  <a:moveTo>
                    <a:pt x="6978" y="17644"/>
                  </a:moveTo>
                  <a:lnTo>
                    <a:pt x="6978" y="17644"/>
                  </a:lnTo>
                  <a:lnTo>
                    <a:pt x="3607" y="10902"/>
                  </a:lnTo>
                  <a:lnTo>
                    <a:pt x="3320" y="8210"/>
                  </a:lnTo>
                  <a:lnTo>
                    <a:pt x="4882" y="3338"/>
                  </a:lnTo>
                  <a:lnTo>
                    <a:pt x="6285" y="1757"/>
                  </a:lnTo>
                  <a:lnTo>
                    <a:pt x="9727" y="0"/>
                  </a:lnTo>
                  <a:lnTo>
                    <a:pt x="25745" y="2381"/>
                  </a:lnTo>
                  <a:lnTo>
                    <a:pt x="36721" y="9450"/>
                  </a:lnTo>
                  <a:lnTo>
                    <a:pt x="41623" y="14298"/>
                  </a:lnTo>
                  <a:lnTo>
                    <a:pt x="47070" y="27210"/>
                  </a:lnTo>
                  <a:lnTo>
                    <a:pt x="48523" y="34605"/>
                  </a:lnTo>
                  <a:lnTo>
                    <a:pt x="43825" y="61867"/>
                  </a:lnTo>
                  <a:lnTo>
                    <a:pt x="30125" y="85545"/>
                  </a:lnTo>
                  <a:lnTo>
                    <a:pt x="16032" y="102596"/>
                  </a:lnTo>
                  <a:lnTo>
                    <a:pt x="7239" y="108317"/>
                  </a:lnTo>
                  <a:lnTo>
                    <a:pt x="2918" y="109843"/>
                  </a:lnTo>
                  <a:lnTo>
                    <a:pt x="744" y="109449"/>
                  </a:lnTo>
                  <a:lnTo>
                    <a:pt x="0" y="107775"/>
                  </a:lnTo>
                  <a:lnTo>
                    <a:pt x="209" y="105248"/>
                  </a:lnTo>
                  <a:lnTo>
                    <a:pt x="33097" y="63632"/>
                  </a:lnTo>
                  <a:lnTo>
                    <a:pt x="70996" y="18096"/>
                  </a:lnTo>
                  <a:lnTo>
                    <a:pt x="75100" y="13309"/>
                  </a:lnTo>
                  <a:lnTo>
                    <a:pt x="69574" y="18633"/>
                  </a:lnTo>
                  <a:lnTo>
                    <a:pt x="62371" y="35890"/>
                  </a:lnTo>
                  <a:lnTo>
                    <a:pt x="59138" y="55506"/>
                  </a:lnTo>
                  <a:lnTo>
                    <a:pt x="62146" y="66457"/>
                  </a:lnTo>
                  <a:lnTo>
                    <a:pt x="64923" y="71352"/>
                  </a:lnTo>
                  <a:lnTo>
                    <a:pt x="82316" y="84985"/>
                  </a:lnTo>
                  <a:lnTo>
                    <a:pt x="133978" y="9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877"/>
            <p:cNvSpPr/>
            <p:nvPr>
              <p:custDataLst>
                <p:tags r:id="rId125"/>
              </p:custDataLst>
            </p:nvPr>
          </p:nvSpPr>
          <p:spPr>
            <a:xfrm>
              <a:off x="5707389" y="108833"/>
              <a:ext cx="77462" cy="195968"/>
            </a:xfrm>
            <a:custGeom>
              <a:avLst/>
              <a:gdLst/>
              <a:ahLst/>
              <a:cxnLst/>
              <a:rect l="0" t="0" r="0" b="0"/>
              <a:pathLst>
                <a:path w="77462" h="195968">
                  <a:moveTo>
                    <a:pt x="64761" y="5467"/>
                  </a:moveTo>
                  <a:lnTo>
                    <a:pt x="64761" y="5467"/>
                  </a:lnTo>
                  <a:lnTo>
                    <a:pt x="61390" y="5467"/>
                  </a:lnTo>
                  <a:lnTo>
                    <a:pt x="57853" y="3586"/>
                  </a:lnTo>
                  <a:lnTo>
                    <a:pt x="53205" y="0"/>
                  </a:lnTo>
                  <a:lnTo>
                    <a:pt x="45658" y="6121"/>
                  </a:lnTo>
                  <a:lnTo>
                    <a:pt x="25396" y="33087"/>
                  </a:lnTo>
                  <a:lnTo>
                    <a:pt x="8647" y="70017"/>
                  </a:lnTo>
                  <a:lnTo>
                    <a:pt x="0" y="112238"/>
                  </a:lnTo>
                  <a:lnTo>
                    <a:pt x="1985" y="153206"/>
                  </a:lnTo>
                  <a:lnTo>
                    <a:pt x="7697" y="172023"/>
                  </a:lnTo>
                  <a:lnTo>
                    <a:pt x="20585" y="185561"/>
                  </a:lnTo>
                  <a:lnTo>
                    <a:pt x="28960" y="191146"/>
                  </a:lnTo>
                  <a:lnTo>
                    <a:pt x="47673" y="195471"/>
                  </a:lnTo>
                  <a:lnTo>
                    <a:pt x="77461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878"/>
            <p:cNvSpPr/>
            <p:nvPr>
              <p:custDataLst>
                <p:tags r:id="rId126"/>
              </p:custDataLst>
            </p:nvPr>
          </p:nvSpPr>
          <p:spPr>
            <a:xfrm>
              <a:off x="5429250" y="2476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8282" y="13980"/>
                  </a:lnTo>
                  <a:lnTo>
                    <a:pt x="76645" y="8219"/>
                  </a:lnTo>
                  <a:lnTo>
                    <a:pt x="117881" y="274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879"/>
            <p:cNvSpPr/>
            <p:nvPr>
              <p:custDataLst>
                <p:tags r:id="rId127"/>
              </p:custDataLst>
            </p:nvPr>
          </p:nvSpPr>
          <p:spPr>
            <a:xfrm>
              <a:off x="5174204" y="520802"/>
              <a:ext cx="299497" cy="265953"/>
            </a:xfrm>
            <a:custGeom>
              <a:avLst/>
              <a:gdLst/>
              <a:ahLst/>
              <a:cxnLst/>
              <a:rect l="0" t="0" r="0" b="0"/>
              <a:pathLst>
                <a:path w="299497" h="265953">
                  <a:moveTo>
                    <a:pt x="51846" y="76098"/>
                  </a:moveTo>
                  <a:lnTo>
                    <a:pt x="51846" y="76098"/>
                  </a:lnTo>
                  <a:lnTo>
                    <a:pt x="48475" y="76098"/>
                  </a:lnTo>
                  <a:lnTo>
                    <a:pt x="47482" y="76804"/>
                  </a:lnTo>
                  <a:lnTo>
                    <a:pt x="46820" y="77979"/>
                  </a:lnTo>
                  <a:lnTo>
                    <a:pt x="46379" y="79469"/>
                  </a:lnTo>
                  <a:lnTo>
                    <a:pt x="55870" y="91678"/>
                  </a:lnTo>
                  <a:lnTo>
                    <a:pt x="75459" y="101959"/>
                  </a:lnTo>
                  <a:lnTo>
                    <a:pt x="111727" y="110343"/>
                  </a:lnTo>
                  <a:lnTo>
                    <a:pt x="129495" y="109427"/>
                  </a:lnTo>
                  <a:lnTo>
                    <a:pt x="144917" y="102906"/>
                  </a:lnTo>
                  <a:lnTo>
                    <a:pt x="163619" y="87334"/>
                  </a:lnTo>
                  <a:lnTo>
                    <a:pt x="168695" y="81472"/>
                  </a:lnTo>
                  <a:lnTo>
                    <a:pt x="171372" y="74742"/>
                  </a:lnTo>
                  <a:lnTo>
                    <a:pt x="172467" y="59738"/>
                  </a:lnTo>
                  <a:lnTo>
                    <a:pt x="165745" y="32053"/>
                  </a:lnTo>
                  <a:lnTo>
                    <a:pt x="156795" y="17482"/>
                  </a:lnTo>
                  <a:lnTo>
                    <a:pt x="151446" y="11620"/>
                  </a:lnTo>
                  <a:lnTo>
                    <a:pt x="136093" y="3226"/>
                  </a:lnTo>
                  <a:lnTo>
                    <a:pt x="127061" y="0"/>
                  </a:lnTo>
                  <a:lnTo>
                    <a:pt x="107617" y="179"/>
                  </a:lnTo>
                  <a:lnTo>
                    <a:pt x="87922" y="6373"/>
                  </a:lnTo>
                  <a:lnTo>
                    <a:pt x="60262" y="27138"/>
                  </a:lnTo>
                  <a:lnTo>
                    <a:pt x="21549" y="73247"/>
                  </a:lnTo>
                  <a:lnTo>
                    <a:pt x="6631" y="101642"/>
                  </a:lnTo>
                  <a:lnTo>
                    <a:pt x="0" y="133077"/>
                  </a:lnTo>
                  <a:lnTo>
                    <a:pt x="3009" y="175766"/>
                  </a:lnTo>
                  <a:lnTo>
                    <a:pt x="12838" y="211855"/>
                  </a:lnTo>
                  <a:lnTo>
                    <a:pt x="31429" y="241519"/>
                  </a:lnTo>
                  <a:lnTo>
                    <a:pt x="58183" y="261441"/>
                  </a:lnTo>
                  <a:lnTo>
                    <a:pt x="81943" y="265952"/>
                  </a:lnTo>
                  <a:lnTo>
                    <a:pt x="128732" y="262644"/>
                  </a:lnTo>
                  <a:lnTo>
                    <a:pt x="166451" y="256374"/>
                  </a:lnTo>
                  <a:lnTo>
                    <a:pt x="204382" y="248884"/>
                  </a:lnTo>
                  <a:lnTo>
                    <a:pt x="251323" y="240104"/>
                  </a:lnTo>
                  <a:lnTo>
                    <a:pt x="299496" y="234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385"/>
          <p:cNvGrpSpPr/>
          <p:nvPr/>
        </p:nvGrpSpPr>
        <p:grpSpPr>
          <a:xfrm>
            <a:off x="7148757" y="476332"/>
            <a:ext cx="566494" cy="404968"/>
            <a:chOff x="7148757" y="476332"/>
            <a:chExt cx="566494" cy="404968"/>
          </a:xfrm>
        </p:grpSpPr>
        <p:sp>
          <p:nvSpPr>
            <p:cNvPr id="64" name="SMARTInkShape-1880"/>
            <p:cNvSpPr/>
            <p:nvPr>
              <p:custDataLst>
                <p:tags r:id="rId114"/>
              </p:custDataLst>
            </p:nvPr>
          </p:nvSpPr>
          <p:spPr>
            <a:xfrm>
              <a:off x="7677150" y="8128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38100" y="0"/>
                  </a:moveTo>
                  <a:lnTo>
                    <a:pt x="381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881"/>
            <p:cNvSpPr/>
            <p:nvPr>
              <p:custDataLst>
                <p:tags r:id="rId115"/>
              </p:custDataLst>
            </p:nvPr>
          </p:nvSpPr>
          <p:spPr>
            <a:xfrm>
              <a:off x="7148757" y="476332"/>
              <a:ext cx="420444" cy="404968"/>
            </a:xfrm>
            <a:custGeom>
              <a:avLst/>
              <a:gdLst/>
              <a:ahLst/>
              <a:cxnLst/>
              <a:rect l="0" t="0" r="0" b="0"/>
              <a:pathLst>
                <a:path w="420444" h="404968">
                  <a:moveTo>
                    <a:pt x="115643" y="279318"/>
                  </a:moveTo>
                  <a:lnTo>
                    <a:pt x="115643" y="279318"/>
                  </a:lnTo>
                  <a:lnTo>
                    <a:pt x="124481" y="279318"/>
                  </a:lnTo>
                  <a:lnTo>
                    <a:pt x="125769" y="278612"/>
                  </a:lnTo>
                  <a:lnTo>
                    <a:pt x="126627" y="277437"/>
                  </a:lnTo>
                  <a:lnTo>
                    <a:pt x="128286" y="274248"/>
                  </a:lnTo>
                  <a:lnTo>
                    <a:pt x="131375" y="270480"/>
                  </a:lnTo>
                  <a:lnTo>
                    <a:pt x="131775" y="267781"/>
                  </a:lnTo>
                  <a:lnTo>
                    <a:pt x="130338" y="261020"/>
                  </a:lnTo>
                  <a:lnTo>
                    <a:pt x="127556" y="257947"/>
                  </a:lnTo>
                  <a:lnTo>
                    <a:pt x="118820" y="252651"/>
                  </a:lnTo>
                  <a:lnTo>
                    <a:pt x="102003" y="249074"/>
                  </a:lnTo>
                  <a:lnTo>
                    <a:pt x="73501" y="258127"/>
                  </a:lnTo>
                  <a:lnTo>
                    <a:pt x="41616" y="277586"/>
                  </a:lnTo>
                  <a:lnTo>
                    <a:pt x="13197" y="307968"/>
                  </a:lnTo>
                  <a:lnTo>
                    <a:pt x="3083" y="331562"/>
                  </a:lnTo>
                  <a:lnTo>
                    <a:pt x="0" y="354749"/>
                  </a:lnTo>
                  <a:lnTo>
                    <a:pt x="3332" y="374461"/>
                  </a:lnTo>
                  <a:lnTo>
                    <a:pt x="13281" y="390748"/>
                  </a:lnTo>
                  <a:lnTo>
                    <a:pt x="19885" y="398055"/>
                  </a:lnTo>
                  <a:lnTo>
                    <a:pt x="27110" y="402220"/>
                  </a:lnTo>
                  <a:lnTo>
                    <a:pt x="42663" y="404967"/>
                  </a:lnTo>
                  <a:lnTo>
                    <a:pt x="60865" y="396310"/>
                  </a:lnTo>
                  <a:lnTo>
                    <a:pt x="80008" y="379292"/>
                  </a:lnTo>
                  <a:lnTo>
                    <a:pt x="106652" y="338417"/>
                  </a:lnTo>
                  <a:lnTo>
                    <a:pt x="123877" y="297117"/>
                  </a:lnTo>
                  <a:lnTo>
                    <a:pt x="131010" y="271429"/>
                  </a:lnTo>
                  <a:lnTo>
                    <a:pt x="137177" y="243014"/>
                  </a:lnTo>
                  <a:lnTo>
                    <a:pt x="142698" y="212782"/>
                  </a:lnTo>
                  <a:lnTo>
                    <a:pt x="147085" y="180633"/>
                  </a:lnTo>
                  <a:lnTo>
                    <a:pt x="150716" y="147206"/>
                  </a:lnTo>
                  <a:lnTo>
                    <a:pt x="153841" y="112926"/>
                  </a:lnTo>
                  <a:lnTo>
                    <a:pt x="155220" y="84429"/>
                  </a:lnTo>
                  <a:lnTo>
                    <a:pt x="154870" y="37714"/>
                  </a:lnTo>
                  <a:lnTo>
                    <a:pt x="150481" y="11307"/>
                  </a:lnTo>
                  <a:lnTo>
                    <a:pt x="147335" y="3277"/>
                  </a:lnTo>
                  <a:lnTo>
                    <a:pt x="143826" y="41"/>
                  </a:lnTo>
                  <a:lnTo>
                    <a:pt x="140076" y="0"/>
                  </a:lnTo>
                  <a:lnTo>
                    <a:pt x="136165" y="2089"/>
                  </a:lnTo>
                  <a:lnTo>
                    <a:pt x="123918" y="28627"/>
                  </a:lnTo>
                  <a:lnTo>
                    <a:pt x="115558" y="61596"/>
                  </a:lnTo>
                  <a:lnTo>
                    <a:pt x="109255" y="103530"/>
                  </a:lnTo>
                  <a:lnTo>
                    <a:pt x="108562" y="127554"/>
                  </a:lnTo>
                  <a:lnTo>
                    <a:pt x="108805" y="152742"/>
                  </a:lnTo>
                  <a:lnTo>
                    <a:pt x="110379" y="178001"/>
                  </a:lnTo>
                  <a:lnTo>
                    <a:pt x="112839" y="203306"/>
                  </a:lnTo>
                  <a:lnTo>
                    <a:pt x="115890" y="228644"/>
                  </a:lnTo>
                  <a:lnTo>
                    <a:pt x="123043" y="273729"/>
                  </a:lnTo>
                  <a:lnTo>
                    <a:pt x="130221" y="314229"/>
                  </a:lnTo>
                  <a:lnTo>
                    <a:pt x="135762" y="351043"/>
                  </a:lnTo>
                  <a:lnTo>
                    <a:pt x="146220" y="383277"/>
                  </a:lnTo>
                  <a:lnTo>
                    <a:pt x="152281" y="392550"/>
                  </a:lnTo>
                  <a:lnTo>
                    <a:pt x="154886" y="395022"/>
                  </a:lnTo>
                  <a:lnTo>
                    <a:pt x="158032" y="393143"/>
                  </a:lnTo>
                  <a:lnTo>
                    <a:pt x="173222" y="364779"/>
                  </a:lnTo>
                  <a:lnTo>
                    <a:pt x="193182" y="318463"/>
                  </a:lnTo>
                  <a:lnTo>
                    <a:pt x="204548" y="279628"/>
                  </a:lnTo>
                  <a:lnTo>
                    <a:pt x="215754" y="251423"/>
                  </a:lnTo>
                  <a:lnTo>
                    <a:pt x="221189" y="246610"/>
                  </a:lnTo>
                  <a:lnTo>
                    <a:pt x="227635" y="244107"/>
                  </a:lnTo>
                  <a:lnTo>
                    <a:pt x="234754" y="243144"/>
                  </a:lnTo>
                  <a:lnTo>
                    <a:pt x="240206" y="244619"/>
                  </a:lnTo>
                  <a:lnTo>
                    <a:pt x="244547" y="247718"/>
                  </a:lnTo>
                  <a:lnTo>
                    <a:pt x="248145" y="251902"/>
                  </a:lnTo>
                  <a:lnTo>
                    <a:pt x="252144" y="267838"/>
                  </a:lnTo>
                  <a:lnTo>
                    <a:pt x="252513" y="296848"/>
                  </a:lnTo>
                  <a:lnTo>
                    <a:pt x="243369" y="343661"/>
                  </a:lnTo>
                  <a:lnTo>
                    <a:pt x="243127" y="344085"/>
                  </a:lnTo>
                  <a:lnTo>
                    <a:pt x="242965" y="343663"/>
                  </a:lnTo>
                  <a:lnTo>
                    <a:pt x="259283" y="296398"/>
                  </a:lnTo>
                  <a:lnTo>
                    <a:pt x="281521" y="252274"/>
                  </a:lnTo>
                  <a:lnTo>
                    <a:pt x="303331" y="210831"/>
                  </a:lnTo>
                  <a:lnTo>
                    <a:pt x="303563" y="208965"/>
                  </a:lnTo>
                  <a:lnTo>
                    <a:pt x="303011" y="208427"/>
                  </a:lnTo>
                  <a:lnTo>
                    <a:pt x="301939" y="208774"/>
                  </a:lnTo>
                  <a:lnTo>
                    <a:pt x="293686" y="219375"/>
                  </a:lnTo>
                  <a:lnTo>
                    <a:pt x="285675" y="242664"/>
                  </a:lnTo>
                  <a:lnTo>
                    <a:pt x="282423" y="280727"/>
                  </a:lnTo>
                  <a:lnTo>
                    <a:pt x="284547" y="296172"/>
                  </a:lnTo>
                  <a:lnTo>
                    <a:pt x="291605" y="310092"/>
                  </a:lnTo>
                  <a:lnTo>
                    <a:pt x="296451" y="316767"/>
                  </a:lnTo>
                  <a:lnTo>
                    <a:pt x="309361" y="326066"/>
                  </a:lnTo>
                  <a:lnTo>
                    <a:pt x="326623" y="331845"/>
                  </a:lnTo>
                  <a:lnTo>
                    <a:pt x="364108" y="335098"/>
                  </a:lnTo>
                  <a:lnTo>
                    <a:pt x="420443" y="336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386"/>
          <p:cNvGrpSpPr/>
          <p:nvPr/>
        </p:nvGrpSpPr>
        <p:grpSpPr>
          <a:xfrm>
            <a:off x="1531585" y="1819231"/>
            <a:ext cx="1237016" cy="650920"/>
            <a:chOff x="1531585" y="1819231"/>
            <a:chExt cx="1237016" cy="650920"/>
          </a:xfrm>
        </p:grpSpPr>
        <p:sp>
          <p:nvSpPr>
            <p:cNvPr id="67" name="SMARTInkShape-1882"/>
            <p:cNvSpPr/>
            <p:nvPr>
              <p:custDataLst>
                <p:tags r:id="rId109"/>
              </p:custDataLst>
            </p:nvPr>
          </p:nvSpPr>
          <p:spPr>
            <a:xfrm>
              <a:off x="2578499" y="2355184"/>
              <a:ext cx="190102" cy="114967"/>
            </a:xfrm>
            <a:custGeom>
              <a:avLst/>
              <a:gdLst/>
              <a:ahLst/>
              <a:cxnLst/>
              <a:rect l="0" t="0" r="0" b="0"/>
              <a:pathLst>
                <a:path w="190102" h="114967">
                  <a:moveTo>
                    <a:pt x="120251" y="45116"/>
                  </a:moveTo>
                  <a:lnTo>
                    <a:pt x="120251" y="45116"/>
                  </a:lnTo>
                  <a:lnTo>
                    <a:pt x="90397" y="9795"/>
                  </a:lnTo>
                  <a:lnTo>
                    <a:pt x="67739" y="0"/>
                  </a:lnTo>
                  <a:lnTo>
                    <a:pt x="50581" y="605"/>
                  </a:lnTo>
                  <a:lnTo>
                    <a:pt x="42054" y="2742"/>
                  </a:lnTo>
                  <a:lnTo>
                    <a:pt x="25054" y="14524"/>
                  </a:lnTo>
                  <a:lnTo>
                    <a:pt x="16570" y="22605"/>
                  </a:lnTo>
                  <a:lnTo>
                    <a:pt x="5261" y="42872"/>
                  </a:lnTo>
                  <a:lnTo>
                    <a:pt x="0" y="64580"/>
                  </a:lnTo>
                  <a:lnTo>
                    <a:pt x="2366" y="83635"/>
                  </a:lnTo>
                  <a:lnTo>
                    <a:pt x="6383" y="89845"/>
                  </a:lnTo>
                  <a:lnTo>
                    <a:pt x="11883" y="93986"/>
                  </a:lnTo>
                  <a:lnTo>
                    <a:pt x="18372" y="96746"/>
                  </a:lnTo>
                  <a:lnTo>
                    <a:pt x="33109" y="96050"/>
                  </a:lnTo>
                  <a:lnTo>
                    <a:pt x="40990" y="93888"/>
                  </a:lnTo>
                  <a:lnTo>
                    <a:pt x="55390" y="83961"/>
                  </a:lnTo>
                  <a:lnTo>
                    <a:pt x="90968" y="42037"/>
                  </a:lnTo>
                  <a:lnTo>
                    <a:pt x="94379" y="36713"/>
                  </a:lnTo>
                  <a:lnTo>
                    <a:pt x="97359" y="34575"/>
                  </a:lnTo>
                  <a:lnTo>
                    <a:pt x="100050" y="34561"/>
                  </a:lnTo>
                  <a:lnTo>
                    <a:pt x="102551" y="35963"/>
                  </a:lnTo>
                  <a:lnTo>
                    <a:pt x="122692" y="79341"/>
                  </a:lnTo>
                  <a:lnTo>
                    <a:pt x="143395" y="101118"/>
                  </a:lnTo>
                  <a:lnTo>
                    <a:pt x="161111" y="108811"/>
                  </a:lnTo>
                  <a:lnTo>
                    <a:pt x="190101" y="11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83"/>
            <p:cNvSpPr/>
            <p:nvPr>
              <p:custDataLst>
                <p:tags r:id="rId110"/>
              </p:custDataLst>
            </p:nvPr>
          </p:nvSpPr>
          <p:spPr>
            <a:xfrm>
              <a:off x="2317750" y="2209800"/>
              <a:ext cx="374651" cy="76201"/>
            </a:xfrm>
            <a:custGeom>
              <a:avLst/>
              <a:gdLst/>
              <a:ahLst/>
              <a:cxnLst/>
              <a:rect l="0" t="0" r="0" b="0"/>
              <a:pathLst>
                <a:path w="374651" h="76201">
                  <a:moveTo>
                    <a:pt x="0" y="76200"/>
                  </a:moveTo>
                  <a:lnTo>
                    <a:pt x="0" y="76200"/>
                  </a:lnTo>
                  <a:lnTo>
                    <a:pt x="39720" y="63944"/>
                  </a:lnTo>
                  <a:lnTo>
                    <a:pt x="82094" y="48410"/>
                  </a:lnTo>
                  <a:lnTo>
                    <a:pt x="110468" y="40740"/>
                  </a:lnTo>
                  <a:lnTo>
                    <a:pt x="142790" y="33510"/>
                  </a:lnTo>
                  <a:lnTo>
                    <a:pt x="177743" y="26573"/>
                  </a:lnTo>
                  <a:lnTo>
                    <a:pt x="215157" y="20538"/>
                  </a:lnTo>
                  <a:lnTo>
                    <a:pt x="254210" y="15103"/>
                  </a:lnTo>
                  <a:lnTo>
                    <a:pt x="294357" y="10069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84"/>
            <p:cNvSpPr/>
            <p:nvPr>
              <p:custDataLst>
                <p:tags r:id="rId111"/>
              </p:custDataLst>
            </p:nvPr>
          </p:nvSpPr>
          <p:spPr>
            <a:xfrm>
              <a:off x="1907692" y="2101850"/>
              <a:ext cx="194159" cy="44451"/>
            </a:xfrm>
            <a:custGeom>
              <a:avLst/>
              <a:gdLst/>
              <a:ahLst/>
              <a:cxnLst/>
              <a:rect l="0" t="0" r="0" b="0"/>
              <a:pathLst>
                <a:path w="19415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37189" y="37969"/>
                  </a:lnTo>
                  <a:lnTo>
                    <a:pt x="73359" y="28870"/>
                  </a:lnTo>
                  <a:lnTo>
                    <a:pt x="119067" y="17770"/>
                  </a:lnTo>
                  <a:lnTo>
                    <a:pt x="160784" y="7898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885"/>
            <p:cNvSpPr/>
            <p:nvPr>
              <p:custDataLst>
                <p:tags r:id="rId112"/>
              </p:custDataLst>
            </p:nvPr>
          </p:nvSpPr>
          <p:spPr>
            <a:xfrm>
              <a:off x="1962150" y="20383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46087" y="10212"/>
                  </a:lnTo>
                  <a:lnTo>
                    <a:pt x="83035" y="749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886"/>
            <p:cNvSpPr/>
            <p:nvPr>
              <p:custDataLst>
                <p:tags r:id="rId113"/>
              </p:custDataLst>
            </p:nvPr>
          </p:nvSpPr>
          <p:spPr>
            <a:xfrm>
              <a:off x="1531585" y="1819231"/>
              <a:ext cx="322616" cy="402104"/>
            </a:xfrm>
            <a:custGeom>
              <a:avLst/>
              <a:gdLst/>
              <a:ahLst/>
              <a:cxnLst/>
              <a:rect l="0" t="0" r="0" b="0"/>
              <a:pathLst>
                <a:path w="322616" h="402104">
                  <a:moveTo>
                    <a:pt x="144815" y="200069"/>
                  </a:moveTo>
                  <a:lnTo>
                    <a:pt x="144815" y="200069"/>
                  </a:lnTo>
                  <a:lnTo>
                    <a:pt x="128195" y="190635"/>
                  </a:lnTo>
                  <a:lnTo>
                    <a:pt x="102888" y="184887"/>
                  </a:lnTo>
                  <a:lnTo>
                    <a:pt x="85729" y="185795"/>
                  </a:lnTo>
                  <a:lnTo>
                    <a:pt x="56831" y="197016"/>
                  </a:lnTo>
                  <a:lnTo>
                    <a:pt x="38213" y="217292"/>
                  </a:lnTo>
                  <a:lnTo>
                    <a:pt x="13746" y="262322"/>
                  </a:lnTo>
                  <a:lnTo>
                    <a:pt x="2601" y="296176"/>
                  </a:lnTo>
                  <a:lnTo>
                    <a:pt x="0" y="327685"/>
                  </a:lnTo>
                  <a:lnTo>
                    <a:pt x="6840" y="356271"/>
                  </a:lnTo>
                  <a:lnTo>
                    <a:pt x="19993" y="380264"/>
                  </a:lnTo>
                  <a:lnTo>
                    <a:pt x="37598" y="395631"/>
                  </a:lnTo>
                  <a:lnTo>
                    <a:pt x="57181" y="401521"/>
                  </a:lnTo>
                  <a:lnTo>
                    <a:pt x="67343" y="402103"/>
                  </a:lnTo>
                  <a:lnTo>
                    <a:pt x="86159" y="395225"/>
                  </a:lnTo>
                  <a:lnTo>
                    <a:pt x="95127" y="389440"/>
                  </a:lnTo>
                  <a:lnTo>
                    <a:pt x="117863" y="357700"/>
                  </a:lnTo>
                  <a:lnTo>
                    <a:pt x="125781" y="323514"/>
                  </a:lnTo>
                  <a:lnTo>
                    <a:pt x="129300" y="280334"/>
                  </a:lnTo>
                  <a:lnTo>
                    <a:pt x="130238" y="254990"/>
                  </a:lnTo>
                  <a:lnTo>
                    <a:pt x="130864" y="228216"/>
                  </a:lnTo>
                  <a:lnTo>
                    <a:pt x="131281" y="198373"/>
                  </a:lnTo>
                  <a:lnTo>
                    <a:pt x="131559" y="166482"/>
                  </a:lnTo>
                  <a:lnTo>
                    <a:pt x="131744" y="133228"/>
                  </a:lnTo>
                  <a:lnTo>
                    <a:pt x="131868" y="104003"/>
                  </a:lnTo>
                  <a:lnTo>
                    <a:pt x="131950" y="77464"/>
                  </a:lnTo>
                  <a:lnTo>
                    <a:pt x="130631" y="34805"/>
                  </a:lnTo>
                  <a:lnTo>
                    <a:pt x="125341" y="11143"/>
                  </a:lnTo>
                  <a:lnTo>
                    <a:pt x="121954" y="4974"/>
                  </a:lnTo>
                  <a:lnTo>
                    <a:pt x="118286" y="1567"/>
                  </a:lnTo>
                  <a:lnTo>
                    <a:pt x="114429" y="0"/>
                  </a:lnTo>
                  <a:lnTo>
                    <a:pt x="110446" y="1779"/>
                  </a:lnTo>
                  <a:lnTo>
                    <a:pt x="102258" y="11281"/>
                  </a:lnTo>
                  <a:lnTo>
                    <a:pt x="93087" y="56094"/>
                  </a:lnTo>
                  <a:lnTo>
                    <a:pt x="91956" y="102449"/>
                  </a:lnTo>
                  <a:lnTo>
                    <a:pt x="92643" y="128639"/>
                  </a:lnTo>
                  <a:lnTo>
                    <a:pt x="94511" y="155271"/>
                  </a:lnTo>
                  <a:lnTo>
                    <a:pt x="97168" y="182198"/>
                  </a:lnTo>
                  <a:lnTo>
                    <a:pt x="100350" y="209322"/>
                  </a:lnTo>
                  <a:lnTo>
                    <a:pt x="103883" y="234460"/>
                  </a:lnTo>
                  <a:lnTo>
                    <a:pt x="111571" y="281206"/>
                  </a:lnTo>
                  <a:lnTo>
                    <a:pt x="119692" y="317974"/>
                  </a:lnTo>
                  <a:lnTo>
                    <a:pt x="132197" y="353067"/>
                  </a:lnTo>
                  <a:lnTo>
                    <a:pt x="139207" y="362612"/>
                  </a:lnTo>
                  <a:lnTo>
                    <a:pt x="141076" y="364170"/>
                  </a:lnTo>
                  <a:lnTo>
                    <a:pt x="142322" y="364503"/>
                  </a:lnTo>
                  <a:lnTo>
                    <a:pt x="151394" y="323636"/>
                  </a:lnTo>
                  <a:lnTo>
                    <a:pt x="157583" y="284189"/>
                  </a:lnTo>
                  <a:lnTo>
                    <a:pt x="163189" y="255800"/>
                  </a:lnTo>
                  <a:lnTo>
                    <a:pt x="182154" y="218342"/>
                  </a:lnTo>
                  <a:lnTo>
                    <a:pt x="186641" y="212251"/>
                  </a:lnTo>
                  <a:lnTo>
                    <a:pt x="191749" y="208896"/>
                  </a:lnTo>
                  <a:lnTo>
                    <a:pt x="203069" y="207049"/>
                  </a:lnTo>
                  <a:lnTo>
                    <a:pt x="208345" y="208956"/>
                  </a:lnTo>
                  <a:lnTo>
                    <a:pt x="217971" y="216719"/>
                  </a:lnTo>
                  <a:lnTo>
                    <a:pt x="227953" y="246473"/>
                  </a:lnTo>
                  <a:lnTo>
                    <a:pt x="231871" y="289930"/>
                  </a:lnTo>
                  <a:lnTo>
                    <a:pt x="227603" y="316927"/>
                  </a:lnTo>
                  <a:lnTo>
                    <a:pt x="218420" y="336529"/>
                  </a:lnTo>
                  <a:lnTo>
                    <a:pt x="213277" y="341857"/>
                  </a:lnTo>
                  <a:lnTo>
                    <a:pt x="210917" y="342572"/>
                  </a:lnTo>
                  <a:lnTo>
                    <a:pt x="208638" y="342343"/>
                  </a:lnTo>
                  <a:lnTo>
                    <a:pt x="206414" y="341485"/>
                  </a:lnTo>
                  <a:lnTo>
                    <a:pt x="205636" y="338091"/>
                  </a:lnTo>
                  <a:lnTo>
                    <a:pt x="208619" y="319124"/>
                  </a:lnTo>
                  <a:lnTo>
                    <a:pt x="223793" y="283349"/>
                  </a:lnTo>
                  <a:lnTo>
                    <a:pt x="256789" y="236018"/>
                  </a:lnTo>
                  <a:lnTo>
                    <a:pt x="282715" y="196169"/>
                  </a:lnTo>
                  <a:lnTo>
                    <a:pt x="277240" y="201187"/>
                  </a:lnTo>
                  <a:lnTo>
                    <a:pt x="259089" y="245236"/>
                  </a:lnTo>
                  <a:lnTo>
                    <a:pt x="252518" y="273295"/>
                  </a:lnTo>
                  <a:lnTo>
                    <a:pt x="254772" y="300347"/>
                  </a:lnTo>
                  <a:lnTo>
                    <a:pt x="258336" y="313488"/>
                  </a:lnTo>
                  <a:lnTo>
                    <a:pt x="271704" y="333733"/>
                  </a:lnTo>
                  <a:lnTo>
                    <a:pt x="288699" y="347670"/>
                  </a:lnTo>
                  <a:lnTo>
                    <a:pt x="322615" y="358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387"/>
          <p:cNvGrpSpPr/>
          <p:nvPr/>
        </p:nvGrpSpPr>
        <p:grpSpPr>
          <a:xfrm>
            <a:off x="2385971" y="1763527"/>
            <a:ext cx="323065" cy="419933"/>
            <a:chOff x="2385971" y="1763527"/>
            <a:chExt cx="323065" cy="419933"/>
          </a:xfrm>
        </p:grpSpPr>
        <p:sp>
          <p:nvSpPr>
            <p:cNvPr id="73" name="SMARTInkShape-1887"/>
            <p:cNvSpPr/>
            <p:nvPr>
              <p:custDataLst>
                <p:tags r:id="rId107"/>
              </p:custDataLst>
            </p:nvPr>
          </p:nvSpPr>
          <p:spPr>
            <a:xfrm>
              <a:off x="2575612" y="1939621"/>
              <a:ext cx="133424" cy="243839"/>
            </a:xfrm>
            <a:custGeom>
              <a:avLst/>
              <a:gdLst/>
              <a:ahLst/>
              <a:cxnLst/>
              <a:rect l="0" t="0" r="0" b="0"/>
              <a:pathLst>
                <a:path w="133424" h="243839">
                  <a:moveTo>
                    <a:pt x="8838" y="79679"/>
                  </a:moveTo>
                  <a:lnTo>
                    <a:pt x="8838" y="79679"/>
                  </a:lnTo>
                  <a:lnTo>
                    <a:pt x="8838" y="43504"/>
                  </a:lnTo>
                  <a:lnTo>
                    <a:pt x="8132" y="40746"/>
                  </a:lnTo>
                  <a:lnTo>
                    <a:pt x="6957" y="38907"/>
                  </a:lnTo>
                  <a:lnTo>
                    <a:pt x="5467" y="37681"/>
                  </a:lnTo>
                  <a:lnTo>
                    <a:pt x="3768" y="39686"/>
                  </a:lnTo>
                  <a:lnTo>
                    <a:pt x="0" y="49439"/>
                  </a:lnTo>
                  <a:lnTo>
                    <a:pt x="653" y="70798"/>
                  </a:lnTo>
                  <a:lnTo>
                    <a:pt x="7317" y="84904"/>
                  </a:lnTo>
                  <a:lnTo>
                    <a:pt x="17334" y="96818"/>
                  </a:lnTo>
                  <a:lnTo>
                    <a:pt x="28842" y="104465"/>
                  </a:lnTo>
                  <a:lnTo>
                    <a:pt x="44775" y="104571"/>
                  </a:lnTo>
                  <a:lnTo>
                    <a:pt x="53963" y="102624"/>
                  </a:lnTo>
                  <a:lnTo>
                    <a:pt x="69816" y="92934"/>
                  </a:lnTo>
                  <a:lnTo>
                    <a:pt x="83211" y="77809"/>
                  </a:lnTo>
                  <a:lnTo>
                    <a:pt x="101428" y="35487"/>
                  </a:lnTo>
                  <a:lnTo>
                    <a:pt x="108658" y="3059"/>
                  </a:lnTo>
                  <a:lnTo>
                    <a:pt x="108546" y="377"/>
                  </a:lnTo>
                  <a:lnTo>
                    <a:pt x="107765" y="0"/>
                  </a:lnTo>
                  <a:lnTo>
                    <a:pt x="106540" y="1159"/>
                  </a:lnTo>
                  <a:lnTo>
                    <a:pt x="101443" y="16276"/>
                  </a:lnTo>
                  <a:lnTo>
                    <a:pt x="108609" y="58218"/>
                  </a:lnTo>
                  <a:lnTo>
                    <a:pt x="119617" y="103267"/>
                  </a:lnTo>
                  <a:lnTo>
                    <a:pt x="127688" y="135788"/>
                  </a:lnTo>
                  <a:lnTo>
                    <a:pt x="133423" y="182460"/>
                  </a:lnTo>
                  <a:lnTo>
                    <a:pt x="128381" y="217455"/>
                  </a:lnTo>
                  <a:lnTo>
                    <a:pt x="119824" y="232870"/>
                  </a:lnTo>
                  <a:lnTo>
                    <a:pt x="114578" y="238956"/>
                  </a:lnTo>
                  <a:lnTo>
                    <a:pt x="109670" y="242309"/>
                  </a:lnTo>
                  <a:lnTo>
                    <a:pt x="104987" y="243838"/>
                  </a:lnTo>
                  <a:lnTo>
                    <a:pt x="96021" y="243655"/>
                  </a:lnTo>
                  <a:lnTo>
                    <a:pt x="78688" y="238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888"/>
            <p:cNvSpPr/>
            <p:nvPr>
              <p:custDataLst>
                <p:tags r:id="rId108"/>
              </p:custDataLst>
            </p:nvPr>
          </p:nvSpPr>
          <p:spPr>
            <a:xfrm>
              <a:off x="2385971" y="1763527"/>
              <a:ext cx="166730" cy="368390"/>
            </a:xfrm>
            <a:custGeom>
              <a:avLst/>
              <a:gdLst/>
              <a:ahLst/>
              <a:cxnLst/>
              <a:rect l="0" t="0" r="0" b="0"/>
              <a:pathLst>
                <a:path w="166730" h="368390">
                  <a:moveTo>
                    <a:pt x="141329" y="236723"/>
                  </a:moveTo>
                  <a:lnTo>
                    <a:pt x="141329" y="236723"/>
                  </a:lnTo>
                  <a:lnTo>
                    <a:pt x="130484" y="217856"/>
                  </a:lnTo>
                  <a:lnTo>
                    <a:pt x="120281" y="208112"/>
                  </a:lnTo>
                  <a:lnTo>
                    <a:pt x="99266" y="198064"/>
                  </a:lnTo>
                  <a:lnTo>
                    <a:pt x="81477" y="200491"/>
                  </a:lnTo>
                  <a:lnTo>
                    <a:pt x="71794" y="204102"/>
                  </a:lnTo>
                  <a:lnTo>
                    <a:pt x="37941" y="232780"/>
                  </a:lnTo>
                  <a:lnTo>
                    <a:pt x="11212" y="275928"/>
                  </a:lnTo>
                  <a:lnTo>
                    <a:pt x="0" y="317719"/>
                  </a:lnTo>
                  <a:lnTo>
                    <a:pt x="3022" y="340219"/>
                  </a:lnTo>
                  <a:lnTo>
                    <a:pt x="6791" y="350171"/>
                  </a:lnTo>
                  <a:lnTo>
                    <a:pt x="12831" y="357510"/>
                  </a:lnTo>
                  <a:lnTo>
                    <a:pt x="28950" y="367547"/>
                  </a:lnTo>
                  <a:lnTo>
                    <a:pt x="38188" y="368389"/>
                  </a:lnTo>
                  <a:lnTo>
                    <a:pt x="57859" y="363680"/>
                  </a:lnTo>
                  <a:lnTo>
                    <a:pt x="78361" y="347006"/>
                  </a:lnTo>
                  <a:lnTo>
                    <a:pt x="97821" y="322426"/>
                  </a:lnTo>
                  <a:lnTo>
                    <a:pt x="113525" y="292688"/>
                  </a:lnTo>
                  <a:lnTo>
                    <a:pt x="123798" y="253130"/>
                  </a:lnTo>
                  <a:lnTo>
                    <a:pt x="127525" y="230727"/>
                  </a:lnTo>
                  <a:lnTo>
                    <a:pt x="130009" y="205209"/>
                  </a:lnTo>
                  <a:lnTo>
                    <a:pt x="131666" y="177614"/>
                  </a:lnTo>
                  <a:lnTo>
                    <a:pt x="132770" y="148633"/>
                  </a:lnTo>
                  <a:lnTo>
                    <a:pt x="133507" y="120141"/>
                  </a:lnTo>
                  <a:lnTo>
                    <a:pt x="133997" y="91974"/>
                  </a:lnTo>
                  <a:lnTo>
                    <a:pt x="134325" y="64023"/>
                  </a:lnTo>
                  <a:lnTo>
                    <a:pt x="134688" y="27323"/>
                  </a:lnTo>
                  <a:lnTo>
                    <a:pt x="133439" y="6779"/>
                  </a:lnTo>
                  <a:lnTo>
                    <a:pt x="131130" y="2288"/>
                  </a:lnTo>
                  <a:lnTo>
                    <a:pt x="128180" y="0"/>
                  </a:lnTo>
                  <a:lnTo>
                    <a:pt x="124096" y="2002"/>
                  </a:lnTo>
                  <a:lnTo>
                    <a:pt x="113914" y="13634"/>
                  </a:lnTo>
                  <a:lnTo>
                    <a:pt x="103024" y="53500"/>
                  </a:lnTo>
                  <a:lnTo>
                    <a:pt x="99610" y="95083"/>
                  </a:lnTo>
                  <a:lnTo>
                    <a:pt x="98700" y="119013"/>
                  </a:lnTo>
                  <a:lnTo>
                    <a:pt x="103332" y="166298"/>
                  </a:lnTo>
                  <a:lnTo>
                    <a:pt x="112447" y="211068"/>
                  </a:lnTo>
                  <a:lnTo>
                    <a:pt x="123554" y="249780"/>
                  </a:lnTo>
                  <a:lnTo>
                    <a:pt x="141707" y="293195"/>
                  </a:lnTo>
                  <a:lnTo>
                    <a:pt x="152315" y="307683"/>
                  </a:lnTo>
                  <a:lnTo>
                    <a:pt x="166729" y="31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1889"/>
          <p:cNvSpPr/>
          <p:nvPr>
            <p:custDataLst>
              <p:tags r:id="rId1"/>
            </p:custDataLst>
          </p:nvPr>
        </p:nvSpPr>
        <p:spPr>
          <a:xfrm>
            <a:off x="2990850" y="2286000"/>
            <a:ext cx="25401" cy="38101"/>
          </a:xfrm>
          <a:custGeom>
            <a:avLst/>
            <a:gdLst/>
            <a:ahLst/>
            <a:cxnLst/>
            <a:rect l="0" t="0" r="0" b="0"/>
            <a:pathLst>
              <a:path w="25401" h="38101">
                <a:moveTo>
                  <a:pt x="25400" y="0"/>
                </a:moveTo>
                <a:lnTo>
                  <a:pt x="25400" y="0"/>
                </a:lnTo>
                <a:lnTo>
                  <a:pt x="0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389"/>
          <p:cNvGrpSpPr/>
          <p:nvPr/>
        </p:nvGrpSpPr>
        <p:grpSpPr>
          <a:xfrm>
            <a:off x="3824220" y="1983892"/>
            <a:ext cx="373131" cy="347541"/>
            <a:chOff x="3824220" y="1983892"/>
            <a:chExt cx="373131" cy="347541"/>
          </a:xfrm>
        </p:grpSpPr>
        <p:sp>
          <p:nvSpPr>
            <p:cNvPr id="77" name="SMARTInkShape-1890"/>
            <p:cNvSpPr/>
            <p:nvPr>
              <p:custDataLst>
                <p:tags r:id="rId104"/>
              </p:custDataLst>
            </p:nvPr>
          </p:nvSpPr>
          <p:spPr>
            <a:xfrm>
              <a:off x="4092092" y="2152650"/>
              <a:ext cx="86209" cy="25401"/>
            </a:xfrm>
            <a:custGeom>
              <a:avLst/>
              <a:gdLst/>
              <a:ahLst/>
              <a:cxnLst/>
              <a:rect l="0" t="0" r="0" b="0"/>
              <a:pathLst>
                <a:path w="8620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4694"/>
                  </a:lnTo>
                  <a:lnTo>
                    <a:pt x="1562" y="22029"/>
                  </a:lnTo>
                  <a:lnTo>
                    <a:pt x="19892" y="13191"/>
                  </a:lnTo>
                  <a:lnTo>
                    <a:pt x="67255" y="3337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891"/>
            <p:cNvSpPr/>
            <p:nvPr>
              <p:custDataLst>
                <p:tags r:id="rId105"/>
              </p:custDataLst>
            </p:nvPr>
          </p:nvSpPr>
          <p:spPr>
            <a:xfrm>
              <a:off x="4062179" y="2070100"/>
              <a:ext cx="135172" cy="19051"/>
            </a:xfrm>
            <a:custGeom>
              <a:avLst/>
              <a:gdLst/>
              <a:ahLst/>
              <a:cxnLst/>
              <a:rect l="0" t="0" r="0" b="0"/>
              <a:pathLst>
                <a:path w="135172" h="19051">
                  <a:moveTo>
                    <a:pt x="8171" y="19050"/>
                  </a:moveTo>
                  <a:lnTo>
                    <a:pt x="8171" y="19050"/>
                  </a:lnTo>
                  <a:lnTo>
                    <a:pt x="0" y="19050"/>
                  </a:lnTo>
                  <a:lnTo>
                    <a:pt x="46869" y="12142"/>
                  </a:lnTo>
                  <a:lnTo>
                    <a:pt x="90898" y="6185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892"/>
            <p:cNvSpPr/>
            <p:nvPr>
              <p:custDataLst>
                <p:tags r:id="rId106"/>
              </p:custDataLst>
            </p:nvPr>
          </p:nvSpPr>
          <p:spPr>
            <a:xfrm>
              <a:off x="3824220" y="1983892"/>
              <a:ext cx="157593" cy="347541"/>
            </a:xfrm>
            <a:custGeom>
              <a:avLst/>
              <a:gdLst/>
              <a:ahLst/>
              <a:cxnLst/>
              <a:rect l="0" t="0" r="0" b="0"/>
              <a:pathLst>
                <a:path w="157593" h="347541">
                  <a:moveTo>
                    <a:pt x="17530" y="3658"/>
                  </a:moveTo>
                  <a:lnTo>
                    <a:pt x="17530" y="3658"/>
                  </a:lnTo>
                  <a:lnTo>
                    <a:pt x="14159" y="287"/>
                  </a:lnTo>
                  <a:lnTo>
                    <a:pt x="12460" y="0"/>
                  </a:lnTo>
                  <a:lnTo>
                    <a:pt x="10623" y="513"/>
                  </a:lnTo>
                  <a:lnTo>
                    <a:pt x="8692" y="1562"/>
                  </a:lnTo>
                  <a:lnTo>
                    <a:pt x="2603" y="13150"/>
                  </a:lnTo>
                  <a:lnTo>
                    <a:pt x="0" y="51237"/>
                  </a:lnTo>
                  <a:lnTo>
                    <a:pt x="2213" y="74899"/>
                  </a:lnTo>
                  <a:lnTo>
                    <a:pt x="11193" y="93882"/>
                  </a:lnTo>
                  <a:lnTo>
                    <a:pt x="23886" y="107963"/>
                  </a:lnTo>
                  <a:lnTo>
                    <a:pt x="36582" y="116573"/>
                  </a:lnTo>
                  <a:lnTo>
                    <a:pt x="43637" y="117740"/>
                  </a:lnTo>
                  <a:lnTo>
                    <a:pt x="59002" y="115274"/>
                  </a:lnTo>
                  <a:lnTo>
                    <a:pt x="71475" y="105711"/>
                  </a:lnTo>
                  <a:lnTo>
                    <a:pt x="81016" y="92054"/>
                  </a:lnTo>
                  <a:lnTo>
                    <a:pt x="95287" y="51996"/>
                  </a:lnTo>
                  <a:lnTo>
                    <a:pt x="96068" y="40899"/>
                  </a:lnTo>
                  <a:lnTo>
                    <a:pt x="94769" y="35732"/>
                  </a:lnTo>
                  <a:lnTo>
                    <a:pt x="94423" y="36329"/>
                  </a:lnTo>
                  <a:lnTo>
                    <a:pt x="93866" y="57541"/>
                  </a:lnTo>
                  <a:lnTo>
                    <a:pt x="100512" y="82261"/>
                  </a:lnTo>
                  <a:lnTo>
                    <a:pt x="120470" y="126743"/>
                  </a:lnTo>
                  <a:lnTo>
                    <a:pt x="137871" y="169401"/>
                  </a:lnTo>
                  <a:lnTo>
                    <a:pt x="147685" y="203616"/>
                  </a:lnTo>
                  <a:lnTo>
                    <a:pt x="154870" y="238108"/>
                  </a:lnTo>
                  <a:lnTo>
                    <a:pt x="157592" y="271547"/>
                  </a:lnTo>
                  <a:lnTo>
                    <a:pt x="147224" y="315317"/>
                  </a:lnTo>
                  <a:lnTo>
                    <a:pt x="136555" y="334790"/>
                  </a:lnTo>
                  <a:lnTo>
                    <a:pt x="124758" y="344855"/>
                  </a:lnTo>
                  <a:lnTo>
                    <a:pt x="118648" y="347540"/>
                  </a:lnTo>
                  <a:lnTo>
                    <a:pt x="111753" y="347212"/>
                  </a:lnTo>
                  <a:lnTo>
                    <a:pt x="96566" y="341204"/>
                  </a:lnTo>
                  <a:lnTo>
                    <a:pt x="86053" y="329597"/>
                  </a:lnTo>
                  <a:lnTo>
                    <a:pt x="7468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390"/>
          <p:cNvGrpSpPr/>
          <p:nvPr/>
        </p:nvGrpSpPr>
        <p:grpSpPr>
          <a:xfrm>
            <a:off x="4480194" y="1790700"/>
            <a:ext cx="740985" cy="351555"/>
            <a:chOff x="4480194" y="1790700"/>
            <a:chExt cx="740985" cy="351555"/>
          </a:xfrm>
        </p:grpSpPr>
        <p:sp>
          <p:nvSpPr>
            <p:cNvPr id="81" name="SMARTInkShape-1893"/>
            <p:cNvSpPr/>
            <p:nvPr>
              <p:custDataLst>
                <p:tags r:id="rId99"/>
              </p:custDataLst>
            </p:nvPr>
          </p:nvSpPr>
          <p:spPr>
            <a:xfrm>
              <a:off x="5127079" y="1790700"/>
              <a:ext cx="94100" cy="317516"/>
            </a:xfrm>
            <a:custGeom>
              <a:avLst/>
              <a:gdLst/>
              <a:ahLst/>
              <a:cxnLst/>
              <a:rect l="0" t="0" r="0" b="0"/>
              <a:pathLst>
                <a:path w="94100" h="317516">
                  <a:moveTo>
                    <a:pt x="48171" y="0"/>
                  </a:moveTo>
                  <a:lnTo>
                    <a:pt x="48171" y="0"/>
                  </a:lnTo>
                  <a:lnTo>
                    <a:pt x="44800" y="3371"/>
                  </a:lnTo>
                  <a:lnTo>
                    <a:pt x="27201" y="41118"/>
                  </a:lnTo>
                  <a:lnTo>
                    <a:pt x="15568" y="82715"/>
                  </a:lnTo>
                  <a:lnTo>
                    <a:pt x="7105" y="128014"/>
                  </a:lnTo>
                  <a:lnTo>
                    <a:pt x="2402" y="173312"/>
                  </a:lnTo>
                  <a:lnTo>
                    <a:pt x="2665" y="216963"/>
                  </a:lnTo>
                  <a:lnTo>
                    <a:pt x="3252" y="252356"/>
                  </a:lnTo>
                  <a:lnTo>
                    <a:pt x="0" y="299697"/>
                  </a:lnTo>
                  <a:lnTo>
                    <a:pt x="535" y="300692"/>
                  </a:lnTo>
                  <a:lnTo>
                    <a:pt x="1597" y="299945"/>
                  </a:lnTo>
                  <a:lnTo>
                    <a:pt x="24582" y="259857"/>
                  </a:lnTo>
                  <a:lnTo>
                    <a:pt x="42357" y="236685"/>
                  </a:lnTo>
                  <a:lnTo>
                    <a:pt x="54759" y="228666"/>
                  </a:lnTo>
                  <a:lnTo>
                    <a:pt x="61030" y="226527"/>
                  </a:lnTo>
                  <a:lnTo>
                    <a:pt x="67326" y="227218"/>
                  </a:lnTo>
                  <a:lnTo>
                    <a:pt x="79968" y="233630"/>
                  </a:lnTo>
                  <a:lnTo>
                    <a:pt x="88879" y="245417"/>
                  </a:lnTo>
                  <a:lnTo>
                    <a:pt x="92243" y="252511"/>
                  </a:lnTo>
                  <a:lnTo>
                    <a:pt x="94099" y="267920"/>
                  </a:lnTo>
                  <a:lnTo>
                    <a:pt x="91867" y="283470"/>
                  </a:lnTo>
                  <a:lnTo>
                    <a:pt x="86171" y="297436"/>
                  </a:lnTo>
                  <a:lnTo>
                    <a:pt x="75173" y="308818"/>
                  </a:lnTo>
                  <a:lnTo>
                    <a:pt x="68289" y="313829"/>
                  </a:lnTo>
                  <a:lnTo>
                    <a:pt x="51233" y="317515"/>
                  </a:lnTo>
                  <a:lnTo>
                    <a:pt x="22771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894"/>
            <p:cNvSpPr/>
            <p:nvPr>
              <p:custDataLst>
                <p:tags r:id="rId100"/>
              </p:custDataLst>
            </p:nvPr>
          </p:nvSpPr>
          <p:spPr>
            <a:xfrm>
              <a:off x="4997450" y="19812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0" y="0"/>
                  </a:lnTo>
                  <a:lnTo>
                    <a:pt x="1881" y="41445"/>
                  </a:lnTo>
                  <a:lnTo>
                    <a:pt x="8789" y="77191"/>
                  </a:lnTo>
                  <a:lnTo>
                    <a:pt x="20394" y="120454"/>
                  </a:lnTo>
                  <a:lnTo>
                    <a:pt x="254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895"/>
            <p:cNvSpPr/>
            <p:nvPr>
              <p:custDataLst>
                <p:tags r:id="rId101"/>
              </p:custDataLst>
            </p:nvPr>
          </p:nvSpPr>
          <p:spPr>
            <a:xfrm>
              <a:off x="4938524" y="2057400"/>
              <a:ext cx="166877" cy="25401"/>
            </a:xfrm>
            <a:custGeom>
              <a:avLst/>
              <a:gdLst/>
              <a:ahLst/>
              <a:cxnLst/>
              <a:rect l="0" t="0" r="0" b="0"/>
              <a:pathLst>
                <a:path w="166877" h="25401">
                  <a:moveTo>
                    <a:pt x="14476" y="25400"/>
                  </a:moveTo>
                  <a:lnTo>
                    <a:pt x="14476" y="25400"/>
                  </a:lnTo>
                  <a:lnTo>
                    <a:pt x="2542" y="20374"/>
                  </a:lnTo>
                  <a:lnTo>
                    <a:pt x="170" y="19933"/>
                  </a:lnTo>
                  <a:lnTo>
                    <a:pt x="0" y="19638"/>
                  </a:lnTo>
                  <a:lnTo>
                    <a:pt x="44564" y="12177"/>
                  </a:lnTo>
                  <a:lnTo>
                    <a:pt x="76532" y="8940"/>
                  </a:lnTo>
                  <a:lnTo>
                    <a:pt x="111906" y="7501"/>
                  </a:lnTo>
                  <a:lnTo>
                    <a:pt x="166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896"/>
            <p:cNvSpPr/>
            <p:nvPr>
              <p:custDataLst>
                <p:tags r:id="rId102"/>
              </p:custDataLst>
            </p:nvPr>
          </p:nvSpPr>
          <p:spPr>
            <a:xfrm>
              <a:off x="4673600" y="1974850"/>
              <a:ext cx="114301" cy="167405"/>
            </a:xfrm>
            <a:custGeom>
              <a:avLst/>
              <a:gdLst/>
              <a:ahLst/>
              <a:cxnLst/>
              <a:rect l="0" t="0" r="0" b="0"/>
              <a:pathLst>
                <a:path w="114301" h="167405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8" y="6742"/>
                  </a:lnTo>
                  <a:lnTo>
                    <a:pt x="50901" y="24419"/>
                  </a:lnTo>
                  <a:lnTo>
                    <a:pt x="63310" y="43308"/>
                  </a:lnTo>
                  <a:lnTo>
                    <a:pt x="67606" y="54272"/>
                  </a:lnTo>
                  <a:lnTo>
                    <a:pt x="68618" y="79625"/>
                  </a:lnTo>
                  <a:lnTo>
                    <a:pt x="62952" y="106650"/>
                  </a:lnTo>
                  <a:lnTo>
                    <a:pt x="44602" y="142843"/>
                  </a:lnTo>
                  <a:lnTo>
                    <a:pt x="26856" y="162347"/>
                  </a:lnTo>
                  <a:lnTo>
                    <a:pt x="19462" y="167404"/>
                  </a:lnTo>
                  <a:lnTo>
                    <a:pt x="17208" y="165930"/>
                  </a:lnTo>
                  <a:lnTo>
                    <a:pt x="14703" y="156767"/>
                  </a:lnTo>
                  <a:lnTo>
                    <a:pt x="21117" y="139524"/>
                  </a:lnTo>
                  <a:lnTo>
                    <a:pt x="38712" y="104135"/>
                  </a:lnTo>
                  <a:lnTo>
                    <a:pt x="61094" y="66133"/>
                  </a:lnTo>
                  <a:lnTo>
                    <a:pt x="98392" y="19690"/>
                  </a:lnTo>
                  <a:lnTo>
                    <a:pt x="102996" y="16513"/>
                  </a:lnTo>
                  <a:lnTo>
                    <a:pt x="103236" y="16653"/>
                  </a:lnTo>
                  <a:lnTo>
                    <a:pt x="95181" y="35431"/>
                  </a:lnTo>
                  <a:lnTo>
                    <a:pt x="86482" y="72406"/>
                  </a:lnTo>
                  <a:lnTo>
                    <a:pt x="87355" y="90271"/>
                  </a:lnTo>
                  <a:lnTo>
                    <a:pt x="90692" y="97575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897"/>
            <p:cNvSpPr/>
            <p:nvPr>
              <p:custDataLst>
                <p:tags r:id="rId103"/>
              </p:custDataLst>
            </p:nvPr>
          </p:nvSpPr>
          <p:spPr>
            <a:xfrm>
              <a:off x="4480194" y="1984572"/>
              <a:ext cx="148957" cy="149029"/>
            </a:xfrm>
            <a:custGeom>
              <a:avLst/>
              <a:gdLst/>
              <a:ahLst/>
              <a:cxnLst/>
              <a:rect l="0" t="0" r="0" b="0"/>
              <a:pathLst>
                <a:path w="148957" h="149029">
                  <a:moveTo>
                    <a:pt x="98156" y="53778"/>
                  </a:moveTo>
                  <a:lnTo>
                    <a:pt x="98156" y="53778"/>
                  </a:lnTo>
                  <a:lnTo>
                    <a:pt x="97450" y="32116"/>
                  </a:lnTo>
                  <a:lnTo>
                    <a:pt x="92381" y="19059"/>
                  </a:lnTo>
                  <a:lnTo>
                    <a:pt x="85947" y="8008"/>
                  </a:lnTo>
                  <a:lnTo>
                    <a:pt x="78383" y="1686"/>
                  </a:lnTo>
                  <a:lnTo>
                    <a:pt x="74391" y="0"/>
                  </a:lnTo>
                  <a:lnTo>
                    <a:pt x="68907" y="993"/>
                  </a:lnTo>
                  <a:lnTo>
                    <a:pt x="55287" y="7740"/>
                  </a:lnTo>
                  <a:lnTo>
                    <a:pt x="28383" y="36923"/>
                  </a:lnTo>
                  <a:lnTo>
                    <a:pt x="8181" y="76849"/>
                  </a:lnTo>
                  <a:lnTo>
                    <a:pt x="0" y="109846"/>
                  </a:lnTo>
                  <a:lnTo>
                    <a:pt x="969" y="117968"/>
                  </a:lnTo>
                  <a:lnTo>
                    <a:pt x="7689" y="130755"/>
                  </a:lnTo>
                  <a:lnTo>
                    <a:pt x="13150" y="134024"/>
                  </a:lnTo>
                  <a:lnTo>
                    <a:pt x="26744" y="135774"/>
                  </a:lnTo>
                  <a:lnTo>
                    <a:pt x="44075" y="128556"/>
                  </a:lnTo>
                  <a:lnTo>
                    <a:pt x="62126" y="115235"/>
                  </a:lnTo>
                  <a:lnTo>
                    <a:pt x="90850" y="81252"/>
                  </a:lnTo>
                  <a:lnTo>
                    <a:pt x="93991" y="81266"/>
                  </a:lnTo>
                  <a:lnTo>
                    <a:pt x="96791" y="84098"/>
                  </a:lnTo>
                  <a:lnTo>
                    <a:pt x="119635" y="129383"/>
                  </a:lnTo>
                  <a:lnTo>
                    <a:pt x="148956" y="149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391"/>
          <p:cNvGrpSpPr/>
          <p:nvPr/>
        </p:nvGrpSpPr>
        <p:grpSpPr>
          <a:xfrm>
            <a:off x="5454650" y="1962150"/>
            <a:ext cx="280557" cy="215901"/>
            <a:chOff x="5454650" y="1962150"/>
            <a:chExt cx="280557" cy="215901"/>
          </a:xfrm>
        </p:grpSpPr>
        <p:sp>
          <p:nvSpPr>
            <p:cNvPr id="87" name="SMARTInkShape-1898"/>
            <p:cNvSpPr/>
            <p:nvPr>
              <p:custDataLst>
                <p:tags r:id="rId96"/>
              </p:custDataLst>
            </p:nvPr>
          </p:nvSpPr>
          <p:spPr>
            <a:xfrm>
              <a:off x="5645150" y="1962150"/>
              <a:ext cx="90057" cy="215901"/>
            </a:xfrm>
            <a:custGeom>
              <a:avLst/>
              <a:gdLst/>
              <a:ahLst/>
              <a:cxnLst/>
              <a:rect l="0" t="0" r="0" b="0"/>
              <a:pathLst>
                <a:path w="90057" h="215901">
                  <a:moveTo>
                    <a:pt x="0" y="0"/>
                  </a:moveTo>
                  <a:lnTo>
                    <a:pt x="0" y="0"/>
                  </a:lnTo>
                  <a:lnTo>
                    <a:pt x="24418" y="3371"/>
                  </a:lnTo>
                  <a:lnTo>
                    <a:pt x="60039" y="21675"/>
                  </a:lnTo>
                  <a:lnTo>
                    <a:pt x="77720" y="35974"/>
                  </a:lnTo>
                  <a:lnTo>
                    <a:pt x="87459" y="59263"/>
                  </a:lnTo>
                  <a:lnTo>
                    <a:pt x="90056" y="73375"/>
                  </a:lnTo>
                  <a:lnTo>
                    <a:pt x="85415" y="104107"/>
                  </a:lnTo>
                  <a:lnTo>
                    <a:pt x="66936" y="149380"/>
                  </a:lnTo>
                  <a:lnTo>
                    <a:pt x="42150" y="195861"/>
                  </a:lnTo>
                  <a:lnTo>
                    <a:pt x="317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899"/>
            <p:cNvSpPr/>
            <p:nvPr>
              <p:custDataLst>
                <p:tags r:id="rId97"/>
              </p:custDataLst>
            </p:nvPr>
          </p:nvSpPr>
          <p:spPr>
            <a:xfrm>
              <a:off x="5473700" y="2095500"/>
              <a:ext cx="215901" cy="44451"/>
            </a:xfrm>
            <a:custGeom>
              <a:avLst/>
              <a:gdLst/>
              <a:ahLst/>
              <a:cxnLst/>
              <a:rect l="0" t="0" r="0" b="0"/>
              <a:pathLst>
                <a:path w="2159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37590" y="28549"/>
                  </a:lnTo>
                  <a:lnTo>
                    <a:pt x="82712" y="17318"/>
                  </a:lnTo>
                  <a:lnTo>
                    <a:pt x="120252" y="11695"/>
                  </a:lnTo>
                  <a:lnTo>
                    <a:pt x="158572" y="684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900"/>
            <p:cNvSpPr/>
            <p:nvPr>
              <p:custDataLst>
                <p:tags r:id="rId98"/>
              </p:custDataLst>
            </p:nvPr>
          </p:nvSpPr>
          <p:spPr>
            <a:xfrm>
              <a:off x="5454650" y="20447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39707" y="15261"/>
                  </a:lnTo>
                  <a:lnTo>
                    <a:pt x="75973" y="7723"/>
                  </a:lnTo>
                  <a:lnTo>
                    <a:pt x="116081" y="343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392"/>
          <p:cNvGrpSpPr/>
          <p:nvPr/>
        </p:nvGrpSpPr>
        <p:grpSpPr>
          <a:xfrm>
            <a:off x="6035479" y="1992196"/>
            <a:ext cx="422472" cy="139715"/>
            <a:chOff x="6035479" y="1992196"/>
            <a:chExt cx="422472" cy="139715"/>
          </a:xfrm>
        </p:grpSpPr>
        <p:sp>
          <p:nvSpPr>
            <p:cNvPr id="91" name="SMARTInkShape-1901"/>
            <p:cNvSpPr/>
            <p:nvPr>
              <p:custDataLst>
                <p:tags r:id="rId93"/>
              </p:custDataLst>
            </p:nvPr>
          </p:nvSpPr>
          <p:spPr>
            <a:xfrm>
              <a:off x="6362700" y="21145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931" y="763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902"/>
            <p:cNvSpPr/>
            <p:nvPr>
              <p:custDataLst>
                <p:tags r:id="rId94"/>
              </p:custDataLst>
            </p:nvPr>
          </p:nvSpPr>
          <p:spPr>
            <a:xfrm>
              <a:off x="6355383" y="2006861"/>
              <a:ext cx="83518" cy="6090"/>
            </a:xfrm>
            <a:custGeom>
              <a:avLst/>
              <a:gdLst/>
              <a:ahLst/>
              <a:cxnLst/>
              <a:rect l="0" t="0" r="0" b="0"/>
              <a:pathLst>
                <a:path w="83518" h="6090">
                  <a:moveTo>
                    <a:pt x="7317" y="6089"/>
                  </a:moveTo>
                  <a:lnTo>
                    <a:pt x="7317" y="6089"/>
                  </a:lnTo>
                  <a:lnTo>
                    <a:pt x="575" y="2718"/>
                  </a:lnTo>
                  <a:lnTo>
                    <a:pt x="0" y="1725"/>
                  </a:lnTo>
                  <a:lnTo>
                    <a:pt x="1028" y="1063"/>
                  </a:lnTo>
                  <a:lnTo>
                    <a:pt x="26301" y="0"/>
                  </a:lnTo>
                  <a:lnTo>
                    <a:pt x="83517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903"/>
            <p:cNvSpPr/>
            <p:nvPr>
              <p:custDataLst>
                <p:tags r:id="rId95"/>
              </p:custDataLst>
            </p:nvPr>
          </p:nvSpPr>
          <p:spPr>
            <a:xfrm>
              <a:off x="6035479" y="1992196"/>
              <a:ext cx="200222" cy="139715"/>
            </a:xfrm>
            <a:custGeom>
              <a:avLst/>
              <a:gdLst/>
              <a:ahLst/>
              <a:cxnLst/>
              <a:rect l="0" t="0" r="0" b="0"/>
              <a:pathLst>
                <a:path w="200222" h="139715">
                  <a:moveTo>
                    <a:pt x="3371" y="27104"/>
                  </a:moveTo>
                  <a:lnTo>
                    <a:pt x="3371" y="27104"/>
                  </a:lnTo>
                  <a:lnTo>
                    <a:pt x="0" y="16991"/>
                  </a:lnTo>
                  <a:lnTo>
                    <a:pt x="418" y="13306"/>
                  </a:lnTo>
                  <a:lnTo>
                    <a:pt x="2108" y="10144"/>
                  </a:lnTo>
                  <a:lnTo>
                    <a:pt x="4646" y="7331"/>
                  </a:lnTo>
                  <a:lnTo>
                    <a:pt x="31814" y="0"/>
                  </a:lnTo>
                  <a:lnTo>
                    <a:pt x="71144" y="3473"/>
                  </a:lnTo>
                  <a:lnTo>
                    <a:pt x="93934" y="19188"/>
                  </a:lnTo>
                  <a:lnTo>
                    <a:pt x="103964" y="30293"/>
                  </a:lnTo>
                  <a:lnTo>
                    <a:pt x="109238" y="42636"/>
                  </a:lnTo>
                  <a:lnTo>
                    <a:pt x="111335" y="69520"/>
                  </a:lnTo>
                  <a:lnTo>
                    <a:pt x="101212" y="105680"/>
                  </a:lnTo>
                  <a:lnTo>
                    <a:pt x="81436" y="131995"/>
                  </a:lnTo>
                  <a:lnTo>
                    <a:pt x="75170" y="136542"/>
                  </a:lnTo>
                  <a:lnTo>
                    <a:pt x="69582" y="138869"/>
                  </a:lnTo>
                  <a:lnTo>
                    <a:pt x="64445" y="139714"/>
                  </a:lnTo>
                  <a:lnTo>
                    <a:pt x="61020" y="138866"/>
                  </a:lnTo>
                  <a:lnTo>
                    <a:pt x="58737" y="136890"/>
                  </a:lnTo>
                  <a:lnTo>
                    <a:pt x="57214" y="134161"/>
                  </a:lnTo>
                  <a:lnTo>
                    <a:pt x="58444" y="110095"/>
                  </a:lnTo>
                  <a:lnTo>
                    <a:pt x="69006" y="89859"/>
                  </a:lnTo>
                  <a:lnTo>
                    <a:pt x="104530" y="48123"/>
                  </a:lnTo>
                  <a:lnTo>
                    <a:pt x="150920" y="9176"/>
                  </a:lnTo>
                  <a:lnTo>
                    <a:pt x="154654" y="7391"/>
                  </a:lnTo>
                  <a:lnTo>
                    <a:pt x="157143" y="6906"/>
                  </a:lnTo>
                  <a:lnTo>
                    <a:pt x="158803" y="7289"/>
                  </a:lnTo>
                  <a:lnTo>
                    <a:pt x="156883" y="15240"/>
                  </a:lnTo>
                  <a:lnTo>
                    <a:pt x="144152" y="50082"/>
                  </a:lnTo>
                  <a:lnTo>
                    <a:pt x="142294" y="82047"/>
                  </a:lnTo>
                  <a:lnTo>
                    <a:pt x="148370" y="97619"/>
                  </a:lnTo>
                  <a:lnTo>
                    <a:pt x="152954" y="103748"/>
                  </a:lnTo>
                  <a:lnTo>
                    <a:pt x="169335" y="112438"/>
                  </a:lnTo>
                  <a:lnTo>
                    <a:pt x="200221" y="122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393"/>
          <p:cNvGrpSpPr/>
          <p:nvPr/>
        </p:nvGrpSpPr>
        <p:grpSpPr>
          <a:xfrm>
            <a:off x="5975733" y="1492250"/>
            <a:ext cx="1678254" cy="1591487"/>
            <a:chOff x="5975733" y="1492250"/>
            <a:chExt cx="1678254" cy="1591487"/>
          </a:xfrm>
        </p:grpSpPr>
        <p:sp>
          <p:nvSpPr>
            <p:cNvPr id="95" name="SMARTInkShape-1904"/>
            <p:cNvSpPr/>
            <p:nvPr>
              <p:custDataLst>
                <p:tags r:id="rId87"/>
              </p:custDataLst>
            </p:nvPr>
          </p:nvSpPr>
          <p:spPr>
            <a:xfrm>
              <a:off x="5975733" y="1492250"/>
              <a:ext cx="1678254" cy="1591487"/>
            </a:xfrm>
            <a:custGeom>
              <a:avLst/>
              <a:gdLst/>
              <a:ahLst/>
              <a:cxnLst/>
              <a:rect l="0" t="0" r="0" b="0"/>
              <a:pathLst>
                <a:path w="1678254" h="1591487">
                  <a:moveTo>
                    <a:pt x="1053717" y="127000"/>
                  </a:moveTo>
                  <a:lnTo>
                    <a:pt x="1053717" y="127000"/>
                  </a:lnTo>
                  <a:lnTo>
                    <a:pt x="1063768" y="103133"/>
                  </a:lnTo>
                  <a:lnTo>
                    <a:pt x="1064651" y="98389"/>
                  </a:lnTo>
                  <a:lnTo>
                    <a:pt x="1062418" y="93815"/>
                  </a:lnTo>
                  <a:lnTo>
                    <a:pt x="1052410" y="84970"/>
                  </a:lnTo>
                  <a:lnTo>
                    <a:pt x="1010734" y="67793"/>
                  </a:lnTo>
                  <a:lnTo>
                    <a:pt x="978874" y="59293"/>
                  </a:lnTo>
                  <a:lnTo>
                    <a:pt x="934141" y="50812"/>
                  </a:lnTo>
                  <a:lnTo>
                    <a:pt x="908382" y="46574"/>
                  </a:lnTo>
                  <a:lnTo>
                    <a:pt x="878511" y="43044"/>
                  </a:lnTo>
                  <a:lnTo>
                    <a:pt x="845896" y="39985"/>
                  </a:lnTo>
                  <a:lnTo>
                    <a:pt x="811453" y="37240"/>
                  </a:lnTo>
                  <a:lnTo>
                    <a:pt x="772969" y="36115"/>
                  </a:lnTo>
                  <a:lnTo>
                    <a:pt x="731790" y="36072"/>
                  </a:lnTo>
                  <a:lnTo>
                    <a:pt x="688816" y="36748"/>
                  </a:lnTo>
                  <a:lnTo>
                    <a:pt x="647467" y="38610"/>
                  </a:lnTo>
                  <a:lnTo>
                    <a:pt x="607200" y="41262"/>
                  </a:lnTo>
                  <a:lnTo>
                    <a:pt x="567655" y="44441"/>
                  </a:lnTo>
                  <a:lnTo>
                    <a:pt x="527886" y="49383"/>
                  </a:lnTo>
                  <a:lnTo>
                    <a:pt x="487969" y="55500"/>
                  </a:lnTo>
                  <a:lnTo>
                    <a:pt x="447952" y="62400"/>
                  </a:lnTo>
                  <a:lnTo>
                    <a:pt x="410691" y="71233"/>
                  </a:lnTo>
                  <a:lnTo>
                    <a:pt x="375266" y="81356"/>
                  </a:lnTo>
                  <a:lnTo>
                    <a:pt x="341065" y="92337"/>
                  </a:lnTo>
                  <a:lnTo>
                    <a:pt x="308388" y="105302"/>
                  </a:lnTo>
                  <a:lnTo>
                    <a:pt x="276725" y="119591"/>
                  </a:lnTo>
                  <a:lnTo>
                    <a:pt x="245740" y="134760"/>
                  </a:lnTo>
                  <a:lnTo>
                    <a:pt x="218732" y="152635"/>
                  </a:lnTo>
                  <a:lnTo>
                    <a:pt x="171791" y="193191"/>
                  </a:lnTo>
                  <a:lnTo>
                    <a:pt x="135405" y="238968"/>
                  </a:lnTo>
                  <a:lnTo>
                    <a:pt x="119776" y="263029"/>
                  </a:lnTo>
                  <a:lnTo>
                    <a:pt x="106534" y="288947"/>
                  </a:lnTo>
                  <a:lnTo>
                    <a:pt x="94884" y="316104"/>
                  </a:lnTo>
                  <a:lnTo>
                    <a:pt x="84295" y="344086"/>
                  </a:lnTo>
                  <a:lnTo>
                    <a:pt x="73707" y="373324"/>
                  </a:lnTo>
                  <a:lnTo>
                    <a:pt x="63122" y="403399"/>
                  </a:lnTo>
                  <a:lnTo>
                    <a:pt x="52536" y="434033"/>
                  </a:lnTo>
                  <a:lnTo>
                    <a:pt x="42658" y="466450"/>
                  </a:lnTo>
                  <a:lnTo>
                    <a:pt x="33249" y="500055"/>
                  </a:lnTo>
                  <a:lnTo>
                    <a:pt x="24156" y="534453"/>
                  </a:lnTo>
                  <a:lnTo>
                    <a:pt x="16681" y="570086"/>
                  </a:lnTo>
                  <a:lnTo>
                    <a:pt x="10288" y="606540"/>
                  </a:lnTo>
                  <a:lnTo>
                    <a:pt x="4614" y="643543"/>
                  </a:lnTo>
                  <a:lnTo>
                    <a:pt x="1537" y="681618"/>
                  </a:lnTo>
                  <a:lnTo>
                    <a:pt x="192" y="720406"/>
                  </a:lnTo>
                  <a:lnTo>
                    <a:pt x="0" y="759671"/>
                  </a:lnTo>
                  <a:lnTo>
                    <a:pt x="1989" y="799253"/>
                  </a:lnTo>
                  <a:lnTo>
                    <a:pt x="5432" y="839046"/>
                  </a:lnTo>
                  <a:lnTo>
                    <a:pt x="9844" y="878981"/>
                  </a:lnTo>
                  <a:lnTo>
                    <a:pt x="17018" y="919715"/>
                  </a:lnTo>
                  <a:lnTo>
                    <a:pt x="26035" y="960982"/>
                  </a:lnTo>
                  <a:lnTo>
                    <a:pt x="36278" y="1002605"/>
                  </a:lnTo>
                  <a:lnTo>
                    <a:pt x="47341" y="1043759"/>
                  </a:lnTo>
                  <a:lnTo>
                    <a:pt x="58950" y="1084600"/>
                  </a:lnTo>
                  <a:lnTo>
                    <a:pt x="70922" y="1125233"/>
                  </a:lnTo>
                  <a:lnTo>
                    <a:pt x="85254" y="1164317"/>
                  </a:lnTo>
                  <a:lnTo>
                    <a:pt x="101158" y="1202367"/>
                  </a:lnTo>
                  <a:lnTo>
                    <a:pt x="118111" y="1239728"/>
                  </a:lnTo>
                  <a:lnTo>
                    <a:pt x="137174" y="1275218"/>
                  </a:lnTo>
                  <a:lnTo>
                    <a:pt x="157643" y="1309462"/>
                  </a:lnTo>
                  <a:lnTo>
                    <a:pt x="179051" y="1342875"/>
                  </a:lnTo>
                  <a:lnTo>
                    <a:pt x="204612" y="1373617"/>
                  </a:lnTo>
                  <a:lnTo>
                    <a:pt x="232942" y="1402578"/>
                  </a:lnTo>
                  <a:lnTo>
                    <a:pt x="263116" y="1430352"/>
                  </a:lnTo>
                  <a:lnTo>
                    <a:pt x="297345" y="1455218"/>
                  </a:lnTo>
                  <a:lnTo>
                    <a:pt x="334275" y="1478145"/>
                  </a:lnTo>
                  <a:lnTo>
                    <a:pt x="373005" y="1499780"/>
                  </a:lnTo>
                  <a:lnTo>
                    <a:pt x="415760" y="1518437"/>
                  </a:lnTo>
                  <a:lnTo>
                    <a:pt x="461195" y="1535108"/>
                  </a:lnTo>
                  <a:lnTo>
                    <a:pt x="508419" y="1550455"/>
                  </a:lnTo>
                  <a:lnTo>
                    <a:pt x="556835" y="1562803"/>
                  </a:lnTo>
                  <a:lnTo>
                    <a:pt x="606045" y="1573153"/>
                  </a:lnTo>
                  <a:lnTo>
                    <a:pt x="655786" y="1582168"/>
                  </a:lnTo>
                  <a:lnTo>
                    <a:pt x="707291" y="1587473"/>
                  </a:lnTo>
                  <a:lnTo>
                    <a:pt x="759972" y="1590304"/>
                  </a:lnTo>
                  <a:lnTo>
                    <a:pt x="813436" y="1591486"/>
                  </a:lnTo>
                  <a:lnTo>
                    <a:pt x="868835" y="1589452"/>
                  </a:lnTo>
                  <a:lnTo>
                    <a:pt x="925523" y="1585274"/>
                  </a:lnTo>
                  <a:lnTo>
                    <a:pt x="983072" y="1579666"/>
                  </a:lnTo>
                  <a:lnTo>
                    <a:pt x="1039076" y="1570283"/>
                  </a:lnTo>
                  <a:lnTo>
                    <a:pt x="1094050" y="1558383"/>
                  </a:lnTo>
                  <a:lnTo>
                    <a:pt x="1148339" y="1544805"/>
                  </a:lnTo>
                  <a:lnTo>
                    <a:pt x="1198643" y="1527993"/>
                  </a:lnTo>
                  <a:lnTo>
                    <a:pt x="1246289" y="1509023"/>
                  </a:lnTo>
                  <a:lnTo>
                    <a:pt x="1292165" y="1488615"/>
                  </a:lnTo>
                  <a:lnTo>
                    <a:pt x="1335449" y="1463721"/>
                  </a:lnTo>
                  <a:lnTo>
                    <a:pt x="1377005" y="1435837"/>
                  </a:lnTo>
                  <a:lnTo>
                    <a:pt x="1417409" y="1405958"/>
                  </a:lnTo>
                  <a:lnTo>
                    <a:pt x="1453517" y="1373338"/>
                  </a:lnTo>
                  <a:lnTo>
                    <a:pt x="1486761" y="1338892"/>
                  </a:lnTo>
                  <a:lnTo>
                    <a:pt x="1518096" y="1303228"/>
                  </a:lnTo>
                  <a:lnTo>
                    <a:pt x="1546042" y="1265341"/>
                  </a:lnTo>
                  <a:lnTo>
                    <a:pt x="1571728" y="1225971"/>
                  </a:lnTo>
                  <a:lnTo>
                    <a:pt x="1595907" y="1185614"/>
                  </a:lnTo>
                  <a:lnTo>
                    <a:pt x="1616260" y="1143893"/>
                  </a:lnTo>
                  <a:lnTo>
                    <a:pt x="1634063" y="1101262"/>
                  </a:lnTo>
                  <a:lnTo>
                    <a:pt x="1650164" y="1058025"/>
                  </a:lnTo>
                  <a:lnTo>
                    <a:pt x="1661604" y="1013677"/>
                  </a:lnTo>
                  <a:lnTo>
                    <a:pt x="1669936" y="968590"/>
                  </a:lnTo>
                  <a:lnTo>
                    <a:pt x="1676195" y="923010"/>
                  </a:lnTo>
                  <a:lnTo>
                    <a:pt x="1678253" y="877101"/>
                  </a:lnTo>
                  <a:lnTo>
                    <a:pt x="1677508" y="830973"/>
                  </a:lnTo>
                  <a:lnTo>
                    <a:pt x="1674893" y="784699"/>
                  </a:lnTo>
                  <a:lnTo>
                    <a:pt x="1668918" y="736210"/>
                  </a:lnTo>
                  <a:lnTo>
                    <a:pt x="1660701" y="686246"/>
                  </a:lnTo>
                  <a:lnTo>
                    <a:pt x="1650990" y="635297"/>
                  </a:lnTo>
                  <a:lnTo>
                    <a:pt x="1638165" y="586515"/>
                  </a:lnTo>
                  <a:lnTo>
                    <a:pt x="1623266" y="539176"/>
                  </a:lnTo>
                  <a:lnTo>
                    <a:pt x="1606982" y="492801"/>
                  </a:lnTo>
                  <a:lnTo>
                    <a:pt x="1587661" y="447773"/>
                  </a:lnTo>
                  <a:lnTo>
                    <a:pt x="1566313" y="403643"/>
                  </a:lnTo>
                  <a:lnTo>
                    <a:pt x="1543614" y="360112"/>
                  </a:lnTo>
                  <a:lnTo>
                    <a:pt x="1517898" y="319097"/>
                  </a:lnTo>
                  <a:lnTo>
                    <a:pt x="1490172" y="279759"/>
                  </a:lnTo>
                  <a:lnTo>
                    <a:pt x="1461104" y="241539"/>
                  </a:lnTo>
                  <a:lnTo>
                    <a:pt x="1426202" y="207593"/>
                  </a:lnTo>
                  <a:lnTo>
                    <a:pt x="1387413" y="176495"/>
                  </a:lnTo>
                  <a:lnTo>
                    <a:pt x="1346030" y="147297"/>
                  </a:lnTo>
                  <a:lnTo>
                    <a:pt x="1299393" y="121481"/>
                  </a:lnTo>
                  <a:lnTo>
                    <a:pt x="1249251" y="97921"/>
                  </a:lnTo>
                  <a:lnTo>
                    <a:pt x="1196773" y="75864"/>
                  </a:lnTo>
                  <a:lnTo>
                    <a:pt x="1142032" y="57631"/>
                  </a:lnTo>
                  <a:lnTo>
                    <a:pt x="1085782" y="41949"/>
                  </a:lnTo>
                  <a:lnTo>
                    <a:pt x="1028527" y="27966"/>
                  </a:lnTo>
                  <a:lnTo>
                    <a:pt x="972718" y="18644"/>
                  </a:lnTo>
                  <a:lnTo>
                    <a:pt x="917873" y="12429"/>
                  </a:lnTo>
                  <a:lnTo>
                    <a:pt x="863670" y="8286"/>
                  </a:lnTo>
                  <a:lnTo>
                    <a:pt x="827536" y="5524"/>
                  </a:lnTo>
                  <a:lnTo>
                    <a:pt x="755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905"/>
            <p:cNvSpPr/>
            <p:nvPr>
              <p:custDataLst>
                <p:tags r:id="rId88"/>
              </p:custDataLst>
            </p:nvPr>
          </p:nvSpPr>
          <p:spPr>
            <a:xfrm>
              <a:off x="6967745" y="2474688"/>
              <a:ext cx="195056" cy="116113"/>
            </a:xfrm>
            <a:custGeom>
              <a:avLst/>
              <a:gdLst/>
              <a:ahLst/>
              <a:cxnLst/>
              <a:rect l="0" t="0" r="0" b="0"/>
              <a:pathLst>
                <a:path w="195056" h="116113">
                  <a:moveTo>
                    <a:pt x="87105" y="97062"/>
                  </a:moveTo>
                  <a:lnTo>
                    <a:pt x="87105" y="97062"/>
                  </a:lnTo>
                  <a:lnTo>
                    <a:pt x="80197" y="58143"/>
                  </a:lnTo>
                  <a:lnTo>
                    <a:pt x="72358" y="19208"/>
                  </a:lnTo>
                  <a:lnTo>
                    <a:pt x="65028" y="6016"/>
                  </a:lnTo>
                  <a:lnTo>
                    <a:pt x="57068" y="153"/>
                  </a:lnTo>
                  <a:lnTo>
                    <a:pt x="51558" y="0"/>
                  </a:lnTo>
                  <a:lnTo>
                    <a:pt x="37910" y="3594"/>
                  </a:lnTo>
                  <a:lnTo>
                    <a:pt x="24319" y="15539"/>
                  </a:lnTo>
                  <a:lnTo>
                    <a:pt x="1716" y="51953"/>
                  </a:lnTo>
                  <a:lnTo>
                    <a:pt x="0" y="72310"/>
                  </a:lnTo>
                  <a:lnTo>
                    <a:pt x="1519" y="82677"/>
                  </a:lnTo>
                  <a:lnTo>
                    <a:pt x="10731" y="99841"/>
                  </a:lnTo>
                  <a:lnTo>
                    <a:pt x="17139" y="107381"/>
                  </a:lnTo>
                  <a:lnTo>
                    <a:pt x="24939" y="111703"/>
                  </a:lnTo>
                  <a:lnTo>
                    <a:pt x="43012" y="114623"/>
                  </a:lnTo>
                  <a:lnTo>
                    <a:pt x="62805" y="109805"/>
                  </a:lnTo>
                  <a:lnTo>
                    <a:pt x="82655" y="99198"/>
                  </a:lnTo>
                  <a:lnTo>
                    <a:pt x="112750" y="69288"/>
                  </a:lnTo>
                  <a:lnTo>
                    <a:pt x="122744" y="55906"/>
                  </a:lnTo>
                  <a:lnTo>
                    <a:pt x="124270" y="55514"/>
                  </a:lnTo>
                  <a:lnTo>
                    <a:pt x="125992" y="55958"/>
                  </a:lnTo>
                  <a:lnTo>
                    <a:pt x="127847" y="56959"/>
                  </a:lnTo>
                  <a:lnTo>
                    <a:pt x="155648" y="90768"/>
                  </a:lnTo>
                  <a:lnTo>
                    <a:pt x="195055" y="11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906"/>
            <p:cNvSpPr/>
            <p:nvPr>
              <p:custDataLst>
                <p:tags r:id="rId89"/>
              </p:custDataLst>
            </p:nvPr>
          </p:nvSpPr>
          <p:spPr>
            <a:xfrm>
              <a:off x="6756400" y="2320222"/>
              <a:ext cx="546101" cy="41979"/>
            </a:xfrm>
            <a:custGeom>
              <a:avLst/>
              <a:gdLst/>
              <a:ahLst/>
              <a:cxnLst/>
              <a:rect l="0" t="0" r="0" b="0"/>
              <a:pathLst>
                <a:path w="546101" h="41979">
                  <a:moveTo>
                    <a:pt x="0" y="41978"/>
                  </a:moveTo>
                  <a:lnTo>
                    <a:pt x="0" y="41978"/>
                  </a:lnTo>
                  <a:lnTo>
                    <a:pt x="46741" y="33140"/>
                  </a:lnTo>
                  <a:lnTo>
                    <a:pt x="68555" y="29736"/>
                  </a:lnTo>
                  <a:lnTo>
                    <a:pt x="95091" y="25350"/>
                  </a:lnTo>
                  <a:lnTo>
                    <a:pt x="124778" y="20309"/>
                  </a:lnTo>
                  <a:lnTo>
                    <a:pt x="161502" y="15538"/>
                  </a:lnTo>
                  <a:lnTo>
                    <a:pt x="202918" y="10946"/>
                  </a:lnTo>
                  <a:lnTo>
                    <a:pt x="247462" y="6473"/>
                  </a:lnTo>
                  <a:lnTo>
                    <a:pt x="291974" y="3491"/>
                  </a:lnTo>
                  <a:lnTo>
                    <a:pt x="336467" y="1503"/>
                  </a:lnTo>
                  <a:lnTo>
                    <a:pt x="380945" y="178"/>
                  </a:lnTo>
                  <a:lnTo>
                    <a:pt x="419063" y="0"/>
                  </a:lnTo>
                  <a:lnTo>
                    <a:pt x="452942" y="588"/>
                  </a:lnTo>
                  <a:lnTo>
                    <a:pt x="483994" y="1684"/>
                  </a:lnTo>
                  <a:lnTo>
                    <a:pt x="546100" y="3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907"/>
            <p:cNvSpPr/>
            <p:nvPr>
              <p:custDataLst>
                <p:tags r:id="rId90"/>
              </p:custDataLst>
            </p:nvPr>
          </p:nvSpPr>
          <p:spPr>
            <a:xfrm>
              <a:off x="7213600" y="1900415"/>
              <a:ext cx="114156" cy="265367"/>
            </a:xfrm>
            <a:custGeom>
              <a:avLst/>
              <a:gdLst/>
              <a:ahLst/>
              <a:cxnLst/>
              <a:rect l="0" t="0" r="0" b="0"/>
              <a:pathLst>
                <a:path w="114156" h="265367">
                  <a:moveTo>
                    <a:pt x="44450" y="10935"/>
                  </a:moveTo>
                  <a:lnTo>
                    <a:pt x="44450" y="10935"/>
                  </a:lnTo>
                  <a:lnTo>
                    <a:pt x="28048" y="0"/>
                  </a:lnTo>
                  <a:lnTo>
                    <a:pt x="27165" y="823"/>
                  </a:lnTo>
                  <a:lnTo>
                    <a:pt x="26184" y="5500"/>
                  </a:lnTo>
                  <a:lnTo>
                    <a:pt x="25503" y="46638"/>
                  </a:lnTo>
                  <a:lnTo>
                    <a:pt x="27312" y="87601"/>
                  </a:lnTo>
                  <a:lnTo>
                    <a:pt x="29072" y="120503"/>
                  </a:lnTo>
                  <a:lnTo>
                    <a:pt x="26096" y="166088"/>
                  </a:lnTo>
                  <a:lnTo>
                    <a:pt x="20651" y="212248"/>
                  </a:lnTo>
                  <a:lnTo>
                    <a:pt x="19365" y="229049"/>
                  </a:lnTo>
                  <a:lnTo>
                    <a:pt x="19965" y="229017"/>
                  </a:lnTo>
                  <a:lnTo>
                    <a:pt x="57128" y="186822"/>
                  </a:lnTo>
                  <a:lnTo>
                    <a:pt x="69840" y="180829"/>
                  </a:lnTo>
                  <a:lnTo>
                    <a:pt x="76192" y="179231"/>
                  </a:lnTo>
                  <a:lnTo>
                    <a:pt x="90778" y="181218"/>
                  </a:lnTo>
                  <a:lnTo>
                    <a:pt x="98619" y="183724"/>
                  </a:lnTo>
                  <a:lnTo>
                    <a:pt x="109212" y="192152"/>
                  </a:lnTo>
                  <a:lnTo>
                    <a:pt x="113025" y="197363"/>
                  </a:lnTo>
                  <a:lnTo>
                    <a:pt x="114155" y="203659"/>
                  </a:lnTo>
                  <a:lnTo>
                    <a:pt x="111648" y="218181"/>
                  </a:lnTo>
                  <a:lnTo>
                    <a:pt x="98933" y="238852"/>
                  </a:lnTo>
                  <a:lnTo>
                    <a:pt x="81759" y="255012"/>
                  </a:lnTo>
                  <a:lnTo>
                    <a:pt x="56524" y="265366"/>
                  </a:lnTo>
                  <a:lnTo>
                    <a:pt x="36881" y="264891"/>
                  </a:lnTo>
                  <a:lnTo>
                    <a:pt x="26703" y="262789"/>
                  </a:lnTo>
                  <a:lnTo>
                    <a:pt x="19214" y="259271"/>
                  </a:lnTo>
                  <a:lnTo>
                    <a:pt x="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908"/>
            <p:cNvSpPr/>
            <p:nvPr>
              <p:custDataLst>
                <p:tags r:id="rId91"/>
              </p:custDataLst>
            </p:nvPr>
          </p:nvSpPr>
          <p:spPr>
            <a:xfrm>
              <a:off x="6965950" y="20891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6741" y="18658"/>
                  </a:lnTo>
                  <a:lnTo>
                    <a:pt x="27789" y="11094"/>
                  </a:lnTo>
                  <a:lnTo>
                    <a:pt x="71706" y="292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909"/>
            <p:cNvSpPr/>
            <p:nvPr>
              <p:custDataLst>
                <p:tags r:id="rId92"/>
              </p:custDataLst>
            </p:nvPr>
          </p:nvSpPr>
          <p:spPr>
            <a:xfrm>
              <a:off x="6750503" y="1969383"/>
              <a:ext cx="169934" cy="327732"/>
            </a:xfrm>
            <a:custGeom>
              <a:avLst/>
              <a:gdLst/>
              <a:ahLst/>
              <a:cxnLst/>
              <a:rect l="0" t="0" r="0" b="0"/>
              <a:pathLst>
                <a:path w="169934" h="327732">
                  <a:moveTo>
                    <a:pt x="12247" y="5467"/>
                  </a:moveTo>
                  <a:lnTo>
                    <a:pt x="12247" y="5467"/>
                  </a:lnTo>
                  <a:lnTo>
                    <a:pt x="12247" y="0"/>
                  </a:lnTo>
                  <a:lnTo>
                    <a:pt x="38" y="39193"/>
                  </a:lnTo>
                  <a:lnTo>
                    <a:pt x="0" y="63495"/>
                  </a:lnTo>
                  <a:lnTo>
                    <a:pt x="5392" y="86996"/>
                  </a:lnTo>
                  <a:lnTo>
                    <a:pt x="14845" y="106848"/>
                  </a:lnTo>
                  <a:lnTo>
                    <a:pt x="38808" y="130521"/>
                  </a:lnTo>
                  <a:lnTo>
                    <a:pt x="56272" y="136776"/>
                  </a:lnTo>
                  <a:lnTo>
                    <a:pt x="64881" y="137456"/>
                  </a:lnTo>
                  <a:lnTo>
                    <a:pt x="83853" y="132568"/>
                  </a:lnTo>
                  <a:lnTo>
                    <a:pt x="112486" y="116034"/>
                  </a:lnTo>
                  <a:lnTo>
                    <a:pt x="128059" y="100469"/>
                  </a:lnTo>
                  <a:lnTo>
                    <a:pt x="148328" y="53313"/>
                  </a:lnTo>
                  <a:lnTo>
                    <a:pt x="150339" y="47899"/>
                  </a:lnTo>
                  <a:lnTo>
                    <a:pt x="150169" y="47866"/>
                  </a:lnTo>
                  <a:lnTo>
                    <a:pt x="148099" y="51592"/>
                  </a:lnTo>
                  <a:lnTo>
                    <a:pt x="146338" y="68366"/>
                  </a:lnTo>
                  <a:lnTo>
                    <a:pt x="150813" y="105798"/>
                  </a:lnTo>
                  <a:lnTo>
                    <a:pt x="157882" y="145888"/>
                  </a:lnTo>
                  <a:lnTo>
                    <a:pt x="169933" y="192496"/>
                  </a:lnTo>
                  <a:lnTo>
                    <a:pt x="169584" y="238605"/>
                  </a:lnTo>
                  <a:lnTo>
                    <a:pt x="159446" y="284879"/>
                  </a:lnTo>
                  <a:lnTo>
                    <a:pt x="146578" y="307685"/>
                  </a:lnTo>
                  <a:lnTo>
                    <a:pt x="129570" y="321584"/>
                  </a:lnTo>
                  <a:lnTo>
                    <a:pt x="120095" y="326279"/>
                  </a:lnTo>
                  <a:lnTo>
                    <a:pt x="100160" y="327731"/>
                  </a:lnTo>
                  <a:lnTo>
                    <a:pt x="89906" y="326143"/>
                  </a:lnTo>
                  <a:lnTo>
                    <a:pt x="82364" y="321557"/>
                  </a:lnTo>
                  <a:lnTo>
                    <a:pt x="63047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1910"/>
          <p:cNvSpPr/>
          <p:nvPr>
            <p:custDataLst>
              <p:tags r:id="rId2"/>
            </p:custDataLst>
          </p:nvPr>
        </p:nvSpPr>
        <p:spPr>
          <a:xfrm>
            <a:off x="1280485" y="1361605"/>
            <a:ext cx="1598152" cy="1539417"/>
          </a:xfrm>
          <a:custGeom>
            <a:avLst/>
            <a:gdLst/>
            <a:ahLst/>
            <a:cxnLst/>
            <a:rect l="0" t="0" r="0" b="0"/>
            <a:pathLst>
              <a:path w="1598152" h="1539417">
                <a:moveTo>
                  <a:pt x="1456365" y="251295"/>
                </a:moveTo>
                <a:lnTo>
                  <a:pt x="1456365" y="251295"/>
                </a:lnTo>
                <a:lnTo>
                  <a:pt x="1461832" y="213845"/>
                </a:lnTo>
                <a:lnTo>
                  <a:pt x="1452915" y="198903"/>
                </a:lnTo>
                <a:lnTo>
                  <a:pt x="1411704" y="162943"/>
                </a:lnTo>
                <a:lnTo>
                  <a:pt x="1380777" y="142648"/>
                </a:lnTo>
                <a:lnTo>
                  <a:pt x="1343042" y="121868"/>
                </a:lnTo>
                <a:lnTo>
                  <a:pt x="1295697" y="100874"/>
                </a:lnTo>
                <a:lnTo>
                  <a:pt x="1268114" y="91042"/>
                </a:lnTo>
                <a:lnTo>
                  <a:pt x="1238437" y="81665"/>
                </a:lnTo>
                <a:lnTo>
                  <a:pt x="1207363" y="72592"/>
                </a:lnTo>
                <a:lnTo>
                  <a:pt x="1174653" y="63721"/>
                </a:lnTo>
                <a:lnTo>
                  <a:pt x="1140851" y="54984"/>
                </a:lnTo>
                <a:lnTo>
                  <a:pt x="1106322" y="46338"/>
                </a:lnTo>
                <a:lnTo>
                  <a:pt x="1071309" y="38457"/>
                </a:lnTo>
                <a:lnTo>
                  <a:pt x="1035972" y="31086"/>
                </a:lnTo>
                <a:lnTo>
                  <a:pt x="1000420" y="24056"/>
                </a:lnTo>
                <a:lnTo>
                  <a:pt x="964724" y="17958"/>
                </a:lnTo>
                <a:lnTo>
                  <a:pt x="928932" y="12481"/>
                </a:lnTo>
                <a:lnTo>
                  <a:pt x="893076" y="7419"/>
                </a:lnTo>
                <a:lnTo>
                  <a:pt x="857883" y="4044"/>
                </a:lnTo>
                <a:lnTo>
                  <a:pt x="823133" y="1795"/>
                </a:lnTo>
                <a:lnTo>
                  <a:pt x="788677" y="295"/>
                </a:lnTo>
                <a:lnTo>
                  <a:pt x="753712" y="0"/>
                </a:lnTo>
                <a:lnTo>
                  <a:pt x="718407" y="510"/>
                </a:lnTo>
                <a:lnTo>
                  <a:pt x="682877" y="1555"/>
                </a:lnTo>
                <a:lnTo>
                  <a:pt x="646489" y="5074"/>
                </a:lnTo>
                <a:lnTo>
                  <a:pt x="609531" y="10242"/>
                </a:lnTo>
                <a:lnTo>
                  <a:pt x="572193" y="16510"/>
                </a:lnTo>
                <a:lnTo>
                  <a:pt x="535306" y="25627"/>
                </a:lnTo>
                <a:lnTo>
                  <a:pt x="498720" y="36644"/>
                </a:lnTo>
                <a:lnTo>
                  <a:pt x="462335" y="48928"/>
                </a:lnTo>
                <a:lnTo>
                  <a:pt x="426789" y="63467"/>
                </a:lnTo>
                <a:lnTo>
                  <a:pt x="391803" y="79509"/>
                </a:lnTo>
                <a:lnTo>
                  <a:pt x="357191" y="96555"/>
                </a:lnTo>
                <a:lnTo>
                  <a:pt x="325649" y="115679"/>
                </a:lnTo>
                <a:lnTo>
                  <a:pt x="296154" y="136190"/>
                </a:lnTo>
                <a:lnTo>
                  <a:pt x="268024" y="157625"/>
                </a:lnTo>
                <a:lnTo>
                  <a:pt x="242216" y="181793"/>
                </a:lnTo>
                <a:lnTo>
                  <a:pt x="217954" y="207782"/>
                </a:lnTo>
                <a:lnTo>
                  <a:pt x="194725" y="234987"/>
                </a:lnTo>
                <a:lnTo>
                  <a:pt x="172182" y="265117"/>
                </a:lnTo>
                <a:lnTo>
                  <a:pt x="150099" y="297199"/>
                </a:lnTo>
                <a:lnTo>
                  <a:pt x="128321" y="330581"/>
                </a:lnTo>
                <a:lnTo>
                  <a:pt x="109569" y="364830"/>
                </a:lnTo>
                <a:lnTo>
                  <a:pt x="92834" y="399657"/>
                </a:lnTo>
                <a:lnTo>
                  <a:pt x="77444" y="434870"/>
                </a:lnTo>
                <a:lnTo>
                  <a:pt x="62951" y="471045"/>
                </a:lnTo>
                <a:lnTo>
                  <a:pt x="49056" y="507862"/>
                </a:lnTo>
                <a:lnTo>
                  <a:pt x="35559" y="545106"/>
                </a:lnTo>
                <a:lnTo>
                  <a:pt x="25150" y="583341"/>
                </a:lnTo>
                <a:lnTo>
                  <a:pt x="16799" y="622237"/>
                </a:lnTo>
                <a:lnTo>
                  <a:pt x="9821" y="661573"/>
                </a:lnTo>
                <a:lnTo>
                  <a:pt x="5169" y="699791"/>
                </a:lnTo>
                <a:lnTo>
                  <a:pt x="2068" y="737265"/>
                </a:lnTo>
                <a:lnTo>
                  <a:pt x="0" y="774241"/>
                </a:lnTo>
                <a:lnTo>
                  <a:pt x="1444" y="811593"/>
                </a:lnTo>
                <a:lnTo>
                  <a:pt x="5229" y="849193"/>
                </a:lnTo>
                <a:lnTo>
                  <a:pt x="10574" y="886961"/>
                </a:lnTo>
                <a:lnTo>
                  <a:pt x="19077" y="924839"/>
                </a:lnTo>
                <a:lnTo>
                  <a:pt x="29684" y="962791"/>
                </a:lnTo>
                <a:lnTo>
                  <a:pt x="41694" y="1000792"/>
                </a:lnTo>
                <a:lnTo>
                  <a:pt x="57462" y="1037415"/>
                </a:lnTo>
                <a:lnTo>
                  <a:pt x="75735" y="1073119"/>
                </a:lnTo>
                <a:lnTo>
                  <a:pt x="95679" y="1108211"/>
                </a:lnTo>
                <a:lnTo>
                  <a:pt x="118146" y="1141484"/>
                </a:lnTo>
                <a:lnTo>
                  <a:pt x="142297" y="1173543"/>
                </a:lnTo>
                <a:lnTo>
                  <a:pt x="167570" y="1204794"/>
                </a:lnTo>
                <a:lnTo>
                  <a:pt x="195001" y="1233389"/>
                </a:lnTo>
                <a:lnTo>
                  <a:pt x="223873" y="1260213"/>
                </a:lnTo>
                <a:lnTo>
                  <a:pt x="253703" y="1285857"/>
                </a:lnTo>
                <a:lnTo>
                  <a:pt x="288407" y="1310714"/>
                </a:lnTo>
                <a:lnTo>
                  <a:pt x="326360" y="1335047"/>
                </a:lnTo>
                <a:lnTo>
                  <a:pt x="366478" y="1359030"/>
                </a:lnTo>
                <a:lnTo>
                  <a:pt x="408746" y="1380662"/>
                </a:lnTo>
                <a:lnTo>
                  <a:pt x="452447" y="1400729"/>
                </a:lnTo>
                <a:lnTo>
                  <a:pt x="497103" y="1419751"/>
                </a:lnTo>
                <a:lnTo>
                  <a:pt x="543807" y="1437371"/>
                </a:lnTo>
                <a:lnTo>
                  <a:pt x="591876" y="1454057"/>
                </a:lnTo>
                <a:lnTo>
                  <a:pt x="640856" y="1470119"/>
                </a:lnTo>
                <a:lnTo>
                  <a:pt x="689737" y="1484356"/>
                </a:lnTo>
                <a:lnTo>
                  <a:pt x="738552" y="1497375"/>
                </a:lnTo>
                <a:lnTo>
                  <a:pt x="787323" y="1509581"/>
                </a:lnTo>
                <a:lnTo>
                  <a:pt x="836770" y="1519130"/>
                </a:lnTo>
                <a:lnTo>
                  <a:pt x="886668" y="1526908"/>
                </a:lnTo>
                <a:lnTo>
                  <a:pt x="936867" y="1533503"/>
                </a:lnTo>
                <a:lnTo>
                  <a:pt x="985855" y="1537195"/>
                </a:lnTo>
                <a:lnTo>
                  <a:pt x="1034037" y="1538951"/>
                </a:lnTo>
                <a:lnTo>
                  <a:pt x="1081679" y="1539416"/>
                </a:lnTo>
                <a:lnTo>
                  <a:pt x="1128258" y="1536903"/>
                </a:lnTo>
                <a:lnTo>
                  <a:pt x="1174127" y="1532406"/>
                </a:lnTo>
                <a:lnTo>
                  <a:pt x="1219523" y="1526586"/>
                </a:lnTo>
                <a:lnTo>
                  <a:pt x="1261076" y="1517767"/>
                </a:lnTo>
                <a:lnTo>
                  <a:pt x="1300067" y="1506948"/>
                </a:lnTo>
                <a:lnTo>
                  <a:pt x="1337349" y="1494797"/>
                </a:lnTo>
                <a:lnTo>
                  <a:pt x="1370671" y="1479641"/>
                </a:lnTo>
                <a:lnTo>
                  <a:pt x="1401352" y="1462481"/>
                </a:lnTo>
                <a:lnTo>
                  <a:pt x="1430273" y="1443986"/>
                </a:lnTo>
                <a:lnTo>
                  <a:pt x="1455904" y="1423189"/>
                </a:lnTo>
                <a:lnTo>
                  <a:pt x="1501316" y="1377503"/>
                </a:lnTo>
                <a:lnTo>
                  <a:pt x="1520199" y="1351351"/>
                </a:lnTo>
                <a:lnTo>
                  <a:pt x="1537021" y="1323332"/>
                </a:lnTo>
                <a:lnTo>
                  <a:pt x="1552469" y="1294070"/>
                </a:lnTo>
                <a:lnTo>
                  <a:pt x="1564884" y="1262567"/>
                </a:lnTo>
                <a:lnTo>
                  <a:pt x="1575278" y="1229571"/>
                </a:lnTo>
                <a:lnTo>
                  <a:pt x="1584323" y="1195579"/>
                </a:lnTo>
                <a:lnTo>
                  <a:pt x="1590354" y="1158806"/>
                </a:lnTo>
                <a:lnTo>
                  <a:pt x="1594374" y="1120180"/>
                </a:lnTo>
                <a:lnTo>
                  <a:pt x="1597054" y="1080319"/>
                </a:lnTo>
                <a:lnTo>
                  <a:pt x="1598136" y="1038927"/>
                </a:lnTo>
                <a:lnTo>
                  <a:pt x="1598151" y="996517"/>
                </a:lnTo>
                <a:lnTo>
                  <a:pt x="1597456" y="953426"/>
                </a:lnTo>
                <a:lnTo>
                  <a:pt x="1594875" y="908471"/>
                </a:lnTo>
                <a:lnTo>
                  <a:pt x="1591039" y="862274"/>
                </a:lnTo>
                <a:lnTo>
                  <a:pt x="1586364" y="815247"/>
                </a:lnTo>
                <a:lnTo>
                  <a:pt x="1580425" y="766963"/>
                </a:lnTo>
                <a:lnTo>
                  <a:pt x="1573644" y="717841"/>
                </a:lnTo>
                <a:lnTo>
                  <a:pt x="1566301" y="668159"/>
                </a:lnTo>
                <a:lnTo>
                  <a:pt x="1555761" y="616693"/>
                </a:lnTo>
                <a:lnTo>
                  <a:pt x="1543090" y="564038"/>
                </a:lnTo>
                <a:lnTo>
                  <a:pt x="1528998" y="510590"/>
                </a:lnTo>
                <a:lnTo>
                  <a:pt x="1510432" y="460848"/>
                </a:lnTo>
                <a:lnTo>
                  <a:pt x="1488882" y="413574"/>
                </a:lnTo>
                <a:lnTo>
                  <a:pt x="1465343" y="367948"/>
                </a:lnTo>
                <a:lnTo>
                  <a:pt x="1437656" y="327652"/>
                </a:lnTo>
                <a:lnTo>
                  <a:pt x="1407203" y="290911"/>
                </a:lnTo>
                <a:lnTo>
                  <a:pt x="1374907" y="256539"/>
                </a:lnTo>
                <a:lnTo>
                  <a:pt x="1338560" y="227980"/>
                </a:lnTo>
                <a:lnTo>
                  <a:pt x="1299512" y="203296"/>
                </a:lnTo>
                <a:lnTo>
                  <a:pt x="1258663" y="181196"/>
                </a:lnTo>
                <a:lnTo>
                  <a:pt x="1176965" y="1369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Shape-1911"/>
          <p:cNvSpPr/>
          <p:nvPr>
            <p:custDataLst>
              <p:tags r:id="rId3"/>
            </p:custDataLst>
          </p:nvPr>
        </p:nvSpPr>
        <p:spPr>
          <a:xfrm>
            <a:off x="1043717" y="3205667"/>
            <a:ext cx="5064984" cy="185234"/>
          </a:xfrm>
          <a:custGeom>
            <a:avLst/>
            <a:gdLst/>
            <a:ahLst/>
            <a:cxnLst/>
            <a:rect l="0" t="0" r="0" b="0"/>
            <a:pathLst>
              <a:path w="5064984" h="185234">
                <a:moveTo>
                  <a:pt x="29433" y="185233"/>
                </a:moveTo>
                <a:lnTo>
                  <a:pt x="29433" y="185233"/>
                </a:lnTo>
                <a:lnTo>
                  <a:pt x="0" y="179766"/>
                </a:lnTo>
                <a:lnTo>
                  <a:pt x="45047" y="183421"/>
                </a:lnTo>
                <a:lnTo>
                  <a:pt x="70181" y="184025"/>
                </a:lnTo>
                <a:lnTo>
                  <a:pt x="98932" y="184428"/>
                </a:lnTo>
                <a:lnTo>
                  <a:pt x="136443" y="183285"/>
                </a:lnTo>
                <a:lnTo>
                  <a:pt x="179796" y="181112"/>
                </a:lnTo>
                <a:lnTo>
                  <a:pt x="227041" y="178252"/>
                </a:lnTo>
                <a:lnTo>
                  <a:pt x="288172" y="173524"/>
                </a:lnTo>
                <a:lnTo>
                  <a:pt x="358559" y="167549"/>
                </a:lnTo>
                <a:lnTo>
                  <a:pt x="435117" y="160744"/>
                </a:lnTo>
                <a:lnTo>
                  <a:pt x="523550" y="151973"/>
                </a:lnTo>
                <a:lnTo>
                  <a:pt x="619900" y="141893"/>
                </a:lnTo>
                <a:lnTo>
                  <a:pt x="721528" y="130940"/>
                </a:lnTo>
                <a:lnTo>
                  <a:pt x="837963" y="117993"/>
                </a:lnTo>
                <a:lnTo>
                  <a:pt x="964270" y="103717"/>
                </a:lnTo>
                <a:lnTo>
                  <a:pt x="1097157" y="88556"/>
                </a:lnTo>
                <a:lnTo>
                  <a:pt x="1241488" y="73510"/>
                </a:lnTo>
                <a:lnTo>
                  <a:pt x="1393447" y="58540"/>
                </a:lnTo>
                <a:lnTo>
                  <a:pt x="1550493" y="43621"/>
                </a:lnTo>
                <a:lnTo>
                  <a:pt x="1716573" y="31558"/>
                </a:lnTo>
                <a:lnTo>
                  <a:pt x="1888676" y="21399"/>
                </a:lnTo>
                <a:lnTo>
                  <a:pt x="2064795" y="12511"/>
                </a:lnTo>
                <a:lnTo>
                  <a:pt x="2242885" y="6585"/>
                </a:lnTo>
                <a:lnTo>
                  <a:pt x="2422290" y="2634"/>
                </a:lnTo>
                <a:lnTo>
                  <a:pt x="2602571" y="0"/>
                </a:lnTo>
                <a:lnTo>
                  <a:pt x="2783436" y="361"/>
                </a:lnTo>
                <a:lnTo>
                  <a:pt x="2964691" y="2719"/>
                </a:lnTo>
                <a:lnTo>
                  <a:pt x="3146204" y="6407"/>
                </a:lnTo>
                <a:lnTo>
                  <a:pt x="3322953" y="12393"/>
                </a:lnTo>
                <a:lnTo>
                  <a:pt x="3496524" y="19912"/>
                </a:lnTo>
                <a:lnTo>
                  <a:pt x="3667977" y="28452"/>
                </a:lnTo>
                <a:lnTo>
                  <a:pt x="3830257" y="38379"/>
                </a:lnTo>
                <a:lnTo>
                  <a:pt x="3986421" y="49230"/>
                </a:lnTo>
                <a:lnTo>
                  <a:pt x="4138509" y="60698"/>
                </a:lnTo>
                <a:lnTo>
                  <a:pt x="4277294" y="73282"/>
                </a:lnTo>
                <a:lnTo>
                  <a:pt x="4407213" y="86610"/>
                </a:lnTo>
                <a:lnTo>
                  <a:pt x="4531219" y="100434"/>
                </a:lnTo>
                <a:lnTo>
                  <a:pt x="4637879" y="113884"/>
                </a:lnTo>
                <a:lnTo>
                  <a:pt x="4732975" y="127083"/>
                </a:lnTo>
                <a:lnTo>
                  <a:pt x="4820361" y="140117"/>
                </a:lnTo>
                <a:lnTo>
                  <a:pt x="4886379" y="150922"/>
                </a:lnTo>
                <a:lnTo>
                  <a:pt x="4938152" y="160243"/>
                </a:lnTo>
                <a:lnTo>
                  <a:pt x="4980429" y="168572"/>
                </a:lnTo>
                <a:lnTo>
                  <a:pt x="5064983" y="1852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397"/>
          <p:cNvGrpSpPr/>
          <p:nvPr/>
        </p:nvGrpSpPr>
        <p:grpSpPr>
          <a:xfrm>
            <a:off x="1211851" y="3596791"/>
            <a:ext cx="1414614" cy="406770"/>
            <a:chOff x="1211851" y="3596791"/>
            <a:chExt cx="1414614" cy="406770"/>
          </a:xfrm>
        </p:grpSpPr>
        <p:sp>
          <p:nvSpPr>
            <p:cNvPr id="104" name="SMARTInkShape-1912"/>
            <p:cNvSpPr/>
            <p:nvPr>
              <p:custDataLst>
                <p:tags r:id="rId79"/>
              </p:custDataLst>
            </p:nvPr>
          </p:nvSpPr>
          <p:spPr>
            <a:xfrm>
              <a:off x="2552700" y="3596791"/>
              <a:ext cx="73765" cy="359260"/>
            </a:xfrm>
            <a:custGeom>
              <a:avLst/>
              <a:gdLst/>
              <a:ahLst/>
              <a:cxnLst/>
              <a:rect l="0" t="0" r="0" b="0"/>
              <a:pathLst>
                <a:path w="73765" h="359260">
                  <a:moveTo>
                    <a:pt x="44450" y="3659"/>
                  </a:moveTo>
                  <a:lnTo>
                    <a:pt x="44450" y="3659"/>
                  </a:lnTo>
                  <a:lnTo>
                    <a:pt x="41079" y="288"/>
                  </a:lnTo>
                  <a:lnTo>
                    <a:pt x="40086" y="0"/>
                  </a:lnTo>
                  <a:lnTo>
                    <a:pt x="39424" y="515"/>
                  </a:lnTo>
                  <a:lnTo>
                    <a:pt x="38983" y="1563"/>
                  </a:lnTo>
                  <a:lnTo>
                    <a:pt x="52031" y="38539"/>
                  </a:lnTo>
                  <a:lnTo>
                    <a:pt x="59814" y="69255"/>
                  </a:lnTo>
                  <a:lnTo>
                    <a:pt x="67977" y="108778"/>
                  </a:lnTo>
                  <a:lnTo>
                    <a:pt x="72545" y="155976"/>
                  </a:lnTo>
                  <a:lnTo>
                    <a:pt x="73764" y="181404"/>
                  </a:lnTo>
                  <a:lnTo>
                    <a:pt x="73236" y="226590"/>
                  </a:lnTo>
                  <a:lnTo>
                    <a:pt x="68533" y="266428"/>
                  </a:lnTo>
                  <a:lnTo>
                    <a:pt x="57035" y="300597"/>
                  </a:lnTo>
                  <a:lnTo>
                    <a:pt x="34695" y="337487"/>
                  </a:lnTo>
                  <a:lnTo>
                    <a:pt x="20359" y="349583"/>
                  </a:lnTo>
                  <a:lnTo>
                    <a:pt x="0" y="35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913"/>
            <p:cNvSpPr/>
            <p:nvPr>
              <p:custDataLst>
                <p:tags r:id="rId80"/>
              </p:custDataLst>
            </p:nvPr>
          </p:nvSpPr>
          <p:spPr>
            <a:xfrm>
              <a:off x="1211851" y="3645494"/>
              <a:ext cx="109839" cy="358067"/>
            </a:xfrm>
            <a:custGeom>
              <a:avLst/>
              <a:gdLst/>
              <a:ahLst/>
              <a:cxnLst/>
              <a:rect l="0" t="0" r="0" b="0"/>
              <a:pathLst>
                <a:path w="109839" h="358067">
                  <a:moveTo>
                    <a:pt x="20049" y="145456"/>
                  </a:moveTo>
                  <a:lnTo>
                    <a:pt x="20049" y="145456"/>
                  </a:lnTo>
                  <a:lnTo>
                    <a:pt x="23420" y="191727"/>
                  </a:lnTo>
                  <a:lnTo>
                    <a:pt x="25516" y="238659"/>
                  </a:lnTo>
                  <a:lnTo>
                    <a:pt x="29508" y="286039"/>
                  </a:lnTo>
                  <a:lnTo>
                    <a:pt x="35160" y="324615"/>
                  </a:lnTo>
                  <a:lnTo>
                    <a:pt x="37615" y="352635"/>
                  </a:lnTo>
                  <a:lnTo>
                    <a:pt x="36699" y="355542"/>
                  </a:lnTo>
                  <a:lnTo>
                    <a:pt x="35382" y="357480"/>
                  </a:lnTo>
                  <a:lnTo>
                    <a:pt x="34504" y="358066"/>
                  </a:lnTo>
                  <a:lnTo>
                    <a:pt x="33919" y="357752"/>
                  </a:lnTo>
                  <a:lnTo>
                    <a:pt x="24063" y="313184"/>
                  </a:lnTo>
                  <a:lnTo>
                    <a:pt x="16894" y="277857"/>
                  </a:lnTo>
                  <a:lnTo>
                    <a:pt x="9004" y="231582"/>
                  </a:lnTo>
                  <a:lnTo>
                    <a:pt x="5630" y="206401"/>
                  </a:lnTo>
                  <a:lnTo>
                    <a:pt x="2675" y="180441"/>
                  </a:lnTo>
                  <a:lnTo>
                    <a:pt x="0" y="153963"/>
                  </a:lnTo>
                  <a:lnTo>
                    <a:pt x="790" y="107609"/>
                  </a:lnTo>
                  <a:lnTo>
                    <a:pt x="6551" y="68663"/>
                  </a:lnTo>
                  <a:lnTo>
                    <a:pt x="20988" y="29020"/>
                  </a:lnTo>
                  <a:lnTo>
                    <a:pt x="30109" y="13509"/>
                  </a:lnTo>
                  <a:lnTo>
                    <a:pt x="42629" y="3793"/>
                  </a:lnTo>
                  <a:lnTo>
                    <a:pt x="49919" y="213"/>
                  </a:lnTo>
                  <a:lnTo>
                    <a:pt x="65545" y="0"/>
                  </a:lnTo>
                  <a:lnTo>
                    <a:pt x="73663" y="1919"/>
                  </a:lnTo>
                  <a:lnTo>
                    <a:pt x="88327" y="13458"/>
                  </a:lnTo>
                  <a:lnTo>
                    <a:pt x="100489" y="31051"/>
                  </a:lnTo>
                  <a:lnTo>
                    <a:pt x="108247" y="52981"/>
                  </a:lnTo>
                  <a:lnTo>
                    <a:pt x="109838" y="85757"/>
                  </a:lnTo>
                  <a:lnTo>
                    <a:pt x="101818" y="105282"/>
                  </a:lnTo>
                  <a:lnTo>
                    <a:pt x="81436" y="130260"/>
                  </a:lnTo>
                  <a:lnTo>
                    <a:pt x="64971" y="142935"/>
                  </a:lnTo>
                  <a:lnTo>
                    <a:pt x="20049" y="158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914"/>
            <p:cNvSpPr/>
            <p:nvPr>
              <p:custDataLst>
                <p:tags r:id="rId81"/>
              </p:custDataLst>
            </p:nvPr>
          </p:nvSpPr>
          <p:spPr>
            <a:xfrm>
              <a:off x="1308100" y="3778250"/>
              <a:ext cx="101601" cy="181184"/>
            </a:xfrm>
            <a:custGeom>
              <a:avLst/>
              <a:gdLst/>
              <a:ahLst/>
              <a:cxnLst/>
              <a:rect l="0" t="0" r="0" b="0"/>
              <a:pathLst>
                <a:path w="101601" h="181184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3371" y="76690"/>
                  </a:lnTo>
                  <a:lnTo>
                    <a:pt x="8789" y="71009"/>
                  </a:lnTo>
                  <a:lnTo>
                    <a:pt x="12209" y="68506"/>
                  </a:lnTo>
                  <a:lnTo>
                    <a:pt x="21654" y="65725"/>
                  </a:lnTo>
                  <a:lnTo>
                    <a:pt x="27136" y="64983"/>
                  </a:lnTo>
                  <a:lnTo>
                    <a:pt x="38872" y="67922"/>
                  </a:lnTo>
                  <a:lnTo>
                    <a:pt x="44965" y="70681"/>
                  </a:lnTo>
                  <a:lnTo>
                    <a:pt x="55497" y="83155"/>
                  </a:lnTo>
                  <a:lnTo>
                    <a:pt x="67479" y="110010"/>
                  </a:lnTo>
                  <a:lnTo>
                    <a:pt x="71618" y="130738"/>
                  </a:lnTo>
                  <a:lnTo>
                    <a:pt x="69276" y="162680"/>
                  </a:lnTo>
                  <a:lnTo>
                    <a:pt x="63480" y="174137"/>
                  </a:lnTo>
                  <a:lnTo>
                    <a:pt x="58082" y="179700"/>
                  </a:lnTo>
                  <a:lnTo>
                    <a:pt x="55655" y="181183"/>
                  </a:lnTo>
                  <a:lnTo>
                    <a:pt x="53331" y="179350"/>
                  </a:lnTo>
                  <a:lnTo>
                    <a:pt x="48867" y="169787"/>
                  </a:lnTo>
                  <a:lnTo>
                    <a:pt x="45759" y="138423"/>
                  </a:lnTo>
                  <a:lnTo>
                    <a:pt x="48795" y="106207"/>
                  </a:lnTo>
                  <a:lnTo>
                    <a:pt x="55553" y="71192"/>
                  </a:lnTo>
                  <a:lnTo>
                    <a:pt x="71964" y="3050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915"/>
            <p:cNvSpPr/>
            <p:nvPr>
              <p:custDataLst>
                <p:tags r:id="rId82"/>
              </p:custDataLst>
            </p:nvPr>
          </p:nvSpPr>
          <p:spPr>
            <a:xfrm>
              <a:off x="1551416" y="3628829"/>
              <a:ext cx="99585" cy="308172"/>
            </a:xfrm>
            <a:custGeom>
              <a:avLst/>
              <a:gdLst/>
              <a:ahLst/>
              <a:cxnLst/>
              <a:rect l="0" t="0" r="0" b="0"/>
              <a:pathLst>
                <a:path w="99585" h="308172">
                  <a:moveTo>
                    <a:pt x="99584" y="3371"/>
                  </a:moveTo>
                  <a:lnTo>
                    <a:pt x="99584" y="3371"/>
                  </a:lnTo>
                  <a:lnTo>
                    <a:pt x="92842" y="0"/>
                  </a:lnTo>
                  <a:lnTo>
                    <a:pt x="83887" y="227"/>
                  </a:lnTo>
                  <a:lnTo>
                    <a:pt x="72147" y="4090"/>
                  </a:lnTo>
                  <a:lnTo>
                    <a:pt x="57521" y="12863"/>
                  </a:lnTo>
                  <a:lnTo>
                    <a:pt x="36791" y="36444"/>
                  </a:lnTo>
                  <a:lnTo>
                    <a:pt x="17243" y="79257"/>
                  </a:lnTo>
                  <a:lnTo>
                    <a:pt x="8190" y="117767"/>
                  </a:lnTo>
                  <a:lnTo>
                    <a:pt x="2520" y="159341"/>
                  </a:lnTo>
                  <a:lnTo>
                    <a:pt x="0" y="198985"/>
                  </a:lnTo>
                  <a:lnTo>
                    <a:pt x="4524" y="232127"/>
                  </a:lnTo>
                  <a:lnTo>
                    <a:pt x="14296" y="258852"/>
                  </a:lnTo>
                  <a:lnTo>
                    <a:pt x="28047" y="277784"/>
                  </a:lnTo>
                  <a:lnTo>
                    <a:pt x="67834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916"/>
            <p:cNvSpPr/>
            <p:nvPr>
              <p:custDataLst>
                <p:tags r:id="rId83"/>
              </p:custDataLst>
            </p:nvPr>
          </p:nvSpPr>
          <p:spPr>
            <a:xfrm>
              <a:off x="1695450" y="3652133"/>
              <a:ext cx="114301" cy="138818"/>
            </a:xfrm>
            <a:custGeom>
              <a:avLst/>
              <a:gdLst/>
              <a:ahLst/>
              <a:cxnLst/>
              <a:rect l="0" t="0" r="0" b="0"/>
              <a:pathLst>
                <a:path w="11430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7437" y="38143"/>
                  </a:lnTo>
                  <a:lnTo>
                    <a:pt x="57970" y="81222"/>
                  </a:lnTo>
                  <a:lnTo>
                    <a:pt x="102377" y="127550"/>
                  </a:lnTo>
                  <a:lnTo>
                    <a:pt x="1143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917"/>
            <p:cNvSpPr/>
            <p:nvPr>
              <p:custDataLst>
                <p:tags r:id="rId84"/>
              </p:custDataLst>
            </p:nvPr>
          </p:nvSpPr>
          <p:spPr>
            <a:xfrm>
              <a:off x="1809860" y="3644900"/>
              <a:ext cx="88791" cy="259389"/>
            </a:xfrm>
            <a:custGeom>
              <a:avLst/>
              <a:gdLst/>
              <a:ahLst/>
              <a:cxnLst/>
              <a:rect l="0" t="0" r="0" b="0"/>
              <a:pathLst>
                <a:path w="88791" h="259389">
                  <a:moveTo>
                    <a:pt x="88790" y="0"/>
                  </a:moveTo>
                  <a:lnTo>
                    <a:pt x="88790" y="0"/>
                  </a:lnTo>
                  <a:lnTo>
                    <a:pt x="57102" y="9720"/>
                  </a:lnTo>
                  <a:lnTo>
                    <a:pt x="33527" y="27020"/>
                  </a:lnTo>
                  <a:lnTo>
                    <a:pt x="25849" y="40461"/>
                  </a:lnTo>
                  <a:lnTo>
                    <a:pt x="8378" y="86889"/>
                  </a:lnTo>
                  <a:lnTo>
                    <a:pt x="1776" y="109016"/>
                  </a:lnTo>
                  <a:lnTo>
                    <a:pt x="0" y="140253"/>
                  </a:lnTo>
                  <a:lnTo>
                    <a:pt x="5367" y="180894"/>
                  </a:lnTo>
                  <a:lnTo>
                    <a:pt x="11151" y="222379"/>
                  </a:lnTo>
                  <a:lnTo>
                    <a:pt x="14045" y="243925"/>
                  </a:lnTo>
                  <a:lnTo>
                    <a:pt x="18653" y="259388"/>
                  </a:lnTo>
                  <a:lnTo>
                    <a:pt x="1894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918"/>
            <p:cNvSpPr/>
            <p:nvPr>
              <p:custDataLst>
                <p:tags r:id="rId85"/>
              </p:custDataLst>
            </p:nvPr>
          </p:nvSpPr>
          <p:spPr>
            <a:xfrm>
              <a:off x="2001657" y="3702933"/>
              <a:ext cx="176394" cy="164218"/>
            </a:xfrm>
            <a:custGeom>
              <a:avLst/>
              <a:gdLst/>
              <a:ahLst/>
              <a:cxnLst/>
              <a:rect l="0" t="0" r="0" b="0"/>
              <a:pathLst>
                <a:path w="176394" h="164218">
                  <a:moveTo>
                    <a:pt x="176393" y="5467"/>
                  </a:moveTo>
                  <a:lnTo>
                    <a:pt x="176393" y="5467"/>
                  </a:lnTo>
                  <a:lnTo>
                    <a:pt x="176393" y="0"/>
                  </a:lnTo>
                  <a:lnTo>
                    <a:pt x="176393" y="2749"/>
                  </a:lnTo>
                  <a:lnTo>
                    <a:pt x="170749" y="6141"/>
                  </a:lnTo>
                  <a:lnTo>
                    <a:pt x="126281" y="27551"/>
                  </a:lnTo>
                  <a:lnTo>
                    <a:pt x="79857" y="48935"/>
                  </a:lnTo>
                  <a:lnTo>
                    <a:pt x="41564" y="65304"/>
                  </a:lnTo>
                  <a:lnTo>
                    <a:pt x="9276" y="82773"/>
                  </a:lnTo>
                  <a:lnTo>
                    <a:pt x="0" y="92701"/>
                  </a:lnTo>
                  <a:lnTo>
                    <a:pt x="2981" y="97390"/>
                  </a:lnTo>
                  <a:lnTo>
                    <a:pt x="5752" y="100615"/>
                  </a:lnTo>
                  <a:lnTo>
                    <a:pt x="36957" y="115932"/>
                  </a:lnTo>
                  <a:lnTo>
                    <a:pt x="74558" y="128351"/>
                  </a:lnTo>
                  <a:lnTo>
                    <a:pt x="121784" y="145190"/>
                  </a:lnTo>
                  <a:lnTo>
                    <a:pt x="170043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919"/>
            <p:cNvSpPr/>
            <p:nvPr>
              <p:custDataLst>
                <p:tags r:id="rId86"/>
              </p:custDataLst>
            </p:nvPr>
          </p:nvSpPr>
          <p:spPr>
            <a:xfrm>
              <a:off x="2323722" y="3695700"/>
              <a:ext cx="152779" cy="184151"/>
            </a:xfrm>
            <a:custGeom>
              <a:avLst/>
              <a:gdLst/>
              <a:ahLst/>
              <a:cxnLst/>
              <a:rect l="0" t="0" r="0" b="0"/>
              <a:pathLst>
                <a:path w="152779" h="184151">
                  <a:moveTo>
                    <a:pt x="152778" y="0"/>
                  </a:moveTo>
                  <a:lnTo>
                    <a:pt x="152778" y="0"/>
                  </a:lnTo>
                  <a:lnTo>
                    <a:pt x="147003" y="7186"/>
                  </a:lnTo>
                  <a:lnTo>
                    <a:pt x="133005" y="41113"/>
                  </a:lnTo>
                  <a:lnTo>
                    <a:pt x="117051" y="79680"/>
                  </a:lnTo>
                  <a:lnTo>
                    <a:pt x="86376" y="124316"/>
                  </a:lnTo>
                  <a:lnTo>
                    <a:pt x="61529" y="146352"/>
                  </a:lnTo>
                  <a:lnTo>
                    <a:pt x="44724" y="153240"/>
                  </a:lnTo>
                  <a:lnTo>
                    <a:pt x="36292" y="155077"/>
                  </a:lnTo>
                  <a:lnTo>
                    <a:pt x="29260" y="154184"/>
                  </a:lnTo>
                  <a:lnTo>
                    <a:pt x="17683" y="147548"/>
                  </a:lnTo>
                  <a:lnTo>
                    <a:pt x="3232" y="128541"/>
                  </a:lnTo>
                  <a:lnTo>
                    <a:pt x="0" y="116866"/>
                  </a:lnTo>
                  <a:lnTo>
                    <a:pt x="915" y="107679"/>
                  </a:lnTo>
                  <a:lnTo>
                    <a:pt x="3674" y="101244"/>
                  </a:lnTo>
                  <a:lnTo>
                    <a:pt x="6809" y="99952"/>
                  </a:lnTo>
                  <a:lnTo>
                    <a:pt x="15936" y="100397"/>
                  </a:lnTo>
                  <a:lnTo>
                    <a:pt x="49182" y="112912"/>
                  </a:lnTo>
                  <a:lnTo>
                    <a:pt x="96785" y="149099"/>
                  </a:lnTo>
                  <a:lnTo>
                    <a:pt x="14642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398"/>
          <p:cNvGrpSpPr/>
          <p:nvPr/>
        </p:nvGrpSpPr>
        <p:grpSpPr>
          <a:xfrm>
            <a:off x="2938229" y="3340100"/>
            <a:ext cx="747468" cy="978576"/>
            <a:chOff x="2938229" y="3340100"/>
            <a:chExt cx="747468" cy="978576"/>
          </a:xfrm>
        </p:grpSpPr>
        <p:sp>
          <p:nvSpPr>
            <p:cNvPr id="113" name="SMARTInkShape-1920"/>
            <p:cNvSpPr/>
            <p:nvPr>
              <p:custDataLst>
                <p:tags r:id="rId74"/>
              </p:custDataLst>
            </p:nvPr>
          </p:nvSpPr>
          <p:spPr>
            <a:xfrm>
              <a:off x="3394719" y="3340100"/>
              <a:ext cx="129532" cy="190501"/>
            </a:xfrm>
            <a:custGeom>
              <a:avLst/>
              <a:gdLst/>
              <a:ahLst/>
              <a:cxnLst/>
              <a:rect l="0" t="0" r="0" b="0"/>
              <a:pathLst>
                <a:path w="129532" h="190501">
                  <a:moveTo>
                    <a:pt x="129531" y="0"/>
                  </a:moveTo>
                  <a:lnTo>
                    <a:pt x="129531" y="0"/>
                  </a:lnTo>
                  <a:lnTo>
                    <a:pt x="126160" y="0"/>
                  </a:lnTo>
                  <a:lnTo>
                    <a:pt x="125167" y="705"/>
                  </a:lnTo>
                  <a:lnTo>
                    <a:pt x="124505" y="1881"/>
                  </a:lnTo>
                  <a:lnTo>
                    <a:pt x="106626" y="43752"/>
                  </a:lnTo>
                  <a:lnTo>
                    <a:pt x="84320" y="88135"/>
                  </a:lnTo>
                  <a:lnTo>
                    <a:pt x="63924" y="116660"/>
                  </a:lnTo>
                  <a:lnTo>
                    <a:pt x="38490" y="141891"/>
                  </a:lnTo>
                  <a:lnTo>
                    <a:pt x="33559" y="144688"/>
                  </a:lnTo>
                  <a:lnTo>
                    <a:pt x="28861" y="145848"/>
                  </a:lnTo>
                  <a:lnTo>
                    <a:pt x="24318" y="145915"/>
                  </a:lnTo>
                  <a:lnTo>
                    <a:pt x="20583" y="144549"/>
                  </a:lnTo>
                  <a:lnTo>
                    <a:pt x="14552" y="139268"/>
                  </a:lnTo>
                  <a:lnTo>
                    <a:pt x="540" y="107355"/>
                  </a:lnTo>
                  <a:lnTo>
                    <a:pt x="0" y="96867"/>
                  </a:lnTo>
                  <a:lnTo>
                    <a:pt x="2031" y="82007"/>
                  </a:lnTo>
                  <a:lnTo>
                    <a:pt x="3608" y="80777"/>
                  </a:lnTo>
                  <a:lnTo>
                    <a:pt x="6071" y="80662"/>
                  </a:lnTo>
                  <a:lnTo>
                    <a:pt x="13277" y="83122"/>
                  </a:lnTo>
                  <a:lnTo>
                    <a:pt x="56801" y="105549"/>
                  </a:lnTo>
                  <a:lnTo>
                    <a:pt x="96426" y="142615"/>
                  </a:lnTo>
                  <a:lnTo>
                    <a:pt x="12318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921"/>
            <p:cNvSpPr/>
            <p:nvPr>
              <p:custDataLst>
                <p:tags r:id="rId75"/>
              </p:custDataLst>
            </p:nvPr>
          </p:nvSpPr>
          <p:spPr>
            <a:xfrm>
              <a:off x="3516554" y="4212101"/>
              <a:ext cx="169143" cy="106575"/>
            </a:xfrm>
            <a:custGeom>
              <a:avLst/>
              <a:gdLst/>
              <a:ahLst/>
              <a:cxnLst/>
              <a:rect l="0" t="0" r="0" b="0"/>
              <a:pathLst>
                <a:path w="169143" h="106575">
                  <a:moveTo>
                    <a:pt x="115646" y="4299"/>
                  </a:moveTo>
                  <a:lnTo>
                    <a:pt x="115646" y="4299"/>
                  </a:lnTo>
                  <a:lnTo>
                    <a:pt x="112275" y="4299"/>
                  </a:lnTo>
                  <a:lnTo>
                    <a:pt x="108739" y="9943"/>
                  </a:lnTo>
                  <a:lnTo>
                    <a:pt x="92864" y="41156"/>
                  </a:lnTo>
                  <a:lnTo>
                    <a:pt x="60983" y="73985"/>
                  </a:lnTo>
                  <a:lnTo>
                    <a:pt x="33441" y="86408"/>
                  </a:lnTo>
                  <a:lnTo>
                    <a:pt x="13050" y="91187"/>
                  </a:lnTo>
                  <a:lnTo>
                    <a:pt x="8444" y="90446"/>
                  </a:lnTo>
                  <a:lnTo>
                    <a:pt x="4667" y="88542"/>
                  </a:lnTo>
                  <a:lnTo>
                    <a:pt x="1443" y="85861"/>
                  </a:lnTo>
                  <a:lnTo>
                    <a:pt x="0" y="80546"/>
                  </a:lnTo>
                  <a:lnTo>
                    <a:pt x="277" y="65232"/>
                  </a:lnTo>
                  <a:lnTo>
                    <a:pt x="4634" y="54194"/>
                  </a:lnTo>
                  <a:lnTo>
                    <a:pt x="7771" y="50262"/>
                  </a:lnTo>
                  <a:lnTo>
                    <a:pt x="22300" y="41358"/>
                  </a:lnTo>
                  <a:lnTo>
                    <a:pt x="29426" y="41705"/>
                  </a:lnTo>
                  <a:lnTo>
                    <a:pt x="46752" y="47734"/>
                  </a:lnTo>
                  <a:lnTo>
                    <a:pt x="89772" y="77596"/>
                  </a:lnTo>
                  <a:lnTo>
                    <a:pt x="122837" y="103713"/>
                  </a:lnTo>
                  <a:lnTo>
                    <a:pt x="127496" y="105853"/>
                  </a:lnTo>
                  <a:lnTo>
                    <a:pt x="131307" y="106574"/>
                  </a:lnTo>
                  <a:lnTo>
                    <a:pt x="142493" y="106032"/>
                  </a:lnTo>
                  <a:lnTo>
                    <a:pt x="144127" y="103871"/>
                  </a:lnTo>
                  <a:lnTo>
                    <a:pt x="161574" y="57751"/>
                  </a:lnTo>
                  <a:lnTo>
                    <a:pt x="169142" y="30223"/>
                  </a:lnTo>
                  <a:lnTo>
                    <a:pt x="168115" y="17232"/>
                  </a:lnTo>
                  <a:lnTo>
                    <a:pt x="163425" y="8165"/>
                  </a:lnTo>
                  <a:lnTo>
                    <a:pt x="160198" y="4760"/>
                  </a:lnTo>
                  <a:lnTo>
                    <a:pt x="149088" y="976"/>
                  </a:lnTo>
                  <a:lnTo>
                    <a:pt x="135448" y="0"/>
                  </a:lnTo>
                  <a:lnTo>
                    <a:pt x="90246" y="10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922"/>
            <p:cNvSpPr/>
            <p:nvPr>
              <p:custDataLst>
                <p:tags r:id="rId76"/>
              </p:custDataLst>
            </p:nvPr>
          </p:nvSpPr>
          <p:spPr>
            <a:xfrm>
              <a:off x="3302000" y="42735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4812" y="10473"/>
                  </a:lnTo>
                  <a:lnTo>
                    <a:pt x="90931" y="2800"/>
                  </a:lnTo>
                  <a:lnTo>
                    <a:pt x="131757" y="82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923"/>
            <p:cNvSpPr/>
            <p:nvPr>
              <p:custDataLst>
                <p:tags r:id="rId77"/>
              </p:custDataLst>
            </p:nvPr>
          </p:nvSpPr>
          <p:spPr>
            <a:xfrm>
              <a:off x="2938229" y="3911600"/>
              <a:ext cx="103422" cy="18168"/>
            </a:xfrm>
            <a:custGeom>
              <a:avLst/>
              <a:gdLst/>
              <a:ahLst/>
              <a:cxnLst/>
              <a:rect l="0" t="0" r="0" b="0"/>
              <a:pathLst>
                <a:path w="103422" h="18168">
                  <a:moveTo>
                    <a:pt x="8171" y="12700"/>
                  </a:moveTo>
                  <a:lnTo>
                    <a:pt x="8171" y="12700"/>
                  </a:lnTo>
                  <a:lnTo>
                    <a:pt x="149" y="17064"/>
                  </a:lnTo>
                  <a:lnTo>
                    <a:pt x="0" y="17726"/>
                  </a:lnTo>
                  <a:lnTo>
                    <a:pt x="607" y="18167"/>
                  </a:lnTo>
                  <a:lnTo>
                    <a:pt x="34821" y="13100"/>
                  </a:lnTo>
                  <a:lnTo>
                    <a:pt x="79959" y="4509"/>
                  </a:lnTo>
                  <a:lnTo>
                    <a:pt x="103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924"/>
            <p:cNvSpPr/>
            <p:nvPr>
              <p:custDataLst>
                <p:tags r:id="rId78"/>
              </p:custDataLst>
            </p:nvPr>
          </p:nvSpPr>
          <p:spPr>
            <a:xfrm>
              <a:off x="2946400" y="3820212"/>
              <a:ext cx="152401" cy="8839"/>
            </a:xfrm>
            <a:custGeom>
              <a:avLst/>
              <a:gdLst/>
              <a:ahLst/>
              <a:cxnLst/>
              <a:rect l="0" t="0" r="0" b="0"/>
              <a:pathLst>
                <a:path w="152401" h="8839">
                  <a:moveTo>
                    <a:pt x="0" y="8838"/>
                  </a:moveTo>
                  <a:lnTo>
                    <a:pt x="0" y="8838"/>
                  </a:lnTo>
                  <a:lnTo>
                    <a:pt x="39999" y="0"/>
                  </a:lnTo>
                  <a:lnTo>
                    <a:pt x="83505" y="653"/>
                  </a:lnTo>
                  <a:lnTo>
                    <a:pt x="125401" y="1944"/>
                  </a:lnTo>
                  <a:lnTo>
                    <a:pt x="152400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1925"/>
          <p:cNvSpPr/>
          <p:nvPr>
            <p:custDataLst>
              <p:tags r:id="rId4"/>
            </p:custDataLst>
          </p:nvPr>
        </p:nvSpPr>
        <p:spPr>
          <a:xfrm>
            <a:off x="3467100" y="3608360"/>
            <a:ext cx="95251" cy="481041"/>
          </a:xfrm>
          <a:custGeom>
            <a:avLst/>
            <a:gdLst/>
            <a:ahLst/>
            <a:cxnLst/>
            <a:rect l="0" t="0" r="0" b="0"/>
            <a:pathLst>
              <a:path w="95251" h="481041">
                <a:moveTo>
                  <a:pt x="95250" y="30190"/>
                </a:moveTo>
                <a:lnTo>
                  <a:pt x="95250" y="30190"/>
                </a:lnTo>
                <a:lnTo>
                  <a:pt x="86461" y="16375"/>
                </a:lnTo>
                <a:lnTo>
                  <a:pt x="75477" y="6341"/>
                </a:lnTo>
                <a:lnTo>
                  <a:pt x="65167" y="781"/>
                </a:lnTo>
                <a:lnTo>
                  <a:pt x="62495" y="0"/>
                </a:lnTo>
                <a:lnTo>
                  <a:pt x="53881" y="4778"/>
                </a:lnTo>
                <a:lnTo>
                  <a:pt x="43702" y="14662"/>
                </a:lnTo>
                <a:lnTo>
                  <a:pt x="30039" y="38210"/>
                </a:lnTo>
                <a:lnTo>
                  <a:pt x="17759" y="76938"/>
                </a:lnTo>
                <a:lnTo>
                  <a:pt x="11891" y="110233"/>
                </a:lnTo>
                <a:lnTo>
                  <a:pt x="10694" y="146198"/>
                </a:lnTo>
                <a:lnTo>
                  <a:pt x="13925" y="183349"/>
                </a:lnTo>
                <a:lnTo>
                  <a:pt x="22416" y="221027"/>
                </a:lnTo>
                <a:lnTo>
                  <a:pt x="35128" y="260821"/>
                </a:lnTo>
                <a:lnTo>
                  <a:pt x="48068" y="301321"/>
                </a:lnTo>
                <a:lnTo>
                  <a:pt x="56171" y="340487"/>
                </a:lnTo>
                <a:lnTo>
                  <a:pt x="60242" y="375298"/>
                </a:lnTo>
                <a:lnTo>
                  <a:pt x="58772" y="417018"/>
                </a:lnTo>
                <a:lnTo>
                  <a:pt x="52226" y="436358"/>
                </a:lnTo>
                <a:lnTo>
                  <a:pt x="28123" y="465077"/>
                </a:lnTo>
                <a:lnTo>
                  <a:pt x="14996" y="475213"/>
                </a:lnTo>
                <a:lnTo>
                  <a:pt x="0" y="4810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Shape-1926"/>
          <p:cNvSpPr/>
          <p:nvPr>
            <p:custDataLst>
              <p:tags r:id="rId5"/>
            </p:custDataLst>
          </p:nvPr>
        </p:nvSpPr>
        <p:spPr>
          <a:xfrm>
            <a:off x="3793558" y="54098"/>
            <a:ext cx="1003800" cy="1040453"/>
          </a:xfrm>
          <a:custGeom>
            <a:avLst/>
            <a:gdLst/>
            <a:ahLst/>
            <a:cxnLst/>
            <a:rect l="0" t="0" r="0" b="0"/>
            <a:pathLst>
              <a:path w="1003800" h="1040453">
                <a:moveTo>
                  <a:pt x="594292" y="60202"/>
                </a:moveTo>
                <a:lnTo>
                  <a:pt x="594292" y="60202"/>
                </a:lnTo>
                <a:lnTo>
                  <a:pt x="564406" y="33687"/>
                </a:lnTo>
                <a:lnTo>
                  <a:pt x="540673" y="22164"/>
                </a:lnTo>
                <a:lnTo>
                  <a:pt x="493923" y="16596"/>
                </a:lnTo>
                <a:lnTo>
                  <a:pt x="455698" y="15919"/>
                </a:lnTo>
                <a:lnTo>
                  <a:pt x="417917" y="22543"/>
                </a:lnTo>
                <a:lnTo>
                  <a:pt x="372072" y="33443"/>
                </a:lnTo>
                <a:lnTo>
                  <a:pt x="339365" y="43370"/>
                </a:lnTo>
                <a:lnTo>
                  <a:pt x="306718" y="54838"/>
                </a:lnTo>
                <a:lnTo>
                  <a:pt x="261278" y="73900"/>
                </a:lnTo>
                <a:lnTo>
                  <a:pt x="221395" y="97814"/>
                </a:lnTo>
                <a:lnTo>
                  <a:pt x="174075" y="140905"/>
                </a:lnTo>
                <a:lnTo>
                  <a:pt x="140524" y="184068"/>
                </a:lnTo>
                <a:lnTo>
                  <a:pt x="120978" y="216148"/>
                </a:lnTo>
                <a:lnTo>
                  <a:pt x="100532" y="249221"/>
                </a:lnTo>
                <a:lnTo>
                  <a:pt x="81567" y="282734"/>
                </a:lnTo>
                <a:lnTo>
                  <a:pt x="65142" y="317150"/>
                </a:lnTo>
                <a:lnTo>
                  <a:pt x="53139" y="353612"/>
                </a:lnTo>
                <a:lnTo>
                  <a:pt x="41218" y="394747"/>
                </a:lnTo>
                <a:lnTo>
                  <a:pt x="29570" y="438900"/>
                </a:lnTo>
                <a:lnTo>
                  <a:pt x="19689" y="484394"/>
                </a:lnTo>
                <a:lnTo>
                  <a:pt x="15079" y="508096"/>
                </a:lnTo>
                <a:lnTo>
                  <a:pt x="10595" y="532365"/>
                </a:lnTo>
                <a:lnTo>
                  <a:pt x="3260" y="579791"/>
                </a:lnTo>
                <a:lnTo>
                  <a:pt x="0" y="622036"/>
                </a:lnTo>
                <a:lnTo>
                  <a:pt x="433" y="660097"/>
                </a:lnTo>
                <a:lnTo>
                  <a:pt x="3682" y="695122"/>
                </a:lnTo>
                <a:lnTo>
                  <a:pt x="9830" y="727152"/>
                </a:lnTo>
                <a:lnTo>
                  <a:pt x="17266" y="759731"/>
                </a:lnTo>
                <a:lnTo>
                  <a:pt x="25981" y="792321"/>
                </a:lnTo>
                <a:lnTo>
                  <a:pt x="43492" y="839140"/>
                </a:lnTo>
                <a:lnTo>
                  <a:pt x="58333" y="871828"/>
                </a:lnTo>
                <a:lnTo>
                  <a:pt x="82555" y="918594"/>
                </a:lnTo>
                <a:lnTo>
                  <a:pt x="110977" y="953617"/>
                </a:lnTo>
                <a:lnTo>
                  <a:pt x="145111" y="981868"/>
                </a:lnTo>
                <a:lnTo>
                  <a:pt x="188779" y="1001371"/>
                </a:lnTo>
                <a:lnTo>
                  <a:pt x="222858" y="1013310"/>
                </a:lnTo>
                <a:lnTo>
                  <a:pt x="259171" y="1024261"/>
                </a:lnTo>
                <a:lnTo>
                  <a:pt x="296477" y="1031480"/>
                </a:lnTo>
                <a:lnTo>
                  <a:pt x="334224" y="1037040"/>
                </a:lnTo>
                <a:lnTo>
                  <a:pt x="371462" y="1040452"/>
                </a:lnTo>
                <a:lnTo>
                  <a:pt x="406827" y="1039617"/>
                </a:lnTo>
                <a:lnTo>
                  <a:pt x="441359" y="1036894"/>
                </a:lnTo>
                <a:lnTo>
                  <a:pt x="488771" y="1029513"/>
                </a:lnTo>
                <a:lnTo>
                  <a:pt x="533393" y="1016507"/>
                </a:lnTo>
                <a:lnTo>
                  <a:pt x="566520" y="1005926"/>
                </a:lnTo>
                <a:lnTo>
                  <a:pt x="602410" y="996520"/>
                </a:lnTo>
                <a:lnTo>
                  <a:pt x="637646" y="987636"/>
                </a:lnTo>
                <a:lnTo>
                  <a:pt x="671416" y="978984"/>
                </a:lnTo>
                <a:lnTo>
                  <a:pt x="717490" y="966179"/>
                </a:lnTo>
                <a:lnTo>
                  <a:pt x="756149" y="953448"/>
                </a:lnTo>
                <a:lnTo>
                  <a:pt x="799600" y="932270"/>
                </a:lnTo>
                <a:lnTo>
                  <a:pt x="843823" y="902313"/>
                </a:lnTo>
                <a:lnTo>
                  <a:pt x="888018" y="867033"/>
                </a:lnTo>
                <a:lnTo>
                  <a:pt x="924974" y="829762"/>
                </a:lnTo>
                <a:lnTo>
                  <a:pt x="955993" y="790811"/>
                </a:lnTo>
                <a:lnTo>
                  <a:pt x="981619" y="744087"/>
                </a:lnTo>
                <a:lnTo>
                  <a:pt x="994414" y="705923"/>
                </a:lnTo>
                <a:lnTo>
                  <a:pt x="997901" y="675508"/>
                </a:lnTo>
                <a:lnTo>
                  <a:pt x="1001333" y="637530"/>
                </a:lnTo>
                <a:lnTo>
                  <a:pt x="1003799" y="594781"/>
                </a:lnTo>
                <a:lnTo>
                  <a:pt x="1002543" y="549911"/>
                </a:lnTo>
                <a:lnTo>
                  <a:pt x="997752" y="509743"/>
                </a:lnTo>
                <a:lnTo>
                  <a:pt x="990213" y="473076"/>
                </a:lnTo>
                <a:lnTo>
                  <a:pt x="979807" y="437964"/>
                </a:lnTo>
                <a:lnTo>
                  <a:pt x="970008" y="401663"/>
                </a:lnTo>
                <a:lnTo>
                  <a:pt x="960244" y="364362"/>
                </a:lnTo>
                <a:lnTo>
                  <a:pt x="948848" y="326618"/>
                </a:lnTo>
                <a:lnTo>
                  <a:pt x="936728" y="288676"/>
                </a:lnTo>
                <a:lnTo>
                  <a:pt x="923580" y="251351"/>
                </a:lnTo>
                <a:lnTo>
                  <a:pt x="908329" y="215948"/>
                </a:lnTo>
                <a:lnTo>
                  <a:pt x="877135" y="171025"/>
                </a:lnTo>
                <a:lnTo>
                  <a:pt x="844451" y="134274"/>
                </a:lnTo>
                <a:lnTo>
                  <a:pt x="803214" y="90957"/>
                </a:lnTo>
                <a:lnTo>
                  <a:pt x="778021" y="64689"/>
                </a:lnTo>
                <a:lnTo>
                  <a:pt x="743980" y="48048"/>
                </a:lnTo>
                <a:lnTo>
                  <a:pt x="704339" y="38335"/>
                </a:lnTo>
                <a:lnTo>
                  <a:pt x="660506" y="26850"/>
                </a:lnTo>
                <a:lnTo>
                  <a:pt x="614405" y="4122"/>
                </a:lnTo>
                <a:lnTo>
                  <a:pt x="591942" y="0"/>
                </a:lnTo>
                <a:lnTo>
                  <a:pt x="545383" y="4421"/>
                </a:lnTo>
                <a:lnTo>
                  <a:pt x="498113" y="21410"/>
                </a:lnTo>
                <a:lnTo>
                  <a:pt x="488545" y="29402"/>
                </a:lnTo>
                <a:lnTo>
                  <a:pt x="482871" y="38257"/>
                </a:lnTo>
                <a:lnTo>
                  <a:pt x="473642" y="6655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401"/>
          <p:cNvGrpSpPr/>
          <p:nvPr/>
        </p:nvGrpSpPr>
        <p:grpSpPr>
          <a:xfrm>
            <a:off x="3848100" y="3548454"/>
            <a:ext cx="723901" cy="689351"/>
            <a:chOff x="3848100" y="3548454"/>
            <a:chExt cx="723901" cy="689351"/>
          </a:xfrm>
        </p:grpSpPr>
        <p:sp>
          <p:nvSpPr>
            <p:cNvPr id="121" name="SMARTInkShape-1927"/>
            <p:cNvSpPr/>
            <p:nvPr>
              <p:custDataLst>
                <p:tags r:id="rId66"/>
              </p:custDataLst>
            </p:nvPr>
          </p:nvSpPr>
          <p:spPr>
            <a:xfrm>
              <a:off x="4375150" y="4025900"/>
              <a:ext cx="196851" cy="44451"/>
            </a:xfrm>
            <a:custGeom>
              <a:avLst/>
              <a:gdLst/>
              <a:ahLst/>
              <a:cxnLst/>
              <a:rect l="0" t="0" r="0" b="0"/>
              <a:pathLst>
                <a:path w="196851" h="44451">
                  <a:moveTo>
                    <a:pt x="0" y="44450"/>
                  </a:moveTo>
                  <a:lnTo>
                    <a:pt x="0" y="44450"/>
                  </a:lnTo>
                  <a:lnTo>
                    <a:pt x="19459" y="37543"/>
                  </a:lnTo>
                  <a:lnTo>
                    <a:pt x="59739" y="26152"/>
                  </a:lnTo>
                  <a:lnTo>
                    <a:pt x="106130" y="11042"/>
                  </a:lnTo>
                  <a:lnTo>
                    <a:pt x="141713" y="490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928"/>
            <p:cNvSpPr/>
            <p:nvPr>
              <p:custDataLst>
                <p:tags r:id="rId67"/>
              </p:custDataLst>
            </p:nvPr>
          </p:nvSpPr>
          <p:spPr>
            <a:xfrm>
              <a:off x="4502150" y="4079171"/>
              <a:ext cx="11795" cy="137230"/>
            </a:xfrm>
            <a:custGeom>
              <a:avLst/>
              <a:gdLst/>
              <a:ahLst/>
              <a:cxnLst/>
              <a:rect l="0" t="0" r="0" b="0"/>
              <a:pathLst>
                <a:path w="11795" h="137230">
                  <a:moveTo>
                    <a:pt x="0" y="16579"/>
                  </a:moveTo>
                  <a:lnTo>
                    <a:pt x="0" y="16579"/>
                  </a:lnTo>
                  <a:lnTo>
                    <a:pt x="0" y="177"/>
                  </a:lnTo>
                  <a:lnTo>
                    <a:pt x="705" y="0"/>
                  </a:lnTo>
                  <a:lnTo>
                    <a:pt x="3371" y="1685"/>
                  </a:lnTo>
                  <a:lnTo>
                    <a:pt x="5467" y="16713"/>
                  </a:lnTo>
                  <a:lnTo>
                    <a:pt x="8115" y="62161"/>
                  </a:lnTo>
                  <a:lnTo>
                    <a:pt x="11794" y="103586"/>
                  </a:lnTo>
                  <a:lnTo>
                    <a:pt x="6350" y="137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929"/>
            <p:cNvSpPr/>
            <p:nvPr>
              <p:custDataLst>
                <p:tags r:id="rId68"/>
              </p:custDataLst>
            </p:nvPr>
          </p:nvSpPr>
          <p:spPr>
            <a:xfrm>
              <a:off x="4419600" y="408305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38100" y="0"/>
                  </a:moveTo>
                  <a:lnTo>
                    <a:pt x="38100" y="0"/>
                  </a:lnTo>
                  <a:lnTo>
                    <a:pt x="37394" y="6480"/>
                  </a:lnTo>
                  <a:lnTo>
                    <a:pt x="20208" y="53618"/>
                  </a:lnTo>
                  <a:lnTo>
                    <a:pt x="4961" y="9831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930"/>
            <p:cNvSpPr/>
            <p:nvPr>
              <p:custDataLst>
                <p:tags r:id="rId69"/>
              </p:custDataLst>
            </p:nvPr>
          </p:nvSpPr>
          <p:spPr>
            <a:xfrm>
              <a:off x="4260850" y="4066027"/>
              <a:ext cx="95251" cy="135488"/>
            </a:xfrm>
            <a:custGeom>
              <a:avLst/>
              <a:gdLst/>
              <a:ahLst/>
              <a:cxnLst/>
              <a:rect l="0" t="0" r="0" b="0"/>
              <a:pathLst>
                <a:path w="95251" h="135488">
                  <a:moveTo>
                    <a:pt x="0" y="17023"/>
                  </a:moveTo>
                  <a:lnTo>
                    <a:pt x="0" y="17023"/>
                  </a:lnTo>
                  <a:lnTo>
                    <a:pt x="0" y="13652"/>
                  </a:lnTo>
                  <a:lnTo>
                    <a:pt x="10113" y="4813"/>
                  </a:lnTo>
                  <a:lnTo>
                    <a:pt x="22604" y="1013"/>
                  </a:lnTo>
                  <a:lnTo>
                    <a:pt x="29886" y="0"/>
                  </a:lnTo>
                  <a:lnTo>
                    <a:pt x="41740" y="2637"/>
                  </a:lnTo>
                  <a:lnTo>
                    <a:pt x="51007" y="8512"/>
                  </a:lnTo>
                  <a:lnTo>
                    <a:pt x="57477" y="15827"/>
                  </a:lnTo>
                  <a:lnTo>
                    <a:pt x="61715" y="37992"/>
                  </a:lnTo>
                  <a:lnTo>
                    <a:pt x="57062" y="55035"/>
                  </a:lnTo>
                  <a:lnTo>
                    <a:pt x="30902" y="101103"/>
                  </a:lnTo>
                  <a:lnTo>
                    <a:pt x="5126" y="132755"/>
                  </a:lnTo>
                  <a:lnTo>
                    <a:pt x="4828" y="134395"/>
                  </a:lnTo>
                  <a:lnTo>
                    <a:pt x="5336" y="135487"/>
                  </a:lnTo>
                  <a:lnTo>
                    <a:pt x="11544" y="134820"/>
                  </a:lnTo>
                  <a:lnTo>
                    <a:pt x="53287" y="120939"/>
                  </a:lnTo>
                  <a:lnTo>
                    <a:pt x="95250" y="99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931"/>
            <p:cNvSpPr/>
            <p:nvPr>
              <p:custDataLst>
                <p:tags r:id="rId70"/>
              </p:custDataLst>
            </p:nvPr>
          </p:nvSpPr>
          <p:spPr>
            <a:xfrm>
              <a:off x="4127500" y="3930650"/>
              <a:ext cx="304801" cy="307155"/>
            </a:xfrm>
            <a:custGeom>
              <a:avLst/>
              <a:gdLst/>
              <a:ahLst/>
              <a:cxnLst/>
              <a:rect l="0" t="0" r="0" b="0"/>
              <a:pathLst>
                <a:path w="304801" h="307155">
                  <a:moveTo>
                    <a:pt x="0" y="266700"/>
                  </a:moveTo>
                  <a:lnTo>
                    <a:pt x="0" y="266700"/>
                  </a:lnTo>
                  <a:lnTo>
                    <a:pt x="6742" y="273442"/>
                  </a:lnTo>
                  <a:lnTo>
                    <a:pt x="10052" y="286159"/>
                  </a:lnTo>
                  <a:lnTo>
                    <a:pt x="12229" y="300043"/>
                  </a:lnTo>
                  <a:lnTo>
                    <a:pt x="15548" y="306213"/>
                  </a:lnTo>
                  <a:lnTo>
                    <a:pt x="16715" y="307154"/>
                  </a:lnTo>
                  <a:lnTo>
                    <a:pt x="17494" y="307075"/>
                  </a:lnTo>
                  <a:lnTo>
                    <a:pt x="19064" y="303694"/>
                  </a:lnTo>
                  <a:lnTo>
                    <a:pt x="27797" y="264934"/>
                  </a:lnTo>
                  <a:lnTo>
                    <a:pt x="28111" y="225463"/>
                  </a:lnTo>
                  <a:lnTo>
                    <a:pt x="27208" y="201109"/>
                  </a:lnTo>
                  <a:lnTo>
                    <a:pt x="26605" y="177111"/>
                  </a:lnTo>
                  <a:lnTo>
                    <a:pt x="25936" y="129751"/>
                  </a:lnTo>
                  <a:lnTo>
                    <a:pt x="22187" y="86422"/>
                  </a:lnTo>
                  <a:lnTo>
                    <a:pt x="22326" y="71806"/>
                  </a:lnTo>
                  <a:lnTo>
                    <a:pt x="24793" y="56674"/>
                  </a:lnTo>
                  <a:lnTo>
                    <a:pt x="26406" y="54716"/>
                  </a:lnTo>
                  <a:lnTo>
                    <a:pt x="46394" y="47944"/>
                  </a:lnTo>
                  <a:lnTo>
                    <a:pt x="81784" y="40070"/>
                  </a:lnTo>
                  <a:lnTo>
                    <a:pt x="121521" y="33118"/>
                  </a:lnTo>
                  <a:lnTo>
                    <a:pt x="167318" y="22434"/>
                  </a:lnTo>
                  <a:lnTo>
                    <a:pt x="208325" y="11743"/>
                  </a:lnTo>
                  <a:lnTo>
                    <a:pt x="247993" y="7242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932"/>
            <p:cNvSpPr/>
            <p:nvPr>
              <p:custDataLst>
                <p:tags r:id="rId71"/>
              </p:custDataLst>
            </p:nvPr>
          </p:nvSpPr>
          <p:spPr>
            <a:xfrm>
              <a:off x="3892247" y="4093109"/>
              <a:ext cx="209854" cy="77222"/>
            </a:xfrm>
            <a:custGeom>
              <a:avLst/>
              <a:gdLst/>
              <a:ahLst/>
              <a:cxnLst/>
              <a:rect l="0" t="0" r="0" b="0"/>
              <a:pathLst>
                <a:path w="209854" h="77222">
                  <a:moveTo>
                    <a:pt x="82853" y="21691"/>
                  </a:moveTo>
                  <a:lnTo>
                    <a:pt x="82853" y="21691"/>
                  </a:lnTo>
                  <a:lnTo>
                    <a:pt x="82147" y="31830"/>
                  </a:lnTo>
                  <a:lnTo>
                    <a:pt x="75680" y="55704"/>
                  </a:lnTo>
                  <a:lnTo>
                    <a:pt x="70023" y="64090"/>
                  </a:lnTo>
                  <a:lnTo>
                    <a:pt x="60923" y="70638"/>
                  </a:lnTo>
                  <a:lnTo>
                    <a:pt x="49117" y="75195"/>
                  </a:lnTo>
                  <a:lnTo>
                    <a:pt x="34463" y="77221"/>
                  </a:lnTo>
                  <a:lnTo>
                    <a:pt x="20424" y="72476"/>
                  </a:lnTo>
                  <a:lnTo>
                    <a:pt x="8540" y="64017"/>
                  </a:lnTo>
                  <a:lnTo>
                    <a:pt x="906" y="55555"/>
                  </a:lnTo>
                  <a:lnTo>
                    <a:pt x="0" y="51323"/>
                  </a:lnTo>
                  <a:lnTo>
                    <a:pt x="806" y="47089"/>
                  </a:lnTo>
                  <a:lnTo>
                    <a:pt x="2755" y="42857"/>
                  </a:lnTo>
                  <a:lnTo>
                    <a:pt x="12446" y="36272"/>
                  </a:lnTo>
                  <a:lnTo>
                    <a:pt x="51777" y="26295"/>
                  </a:lnTo>
                  <a:lnTo>
                    <a:pt x="96144" y="16313"/>
                  </a:lnTo>
                  <a:lnTo>
                    <a:pt x="128506" y="10364"/>
                  </a:lnTo>
                  <a:lnTo>
                    <a:pt x="170934" y="3048"/>
                  </a:lnTo>
                  <a:lnTo>
                    <a:pt x="189734" y="0"/>
                  </a:lnTo>
                  <a:lnTo>
                    <a:pt x="209853" y="2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933"/>
            <p:cNvSpPr/>
            <p:nvPr>
              <p:custDataLst>
                <p:tags r:id="rId72"/>
              </p:custDataLst>
            </p:nvPr>
          </p:nvSpPr>
          <p:spPr>
            <a:xfrm>
              <a:off x="3848100" y="3854073"/>
              <a:ext cx="476251" cy="44828"/>
            </a:xfrm>
            <a:custGeom>
              <a:avLst/>
              <a:gdLst/>
              <a:ahLst/>
              <a:cxnLst/>
              <a:rect l="0" t="0" r="0" b="0"/>
              <a:pathLst>
                <a:path w="476251" h="44828">
                  <a:moveTo>
                    <a:pt x="0" y="44827"/>
                  </a:moveTo>
                  <a:lnTo>
                    <a:pt x="0" y="44827"/>
                  </a:lnTo>
                  <a:lnTo>
                    <a:pt x="33893" y="42945"/>
                  </a:lnTo>
                  <a:lnTo>
                    <a:pt x="72213" y="39052"/>
                  </a:lnTo>
                  <a:lnTo>
                    <a:pt x="98237" y="36038"/>
                  </a:lnTo>
                  <a:lnTo>
                    <a:pt x="126874" y="32618"/>
                  </a:lnTo>
                  <a:lnTo>
                    <a:pt x="160783" y="28221"/>
                  </a:lnTo>
                  <a:lnTo>
                    <a:pt x="198205" y="23173"/>
                  </a:lnTo>
                  <a:lnTo>
                    <a:pt x="237970" y="17691"/>
                  </a:lnTo>
                  <a:lnTo>
                    <a:pt x="275769" y="12625"/>
                  </a:lnTo>
                  <a:lnTo>
                    <a:pt x="312257" y="7837"/>
                  </a:lnTo>
                  <a:lnTo>
                    <a:pt x="347871" y="3233"/>
                  </a:lnTo>
                  <a:lnTo>
                    <a:pt x="377965" y="870"/>
                  </a:lnTo>
                  <a:lnTo>
                    <a:pt x="404376" y="0"/>
                  </a:lnTo>
                  <a:lnTo>
                    <a:pt x="444306" y="210"/>
                  </a:lnTo>
                  <a:lnTo>
                    <a:pt x="476250" y="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934"/>
            <p:cNvSpPr/>
            <p:nvPr>
              <p:custDataLst>
                <p:tags r:id="rId73"/>
              </p:custDataLst>
            </p:nvPr>
          </p:nvSpPr>
          <p:spPr>
            <a:xfrm>
              <a:off x="4034942" y="3548454"/>
              <a:ext cx="22709" cy="248847"/>
            </a:xfrm>
            <a:custGeom>
              <a:avLst/>
              <a:gdLst/>
              <a:ahLst/>
              <a:cxnLst/>
              <a:rect l="0" t="0" r="0" b="0"/>
              <a:pathLst>
                <a:path w="22709" h="248847">
                  <a:moveTo>
                    <a:pt x="3658" y="26596"/>
                  </a:moveTo>
                  <a:lnTo>
                    <a:pt x="3658" y="26596"/>
                  </a:lnTo>
                  <a:lnTo>
                    <a:pt x="287" y="19854"/>
                  </a:lnTo>
                  <a:lnTo>
                    <a:pt x="0" y="17162"/>
                  </a:lnTo>
                  <a:lnTo>
                    <a:pt x="1562" y="12290"/>
                  </a:lnTo>
                  <a:lnTo>
                    <a:pt x="6408" y="2210"/>
                  </a:lnTo>
                  <a:lnTo>
                    <a:pt x="8314" y="461"/>
                  </a:lnTo>
                  <a:lnTo>
                    <a:pt x="10289" y="0"/>
                  </a:lnTo>
                  <a:lnTo>
                    <a:pt x="12312" y="399"/>
                  </a:lnTo>
                  <a:lnTo>
                    <a:pt x="18530" y="21186"/>
                  </a:lnTo>
                  <a:lnTo>
                    <a:pt x="21470" y="64269"/>
                  </a:lnTo>
                  <a:lnTo>
                    <a:pt x="20276" y="102841"/>
                  </a:lnTo>
                  <a:lnTo>
                    <a:pt x="18805" y="143738"/>
                  </a:lnTo>
                  <a:lnTo>
                    <a:pt x="20503" y="180730"/>
                  </a:lnTo>
                  <a:lnTo>
                    <a:pt x="22055" y="223176"/>
                  </a:lnTo>
                  <a:lnTo>
                    <a:pt x="22708" y="248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402"/>
          <p:cNvGrpSpPr/>
          <p:nvPr/>
        </p:nvGrpSpPr>
        <p:grpSpPr>
          <a:xfrm>
            <a:off x="4887650" y="3537211"/>
            <a:ext cx="268551" cy="485137"/>
            <a:chOff x="4887650" y="3537211"/>
            <a:chExt cx="268551" cy="485137"/>
          </a:xfrm>
        </p:grpSpPr>
        <p:sp>
          <p:nvSpPr>
            <p:cNvPr id="130" name="SMARTInkShape-1935"/>
            <p:cNvSpPr/>
            <p:nvPr>
              <p:custDataLst>
                <p:tags r:id="rId64"/>
              </p:custDataLst>
            </p:nvPr>
          </p:nvSpPr>
          <p:spPr>
            <a:xfrm>
              <a:off x="5060950" y="3537211"/>
              <a:ext cx="95251" cy="12440"/>
            </a:xfrm>
            <a:custGeom>
              <a:avLst/>
              <a:gdLst/>
              <a:ahLst/>
              <a:cxnLst/>
              <a:rect l="0" t="0" r="0" b="0"/>
              <a:pathLst>
                <a:path w="95251" h="12440">
                  <a:moveTo>
                    <a:pt x="0" y="6089"/>
                  </a:moveTo>
                  <a:lnTo>
                    <a:pt x="0" y="6089"/>
                  </a:lnTo>
                  <a:lnTo>
                    <a:pt x="6742" y="2718"/>
                  </a:lnTo>
                  <a:lnTo>
                    <a:pt x="47530" y="0"/>
                  </a:lnTo>
                  <a:lnTo>
                    <a:pt x="9525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936"/>
            <p:cNvSpPr/>
            <p:nvPr>
              <p:custDataLst>
                <p:tags r:id="rId65"/>
              </p:custDataLst>
            </p:nvPr>
          </p:nvSpPr>
          <p:spPr>
            <a:xfrm>
              <a:off x="4887650" y="3781480"/>
              <a:ext cx="243151" cy="240868"/>
            </a:xfrm>
            <a:custGeom>
              <a:avLst/>
              <a:gdLst/>
              <a:ahLst/>
              <a:cxnLst/>
              <a:rect l="0" t="0" r="0" b="0"/>
              <a:pathLst>
                <a:path w="243151" h="240868">
                  <a:moveTo>
                    <a:pt x="46300" y="92020"/>
                  </a:moveTo>
                  <a:lnTo>
                    <a:pt x="46300" y="92020"/>
                  </a:lnTo>
                  <a:lnTo>
                    <a:pt x="49671" y="92020"/>
                  </a:lnTo>
                  <a:lnTo>
                    <a:pt x="53208" y="93901"/>
                  </a:lnTo>
                  <a:lnTo>
                    <a:pt x="64598" y="100858"/>
                  </a:lnTo>
                  <a:lnTo>
                    <a:pt x="94632" y="109237"/>
                  </a:lnTo>
                  <a:lnTo>
                    <a:pt x="99688" y="109848"/>
                  </a:lnTo>
                  <a:lnTo>
                    <a:pt x="120288" y="103966"/>
                  </a:lnTo>
                  <a:lnTo>
                    <a:pt x="152533" y="87925"/>
                  </a:lnTo>
                  <a:lnTo>
                    <a:pt x="175535" y="66896"/>
                  </a:lnTo>
                  <a:lnTo>
                    <a:pt x="184406" y="50985"/>
                  </a:lnTo>
                  <a:lnTo>
                    <a:pt x="185057" y="34506"/>
                  </a:lnTo>
                  <a:lnTo>
                    <a:pt x="183254" y="26161"/>
                  </a:lnTo>
                  <a:lnTo>
                    <a:pt x="175607" y="13125"/>
                  </a:lnTo>
                  <a:lnTo>
                    <a:pt x="170604" y="7673"/>
                  </a:lnTo>
                  <a:lnTo>
                    <a:pt x="159402" y="1616"/>
                  </a:lnTo>
                  <a:lnTo>
                    <a:pt x="153452" y="0"/>
                  </a:lnTo>
                  <a:lnTo>
                    <a:pt x="128221" y="4469"/>
                  </a:lnTo>
                  <a:lnTo>
                    <a:pt x="98403" y="21472"/>
                  </a:lnTo>
                  <a:lnTo>
                    <a:pt x="56723" y="63346"/>
                  </a:lnTo>
                  <a:lnTo>
                    <a:pt x="26497" y="104142"/>
                  </a:lnTo>
                  <a:lnTo>
                    <a:pt x="5625" y="146803"/>
                  </a:lnTo>
                  <a:lnTo>
                    <a:pt x="0" y="173518"/>
                  </a:lnTo>
                  <a:lnTo>
                    <a:pt x="3144" y="197621"/>
                  </a:lnTo>
                  <a:lnTo>
                    <a:pt x="6947" y="208987"/>
                  </a:lnTo>
                  <a:lnTo>
                    <a:pt x="20578" y="225380"/>
                  </a:lnTo>
                  <a:lnTo>
                    <a:pt x="29152" y="231726"/>
                  </a:lnTo>
                  <a:lnTo>
                    <a:pt x="53730" y="238778"/>
                  </a:lnTo>
                  <a:lnTo>
                    <a:pt x="101183" y="240867"/>
                  </a:lnTo>
                  <a:lnTo>
                    <a:pt x="136309" y="237902"/>
                  </a:lnTo>
                  <a:lnTo>
                    <a:pt x="170735" y="231880"/>
                  </a:lnTo>
                  <a:lnTo>
                    <a:pt x="215109" y="223928"/>
                  </a:lnTo>
                  <a:lnTo>
                    <a:pt x="243150" y="219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03"/>
          <p:cNvGrpSpPr/>
          <p:nvPr/>
        </p:nvGrpSpPr>
        <p:grpSpPr>
          <a:xfrm>
            <a:off x="5425074" y="3334633"/>
            <a:ext cx="479434" cy="386468"/>
            <a:chOff x="5425074" y="3334633"/>
            <a:chExt cx="479434" cy="386468"/>
          </a:xfrm>
        </p:grpSpPr>
        <p:sp>
          <p:nvSpPr>
            <p:cNvPr id="133" name="SMARTInkShape-1937"/>
            <p:cNvSpPr/>
            <p:nvPr>
              <p:custDataLst>
                <p:tags r:id="rId58"/>
              </p:custDataLst>
            </p:nvPr>
          </p:nvSpPr>
          <p:spPr>
            <a:xfrm>
              <a:off x="5761494" y="3642966"/>
              <a:ext cx="112257" cy="71785"/>
            </a:xfrm>
            <a:custGeom>
              <a:avLst/>
              <a:gdLst/>
              <a:ahLst/>
              <a:cxnLst/>
              <a:rect l="0" t="0" r="0" b="0"/>
              <a:pathLst>
                <a:path w="112257" h="71785">
                  <a:moveTo>
                    <a:pt x="67806" y="40034"/>
                  </a:moveTo>
                  <a:lnTo>
                    <a:pt x="67806" y="40034"/>
                  </a:lnTo>
                  <a:lnTo>
                    <a:pt x="62780" y="28101"/>
                  </a:lnTo>
                  <a:lnTo>
                    <a:pt x="60925" y="12488"/>
                  </a:lnTo>
                  <a:lnTo>
                    <a:pt x="56438" y="4669"/>
                  </a:lnTo>
                  <a:lnTo>
                    <a:pt x="52641" y="92"/>
                  </a:lnTo>
                  <a:lnTo>
                    <a:pt x="48523" y="0"/>
                  </a:lnTo>
                  <a:lnTo>
                    <a:pt x="29950" y="6614"/>
                  </a:lnTo>
                  <a:lnTo>
                    <a:pt x="17114" y="13656"/>
                  </a:lnTo>
                  <a:lnTo>
                    <a:pt x="8117" y="25253"/>
                  </a:lnTo>
                  <a:lnTo>
                    <a:pt x="966" y="43886"/>
                  </a:lnTo>
                  <a:lnTo>
                    <a:pt x="0" y="53740"/>
                  </a:lnTo>
                  <a:lnTo>
                    <a:pt x="1922" y="62824"/>
                  </a:lnTo>
                  <a:lnTo>
                    <a:pt x="4833" y="65810"/>
                  </a:lnTo>
                  <a:lnTo>
                    <a:pt x="13712" y="69129"/>
                  </a:lnTo>
                  <a:lnTo>
                    <a:pt x="30611" y="67626"/>
                  </a:lnTo>
                  <a:lnTo>
                    <a:pt x="39046" y="62645"/>
                  </a:lnTo>
                  <a:lnTo>
                    <a:pt x="56911" y="45311"/>
                  </a:lnTo>
                  <a:lnTo>
                    <a:pt x="66232" y="40729"/>
                  </a:lnTo>
                  <a:lnTo>
                    <a:pt x="68988" y="44105"/>
                  </a:lnTo>
                  <a:lnTo>
                    <a:pt x="85636" y="63910"/>
                  </a:lnTo>
                  <a:lnTo>
                    <a:pt x="88160" y="66535"/>
                  </a:lnTo>
                  <a:lnTo>
                    <a:pt x="96608" y="69451"/>
                  </a:lnTo>
                  <a:lnTo>
                    <a:pt x="112256" y="71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938"/>
            <p:cNvSpPr/>
            <p:nvPr>
              <p:custDataLst>
                <p:tags r:id="rId59"/>
              </p:custDataLst>
            </p:nvPr>
          </p:nvSpPr>
          <p:spPr>
            <a:xfrm>
              <a:off x="5646916" y="3570219"/>
              <a:ext cx="252235" cy="17140"/>
            </a:xfrm>
            <a:custGeom>
              <a:avLst/>
              <a:gdLst/>
              <a:ahLst/>
              <a:cxnLst/>
              <a:rect l="0" t="0" r="0" b="0"/>
              <a:pathLst>
                <a:path w="252235" h="17140">
                  <a:moveTo>
                    <a:pt x="10934" y="11181"/>
                  </a:moveTo>
                  <a:lnTo>
                    <a:pt x="10934" y="11181"/>
                  </a:lnTo>
                  <a:lnTo>
                    <a:pt x="0" y="11181"/>
                  </a:lnTo>
                  <a:lnTo>
                    <a:pt x="116" y="11886"/>
                  </a:lnTo>
                  <a:lnTo>
                    <a:pt x="2128" y="14552"/>
                  </a:lnTo>
                  <a:lnTo>
                    <a:pt x="42561" y="17139"/>
                  </a:lnTo>
                  <a:lnTo>
                    <a:pt x="88273" y="15533"/>
                  </a:lnTo>
                  <a:lnTo>
                    <a:pt x="126446" y="12410"/>
                  </a:lnTo>
                  <a:lnTo>
                    <a:pt x="166929" y="8670"/>
                  </a:lnTo>
                  <a:lnTo>
                    <a:pt x="212533" y="2597"/>
                  </a:lnTo>
                  <a:lnTo>
                    <a:pt x="242928" y="0"/>
                  </a:lnTo>
                  <a:lnTo>
                    <a:pt x="246030" y="904"/>
                  </a:lnTo>
                  <a:lnTo>
                    <a:pt x="252234" y="4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939"/>
            <p:cNvSpPr/>
            <p:nvPr>
              <p:custDataLst>
                <p:tags r:id="rId60"/>
              </p:custDataLst>
            </p:nvPr>
          </p:nvSpPr>
          <p:spPr>
            <a:xfrm>
              <a:off x="5854700" y="3397250"/>
              <a:ext cx="49808" cy="160786"/>
            </a:xfrm>
            <a:custGeom>
              <a:avLst/>
              <a:gdLst/>
              <a:ahLst/>
              <a:cxnLst/>
              <a:rect l="0" t="0" r="0" b="0"/>
              <a:pathLst>
                <a:path w="49808" h="160786">
                  <a:moveTo>
                    <a:pt x="19050" y="0"/>
                  </a:moveTo>
                  <a:lnTo>
                    <a:pt x="19050" y="0"/>
                  </a:lnTo>
                  <a:lnTo>
                    <a:pt x="10211" y="0"/>
                  </a:lnTo>
                  <a:lnTo>
                    <a:pt x="8924" y="705"/>
                  </a:lnTo>
                  <a:lnTo>
                    <a:pt x="8066" y="1881"/>
                  </a:lnTo>
                  <a:lnTo>
                    <a:pt x="7494" y="3371"/>
                  </a:lnTo>
                  <a:lnTo>
                    <a:pt x="12178" y="43738"/>
                  </a:lnTo>
                  <a:lnTo>
                    <a:pt x="12630" y="84851"/>
                  </a:lnTo>
                  <a:lnTo>
                    <a:pt x="12693" y="114435"/>
                  </a:lnTo>
                  <a:lnTo>
                    <a:pt x="13402" y="116506"/>
                  </a:lnTo>
                  <a:lnTo>
                    <a:pt x="14579" y="117888"/>
                  </a:lnTo>
                  <a:lnTo>
                    <a:pt x="16069" y="118809"/>
                  </a:lnTo>
                  <a:lnTo>
                    <a:pt x="17768" y="118717"/>
                  </a:lnTo>
                  <a:lnTo>
                    <a:pt x="21537" y="116733"/>
                  </a:lnTo>
                  <a:lnTo>
                    <a:pt x="31799" y="104568"/>
                  </a:lnTo>
                  <a:lnTo>
                    <a:pt x="36006" y="102919"/>
                  </a:lnTo>
                  <a:lnTo>
                    <a:pt x="40226" y="102186"/>
                  </a:lnTo>
                  <a:lnTo>
                    <a:pt x="41634" y="102696"/>
                  </a:lnTo>
                  <a:lnTo>
                    <a:pt x="42573" y="103742"/>
                  </a:lnTo>
                  <a:lnTo>
                    <a:pt x="48566" y="117534"/>
                  </a:lnTo>
                  <a:lnTo>
                    <a:pt x="49807" y="125380"/>
                  </a:lnTo>
                  <a:lnTo>
                    <a:pt x="47135" y="137731"/>
                  </a:lnTo>
                  <a:lnTo>
                    <a:pt x="39998" y="146115"/>
                  </a:lnTo>
                  <a:lnTo>
                    <a:pt x="21541" y="159625"/>
                  </a:lnTo>
                  <a:lnTo>
                    <a:pt x="17888" y="160744"/>
                  </a:lnTo>
                  <a:lnTo>
                    <a:pt x="14748" y="16078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940"/>
            <p:cNvSpPr/>
            <p:nvPr>
              <p:custDataLst>
                <p:tags r:id="rId61"/>
              </p:custDataLst>
            </p:nvPr>
          </p:nvSpPr>
          <p:spPr>
            <a:xfrm>
              <a:off x="5773033" y="3492500"/>
              <a:ext cx="62618" cy="12701"/>
            </a:xfrm>
            <a:custGeom>
              <a:avLst/>
              <a:gdLst/>
              <a:ahLst/>
              <a:cxnLst/>
              <a:rect l="0" t="0" r="0" b="0"/>
              <a:pathLst>
                <a:path w="626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9647" y="9329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941"/>
            <p:cNvSpPr/>
            <p:nvPr>
              <p:custDataLst>
                <p:tags r:id="rId62"/>
              </p:custDataLst>
            </p:nvPr>
          </p:nvSpPr>
          <p:spPr>
            <a:xfrm>
              <a:off x="5619756" y="3417445"/>
              <a:ext cx="99151" cy="171856"/>
            </a:xfrm>
            <a:custGeom>
              <a:avLst/>
              <a:gdLst/>
              <a:ahLst/>
              <a:cxnLst/>
              <a:rect l="0" t="0" r="0" b="0"/>
              <a:pathLst>
                <a:path w="99151" h="171856">
                  <a:moveTo>
                    <a:pt x="6344" y="11555"/>
                  </a:moveTo>
                  <a:lnTo>
                    <a:pt x="6344" y="11555"/>
                  </a:lnTo>
                  <a:lnTo>
                    <a:pt x="2973" y="8184"/>
                  </a:lnTo>
                  <a:lnTo>
                    <a:pt x="1318" y="4647"/>
                  </a:lnTo>
                  <a:lnTo>
                    <a:pt x="256" y="0"/>
                  </a:lnTo>
                  <a:lnTo>
                    <a:pt x="4" y="46615"/>
                  </a:lnTo>
                  <a:lnTo>
                    <a:pt x="0" y="53978"/>
                  </a:lnTo>
                  <a:lnTo>
                    <a:pt x="3526" y="59593"/>
                  </a:lnTo>
                  <a:lnTo>
                    <a:pt x="16851" y="67713"/>
                  </a:lnTo>
                  <a:lnTo>
                    <a:pt x="24637" y="67338"/>
                  </a:lnTo>
                  <a:lnTo>
                    <a:pt x="40815" y="59395"/>
                  </a:lnTo>
                  <a:lnTo>
                    <a:pt x="51768" y="48340"/>
                  </a:lnTo>
                  <a:lnTo>
                    <a:pt x="60019" y="33978"/>
                  </a:lnTo>
                  <a:lnTo>
                    <a:pt x="62808" y="26175"/>
                  </a:lnTo>
                  <a:lnTo>
                    <a:pt x="63189" y="28871"/>
                  </a:lnTo>
                  <a:lnTo>
                    <a:pt x="63434" y="42100"/>
                  </a:lnTo>
                  <a:lnTo>
                    <a:pt x="70218" y="57530"/>
                  </a:lnTo>
                  <a:lnTo>
                    <a:pt x="96095" y="104908"/>
                  </a:lnTo>
                  <a:lnTo>
                    <a:pt x="99150" y="118662"/>
                  </a:lnTo>
                  <a:lnTo>
                    <a:pt x="97499" y="141676"/>
                  </a:lnTo>
                  <a:lnTo>
                    <a:pt x="90601" y="154288"/>
                  </a:lnTo>
                  <a:lnTo>
                    <a:pt x="76700" y="167441"/>
                  </a:lnTo>
                  <a:lnTo>
                    <a:pt x="72298" y="170512"/>
                  </a:lnTo>
                  <a:lnTo>
                    <a:pt x="67953" y="171855"/>
                  </a:lnTo>
                  <a:lnTo>
                    <a:pt x="59361" y="171464"/>
                  </a:lnTo>
                  <a:lnTo>
                    <a:pt x="55799" y="169666"/>
                  </a:lnTo>
                  <a:lnTo>
                    <a:pt x="49961" y="163906"/>
                  </a:lnTo>
                  <a:lnTo>
                    <a:pt x="46896" y="158524"/>
                  </a:lnTo>
                  <a:lnTo>
                    <a:pt x="44444" y="151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942"/>
            <p:cNvSpPr/>
            <p:nvPr>
              <p:custDataLst>
                <p:tags r:id="rId63"/>
              </p:custDataLst>
            </p:nvPr>
          </p:nvSpPr>
          <p:spPr>
            <a:xfrm>
              <a:off x="5425074" y="3334633"/>
              <a:ext cx="112127" cy="386468"/>
            </a:xfrm>
            <a:custGeom>
              <a:avLst/>
              <a:gdLst/>
              <a:ahLst/>
              <a:cxnLst/>
              <a:rect l="0" t="0" r="0" b="0"/>
              <a:pathLst>
                <a:path w="112127" h="386468">
                  <a:moveTo>
                    <a:pt x="86726" y="5467"/>
                  </a:moveTo>
                  <a:lnTo>
                    <a:pt x="86726" y="5467"/>
                  </a:lnTo>
                  <a:lnTo>
                    <a:pt x="83355" y="2096"/>
                  </a:lnTo>
                  <a:lnTo>
                    <a:pt x="77937" y="441"/>
                  </a:lnTo>
                  <a:lnTo>
                    <a:pt x="74517" y="0"/>
                  </a:lnTo>
                  <a:lnTo>
                    <a:pt x="62961" y="2749"/>
                  </a:lnTo>
                  <a:lnTo>
                    <a:pt x="53971" y="8033"/>
                  </a:lnTo>
                  <a:lnTo>
                    <a:pt x="26726" y="51501"/>
                  </a:lnTo>
                  <a:lnTo>
                    <a:pt x="13492" y="82370"/>
                  </a:lnTo>
                  <a:lnTo>
                    <a:pt x="5259" y="119609"/>
                  </a:lnTo>
                  <a:lnTo>
                    <a:pt x="1130" y="161559"/>
                  </a:lnTo>
                  <a:lnTo>
                    <a:pt x="0" y="205369"/>
                  </a:lnTo>
                  <a:lnTo>
                    <a:pt x="1849" y="248359"/>
                  </a:lnTo>
                  <a:lnTo>
                    <a:pt x="8787" y="287220"/>
                  </a:lnTo>
                  <a:lnTo>
                    <a:pt x="20336" y="321190"/>
                  </a:lnTo>
                  <a:lnTo>
                    <a:pt x="37229" y="348048"/>
                  </a:lnTo>
                  <a:lnTo>
                    <a:pt x="66572" y="372888"/>
                  </a:lnTo>
                  <a:lnTo>
                    <a:pt x="112126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404"/>
          <p:cNvGrpSpPr/>
          <p:nvPr/>
        </p:nvGrpSpPr>
        <p:grpSpPr>
          <a:xfrm>
            <a:off x="5554282" y="3360016"/>
            <a:ext cx="1329119" cy="721782"/>
            <a:chOff x="5554282" y="3360016"/>
            <a:chExt cx="1329119" cy="721782"/>
          </a:xfrm>
        </p:grpSpPr>
        <p:sp>
          <p:nvSpPr>
            <p:cNvPr id="140" name="SMARTInkShape-1943"/>
            <p:cNvSpPr/>
            <p:nvPr>
              <p:custDataLst>
                <p:tags r:id="rId50"/>
              </p:custDataLst>
            </p:nvPr>
          </p:nvSpPr>
          <p:spPr>
            <a:xfrm>
              <a:off x="6648450" y="3474333"/>
              <a:ext cx="71876" cy="297568"/>
            </a:xfrm>
            <a:custGeom>
              <a:avLst/>
              <a:gdLst/>
              <a:ahLst/>
              <a:cxnLst/>
              <a:rect l="0" t="0" r="0" b="0"/>
              <a:pathLst>
                <a:path w="71876" h="297568">
                  <a:moveTo>
                    <a:pt x="6350" y="5467"/>
                  </a:moveTo>
                  <a:lnTo>
                    <a:pt x="6350" y="5467"/>
                  </a:lnTo>
                  <a:lnTo>
                    <a:pt x="2979" y="2096"/>
                  </a:lnTo>
                  <a:lnTo>
                    <a:pt x="2691" y="1103"/>
                  </a:lnTo>
                  <a:lnTo>
                    <a:pt x="3205" y="441"/>
                  </a:lnTo>
                  <a:lnTo>
                    <a:pt x="4253" y="0"/>
                  </a:lnTo>
                  <a:lnTo>
                    <a:pt x="5658" y="1116"/>
                  </a:lnTo>
                  <a:lnTo>
                    <a:pt x="28608" y="38156"/>
                  </a:lnTo>
                  <a:lnTo>
                    <a:pt x="52299" y="82964"/>
                  </a:lnTo>
                  <a:lnTo>
                    <a:pt x="61578" y="122930"/>
                  </a:lnTo>
                  <a:lnTo>
                    <a:pt x="68055" y="162801"/>
                  </a:lnTo>
                  <a:lnTo>
                    <a:pt x="71875" y="200276"/>
                  </a:lnTo>
                  <a:lnTo>
                    <a:pt x="71219" y="233395"/>
                  </a:lnTo>
                  <a:lnTo>
                    <a:pt x="62933" y="258933"/>
                  </a:lnTo>
                  <a:lnTo>
                    <a:pt x="49843" y="278280"/>
                  </a:lnTo>
                  <a:lnTo>
                    <a:pt x="34616" y="291582"/>
                  </a:lnTo>
                  <a:lnTo>
                    <a:pt x="20324" y="296553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944"/>
            <p:cNvSpPr/>
            <p:nvPr>
              <p:custDataLst>
                <p:tags r:id="rId51"/>
              </p:custDataLst>
            </p:nvPr>
          </p:nvSpPr>
          <p:spPr>
            <a:xfrm>
              <a:off x="6714641" y="3360016"/>
              <a:ext cx="168760" cy="115370"/>
            </a:xfrm>
            <a:custGeom>
              <a:avLst/>
              <a:gdLst/>
              <a:ahLst/>
              <a:cxnLst/>
              <a:rect l="0" t="0" r="0" b="0"/>
              <a:pathLst>
                <a:path w="168760" h="115370">
                  <a:moveTo>
                    <a:pt x="3659" y="24534"/>
                  </a:moveTo>
                  <a:lnTo>
                    <a:pt x="3659" y="24534"/>
                  </a:lnTo>
                  <a:lnTo>
                    <a:pt x="288" y="17792"/>
                  </a:lnTo>
                  <a:lnTo>
                    <a:pt x="0" y="15100"/>
                  </a:lnTo>
                  <a:lnTo>
                    <a:pt x="1563" y="10228"/>
                  </a:lnTo>
                  <a:lnTo>
                    <a:pt x="8372" y="5711"/>
                  </a:lnTo>
                  <a:lnTo>
                    <a:pt x="13151" y="3519"/>
                  </a:lnTo>
                  <a:lnTo>
                    <a:pt x="50532" y="0"/>
                  </a:lnTo>
                  <a:lnTo>
                    <a:pt x="79244" y="802"/>
                  </a:lnTo>
                  <a:lnTo>
                    <a:pt x="89699" y="5990"/>
                  </a:lnTo>
                  <a:lnTo>
                    <a:pt x="91358" y="10760"/>
                  </a:lnTo>
                  <a:lnTo>
                    <a:pt x="89437" y="23586"/>
                  </a:lnTo>
                  <a:lnTo>
                    <a:pt x="67794" y="63067"/>
                  </a:lnTo>
                  <a:lnTo>
                    <a:pt x="58410" y="84399"/>
                  </a:lnTo>
                  <a:lnTo>
                    <a:pt x="56920" y="94885"/>
                  </a:lnTo>
                  <a:lnTo>
                    <a:pt x="58611" y="104249"/>
                  </a:lnTo>
                  <a:lnTo>
                    <a:pt x="61460" y="108017"/>
                  </a:lnTo>
                  <a:lnTo>
                    <a:pt x="70270" y="114084"/>
                  </a:lnTo>
                  <a:lnTo>
                    <a:pt x="85004" y="115369"/>
                  </a:lnTo>
                  <a:lnTo>
                    <a:pt x="123209" y="110445"/>
                  </a:lnTo>
                  <a:lnTo>
                    <a:pt x="168759" y="10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945"/>
            <p:cNvSpPr/>
            <p:nvPr>
              <p:custDataLst>
                <p:tags r:id="rId52"/>
              </p:custDataLst>
            </p:nvPr>
          </p:nvSpPr>
          <p:spPr>
            <a:xfrm>
              <a:off x="5554282" y="3810000"/>
              <a:ext cx="1100519" cy="31473"/>
            </a:xfrm>
            <a:custGeom>
              <a:avLst/>
              <a:gdLst/>
              <a:ahLst/>
              <a:cxnLst/>
              <a:rect l="0" t="0" r="0" b="0"/>
              <a:pathLst>
                <a:path w="1100519" h="31473">
                  <a:moveTo>
                    <a:pt x="21018" y="25400"/>
                  </a:moveTo>
                  <a:lnTo>
                    <a:pt x="21018" y="25400"/>
                  </a:lnTo>
                  <a:lnTo>
                    <a:pt x="7220" y="24694"/>
                  </a:lnTo>
                  <a:lnTo>
                    <a:pt x="74" y="21741"/>
                  </a:lnTo>
                  <a:lnTo>
                    <a:pt x="0" y="22256"/>
                  </a:lnTo>
                  <a:lnTo>
                    <a:pt x="656" y="23304"/>
                  </a:lnTo>
                  <a:lnTo>
                    <a:pt x="35688" y="27005"/>
                  </a:lnTo>
                  <a:lnTo>
                    <a:pt x="74105" y="29641"/>
                  </a:lnTo>
                  <a:lnTo>
                    <a:pt x="100153" y="30344"/>
                  </a:lnTo>
                  <a:lnTo>
                    <a:pt x="128808" y="30813"/>
                  </a:lnTo>
                  <a:lnTo>
                    <a:pt x="165550" y="31125"/>
                  </a:lnTo>
                  <a:lnTo>
                    <a:pt x="207684" y="31333"/>
                  </a:lnTo>
                  <a:lnTo>
                    <a:pt x="253412" y="31472"/>
                  </a:lnTo>
                  <a:lnTo>
                    <a:pt x="305064" y="30154"/>
                  </a:lnTo>
                  <a:lnTo>
                    <a:pt x="360665" y="27863"/>
                  </a:lnTo>
                  <a:lnTo>
                    <a:pt x="418899" y="24926"/>
                  </a:lnTo>
                  <a:lnTo>
                    <a:pt x="481711" y="21556"/>
                  </a:lnTo>
                  <a:lnTo>
                    <a:pt x="547575" y="17899"/>
                  </a:lnTo>
                  <a:lnTo>
                    <a:pt x="615472" y="14049"/>
                  </a:lnTo>
                  <a:lnTo>
                    <a:pt x="680492" y="10777"/>
                  </a:lnTo>
                  <a:lnTo>
                    <a:pt x="743596" y="7890"/>
                  </a:lnTo>
                  <a:lnTo>
                    <a:pt x="805419" y="5260"/>
                  </a:lnTo>
                  <a:lnTo>
                    <a:pt x="860041" y="3507"/>
                  </a:lnTo>
                  <a:lnTo>
                    <a:pt x="909861" y="2338"/>
                  </a:lnTo>
                  <a:lnTo>
                    <a:pt x="956480" y="1558"/>
                  </a:lnTo>
                  <a:lnTo>
                    <a:pt x="993204" y="1039"/>
                  </a:lnTo>
                  <a:lnTo>
                    <a:pt x="1023330" y="693"/>
                  </a:lnTo>
                  <a:lnTo>
                    <a:pt x="1066212" y="308"/>
                  </a:lnTo>
                  <a:lnTo>
                    <a:pt x="1100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946"/>
            <p:cNvSpPr/>
            <p:nvPr>
              <p:custDataLst>
                <p:tags r:id="rId53"/>
              </p:custDataLst>
            </p:nvPr>
          </p:nvSpPr>
          <p:spPr>
            <a:xfrm>
              <a:off x="5905500" y="3935057"/>
              <a:ext cx="190501" cy="146741"/>
            </a:xfrm>
            <a:custGeom>
              <a:avLst/>
              <a:gdLst/>
              <a:ahLst/>
              <a:cxnLst/>
              <a:rect l="0" t="0" r="0" b="0"/>
              <a:pathLst>
                <a:path w="190501" h="146741">
                  <a:moveTo>
                    <a:pt x="0" y="27343"/>
                  </a:moveTo>
                  <a:lnTo>
                    <a:pt x="0" y="27343"/>
                  </a:lnTo>
                  <a:lnTo>
                    <a:pt x="0" y="23972"/>
                  </a:lnTo>
                  <a:lnTo>
                    <a:pt x="705" y="22979"/>
                  </a:lnTo>
                  <a:lnTo>
                    <a:pt x="1881" y="22317"/>
                  </a:lnTo>
                  <a:lnTo>
                    <a:pt x="3371" y="21876"/>
                  </a:lnTo>
                  <a:lnTo>
                    <a:pt x="17312" y="11734"/>
                  </a:lnTo>
                  <a:lnTo>
                    <a:pt x="60544" y="0"/>
                  </a:lnTo>
                  <a:lnTo>
                    <a:pt x="89515" y="270"/>
                  </a:lnTo>
                  <a:lnTo>
                    <a:pt x="105401" y="6844"/>
                  </a:lnTo>
                  <a:lnTo>
                    <a:pt x="112600" y="11560"/>
                  </a:lnTo>
                  <a:lnTo>
                    <a:pt x="113873" y="20349"/>
                  </a:lnTo>
                  <a:lnTo>
                    <a:pt x="105879" y="45166"/>
                  </a:lnTo>
                  <a:lnTo>
                    <a:pt x="73413" y="86811"/>
                  </a:lnTo>
                  <a:lnTo>
                    <a:pt x="29110" y="132172"/>
                  </a:lnTo>
                  <a:lnTo>
                    <a:pt x="20464" y="137434"/>
                  </a:lnTo>
                  <a:lnTo>
                    <a:pt x="19287" y="139542"/>
                  </a:lnTo>
                  <a:lnTo>
                    <a:pt x="19914" y="141653"/>
                  </a:lnTo>
                  <a:lnTo>
                    <a:pt x="21743" y="143766"/>
                  </a:lnTo>
                  <a:lnTo>
                    <a:pt x="29419" y="146114"/>
                  </a:lnTo>
                  <a:lnTo>
                    <a:pt x="34428" y="146740"/>
                  </a:lnTo>
                  <a:lnTo>
                    <a:pt x="78663" y="138312"/>
                  </a:lnTo>
                  <a:lnTo>
                    <a:pt x="124751" y="130622"/>
                  </a:lnTo>
                  <a:lnTo>
                    <a:pt x="168510" y="121130"/>
                  </a:lnTo>
                  <a:lnTo>
                    <a:pt x="190500" y="116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947"/>
            <p:cNvSpPr/>
            <p:nvPr>
              <p:custDataLst>
                <p:tags r:id="rId54"/>
              </p:custDataLst>
            </p:nvPr>
          </p:nvSpPr>
          <p:spPr>
            <a:xfrm>
              <a:off x="6142487" y="4019550"/>
              <a:ext cx="220214" cy="61082"/>
            </a:xfrm>
            <a:custGeom>
              <a:avLst/>
              <a:gdLst/>
              <a:ahLst/>
              <a:cxnLst/>
              <a:rect l="0" t="0" r="0" b="0"/>
              <a:pathLst>
                <a:path w="220214" h="61082">
                  <a:moveTo>
                    <a:pt x="74163" y="12700"/>
                  </a:moveTo>
                  <a:lnTo>
                    <a:pt x="74163" y="12700"/>
                  </a:lnTo>
                  <a:lnTo>
                    <a:pt x="74163" y="24909"/>
                  </a:lnTo>
                  <a:lnTo>
                    <a:pt x="72751" y="27895"/>
                  </a:lnTo>
                  <a:lnTo>
                    <a:pt x="56487" y="43359"/>
                  </a:lnTo>
                  <a:lnTo>
                    <a:pt x="37568" y="55337"/>
                  </a:lnTo>
                  <a:lnTo>
                    <a:pt x="17458" y="61081"/>
                  </a:lnTo>
                  <a:lnTo>
                    <a:pt x="8275" y="60544"/>
                  </a:lnTo>
                  <a:lnTo>
                    <a:pt x="4837" y="59412"/>
                  </a:lnTo>
                  <a:lnTo>
                    <a:pt x="2546" y="57247"/>
                  </a:lnTo>
                  <a:lnTo>
                    <a:pt x="0" y="51078"/>
                  </a:lnTo>
                  <a:lnTo>
                    <a:pt x="1937" y="36301"/>
                  </a:lnTo>
                  <a:lnTo>
                    <a:pt x="10783" y="26482"/>
                  </a:lnTo>
                  <a:lnTo>
                    <a:pt x="24827" y="18120"/>
                  </a:lnTo>
                  <a:lnTo>
                    <a:pt x="66351" y="7003"/>
                  </a:lnTo>
                  <a:lnTo>
                    <a:pt x="109243" y="2075"/>
                  </a:lnTo>
                  <a:lnTo>
                    <a:pt x="153937" y="615"/>
                  </a:lnTo>
                  <a:lnTo>
                    <a:pt x="200222" y="121"/>
                  </a:lnTo>
                  <a:lnTo>
                    <a:pt x="220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948"/>
            <p:cNvSpPr/>
            <p:nvPr>
              <p:custDataLst>
                <p:tags r:id="rId55"/>
              </p:custDataLst>
            </p:nvPr>
          </p:nvSpPr>
          <p:spPr>
            <a:xfrm>
              <a:off x="6382633" y="3905272"/>
              <a:ext cx="145168" cy="81798"/>
            </a:xfrm>
            <a:custGeom>
              <a:avLst/>
              <a:gdLst/>
              <a:ahLst/>
              <a:cxnLst/>
              <a:rect l="0" t="0" r="0" b="0"/>
              <a:pathLst>
                <a:path w="145168" h="81798">
                  <a:moveTo>
                    <a:pt x="5467" y="6328"/>
                  </a:moveTo>
                  <a:lnTo>
                    <a:pt x="5467" y="6328"/>
                  </a:lnTo>
                  <a:lnTo>
                    <a:pt x="0" y="861"/>
                  </a:lnTo>
                  <a:lnTo>
                    <a:pt x="411" y="566"/>
                  </a:lnTo>
                  <a:lnTo>
                    <a:pt x="31743" y="0"/>
                  </a:lnTo>
                  <a:lnTo>
                    <a:pt x="36390" y="2110"/>
                  </a:lnTo>
                  <a:lnTo>
                    <a:pt x="51367" y="19753"/>
                  </a:lnTo>
                  <a:lnTo>
                    <a:pt x="51589" y="23744"/>
                  </a:lnTo>
                  <a:lnTo>
                    <a:pt x="48073" y="33824"/>
                  </a:lnTo>
                  <a:lnTo>
                    <a:pt x="12070" y="76979"/>
                  </a:lnTo>
                  <a:lnTo>
                    <a:pt x="12691" y="78829"/>
                  </a:lnTo>
                  <a:lnTo>
                    <a:pt x="14516" y="80062"/>
                  </a:lnTo>
                  <a:lnTo>
                    <a:pt x="27198" y="81797"/>
                  </a:lnTo>
                  <a:lnTo>
                    <a:pt x="72316" y="68617"/>
                  </a:lnTo>
                  <a:lnTo>
                    <a:pt x="108059" y="58650"/>
                  </a:lnTo>
                  <a:lnTo>
                    <a:pt x="145167" y="50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949"/>
            <p:cNvSpPr/>
            <p:nvPr>
              <p:custDataLst>
                <p:tags r:id="rId56"/>
              </p:custDataLst>
            </p:nvPr>
          </p:nvSpPr>
          <p:spPr>
            <a:xfrm>
              <a:off x="6451600" y="3495348"/>
              <a:ext cx="152401" cy="155903"/>
            </a:xfrm>
            <a:custGeom>
              <a:avLst/>
              <a:gdLst/>
              <a:ahLst/>
              <a:cxnLst/>
              <a:rect l="0" t="0" r="0" b="0"/>
              <a:pathLst>
                <a:path w="152401" h="155903">
                  <a:moveTo>
                    <a:pt x="0" y="155902"/>
                  </a:moveTo>
                  <a:lnTo>
                    <a:pt x="0" y="155902"/>
                  </a:lnTo>
                  <a:lnTo>
                    <a:pt x="3371" y="155902"/>
                  </a:lnTo>
                  <a:lnTo>
                    <a:pt x="6907" y="154020"/>
                  </a:lnTo>
                  <a:lnTo>
                    <a:pt x="10832" y="150127"/>
                  </a:lnTo>
                  <a:lnTo>
                    <a:pt x="19099" y="134248"/>
                  </a:lnTo>
                  <a:lnTo>
                    <a:pt x="31754" y="87853"/>
                  </a:lnTo>
                  <a:lnTo>
                    <a:pt x="36846" y="44074"/>
                  </a:lnTo>
                  <a:lnTo>
                    <a:pt x="37990" y="6765"/>
                  </a:lnTo>
                  <a:lnTo>
                    <a:pt x="37321" y="3561"/>
                  </a:lnTo>
                  <a:lnTo>
                    <a:pt x="36169" y="1425"/>
                  </a:lnTo>
                  <a:lnTo>
                    <a:pt x="34696" y="0"/>
                  </a:lnTo>
                  <a:lnTo>
                    <a:pt x="33009" y="462"/>
                  </a:lnTo>
                  <a:lnTo>
                    <a:pt x="29252" y="4738"/>
                  </a:lnTo>
                  <a:lnTo>
                    <a:pt x="26541" y="21821"/>
                  </a:lnTo>
                  <a:lnTo>
                    <a:pt x="27431" y="68021"/>
                  </a:lnTo>
                  <a:lnTo>
                    <a:pt x="31242" y="86504"/>
                  </a:lnTo>
                  <a:lnTo>
                    <a:pt x="37639" y="99424"/>
                  </a:lnTo>
                  <a:lnTo>
                    <a:pt x="47068" y="107987"/>
                  </a:lnTo>
                  <a:lnTo>
                    <a:pt x="52545" y="111259"/>
                  </a:lnTo>
                  <a:lnTo>
                    <a:pt x="58313" y="112029"/>
                  </a:lnTo>
                  <a:lnTo>
                    <a:pt x="70367" y="109122"/>
                  </a:lnTo>
                  <a:lnTo>
                    <a:pt x="80898" y="101244"/>
                  </a:lnTo>
                  <a:lnTo>
                    <a:pt x="85682" y="96180"/>
                  </a:lnTo>
                  <a:lnTo>
                    <a:pt x="102779" y="53467"/>
                  </a:lnTo>
                  <a:lnTo>
                    <a:pt x="109885" y="44053"/>
                  </a:lnTo>
                  <a:lnTo>
                    <a:pt x="112768" y="42530"/>
                  </a:lnTo>
                  <a:lnTo>
                    <a:pt x="115395" y="42221"/>
                  </a:lnTo>
                  <a:lnTo>
                    <a:pt x="117147" y="44131"/>
                  </a:lnTo>
                  <a:lnTo>
                    <a:pt x="126117" y="73426"/>
                  </a:lnTo>
                  <a:lnTo>
                    <a:pt x="136459" y="86858"/>
                  </a:lnTo>
                  <a:lnTo>
                    <a:pt x="152400" y="98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950"/>
            <p:cNvSpPr/>
            <p:nvPr>
              <p:custDataLst>
                <p:tags r:id="rId57"/>
              </p:custDataLst>
            </p:nvPr>
          </p:nvSpPr>
          <p:spPr>
            <a:xfrm>
              <a:off x="6204833" y="3603656"/>
              <a:ext cx="132468" cy="3145"/>
            </a:xfrm>
            <a:custGeom>
              <a:avLst/>
              <a:gdLst/>
              <a:ahLst/>
              <a:cxnLst/>
              <a:rect l="0" t="0" r="0" b="0"/>
              <a:pathLst>
                <a:path w="132468" h="3145">
                  <a:moveTo>
                    <a:pt x="5467" y="3144"/>
                  </a:moveTo>
                  <a:lnTo>
                    <a:pt x="5467" y="3144"/>
                  </a:lnTo>
                  <a:lnTo>
                    <a:pt x="0" y="3144"/>
                  </a:lnTo>
                  <a:lnTo>
                    <a:pt x="37434" y="1262"/>
                  </a:lnTo>
                  <a:lnTo>
                    <a:pt x="67149" y="0"/>
                  </a:lnTo>
                  <a:lnTo>
                    <a:pt x="109650" y="2730"/>
                  </a:lnTo>
                  <a:lnTo>
                    <a:pt x="132467" y="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1951"/>
          <p:cNvSpPr/>
          <p:nvPr>
            <p:custDataLst>
              <p:tags r:id="rId6"/>
            </p:custDataLst>
          </p:nvPr>
        </p:nvSpPr>
        <p:spPr>
          <a:xfrm>
            <a:off x="7251700" y="4076700"/>
            <a:ext cx="19051" cy="1"/>
          </a:xfrm>
          <a:custGeom>
            <a:avLst/>
            <a:gdLst/>
            <a:ahLst/>
            <a:cxnLst/>
            <a:rect l="0" t="0" r="0" b="0"/>
            <a:pathLst>
              <a:path w="19051" h="1">
                <a:moveTo>
                  <a:pt x="0" y="0"/>
                </a:moveTo>
                <a:lnTo>
                  <a:pt x="0" y="0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406"/>
          <p:cNvGrpSpPr/>
          <p:nvPr/>
        </p:nvGrpSpPr>
        <p:grpSpPr>
          <a:xfrm>
            <a:off x="7613650" y="3781922"/>
            <a:ext cx="527051" cy="840879"/>
            <a:chOff x="7613650" y="3781922"/>
            <a:chExt cx="527051" cy="840879"/>
          </a:xfrm>
        </p:grpSpPr>
        <p:sp>
          <p:nvSpPr>
            <p:cNvPr id="150" name="SMARTInkShape-1952"/>
            <p:cNvSpPr/>
            <p:nvPr>
              <p:custDataLst>
                <p:tags r:id="rId47"/>
              </p:custDataLst>
            </p:nvPr>
          </p:nvSpPr>
          <p:spPr>
            <a:xfrm>
              <a:off x="7779455" y="3781922"/>
              <a:ext cx="335221" cy="461489"/>
            </a:xfrm>
            <a:custGeom>
              <a:avLst/>
              <a:gdLst/>
              <a:ahLst/>
              <a:cxnLst/>
              <a:rect l="0" t="0" r="0" b="0"/>
              <a:pathLst>
                <a:path w="335221" h="461489">
                  <a:moveTo>
                    <a:pt x="119945" y="250328"/>
                  </a:moveTo>
                  <a:lnTo>
                    <a:pt x="119945" y="250328"/>
                  </a:lnTo>
                  <a:lnTo>
                    <a:pt x="119944" y="240868"/>
                  </a:lnTo>
                  <a:lnTo>
                    <a:pt x="118063" y="237187"/>
                  </a:lnTo>
                  <a:lnTo>
                    <a:pt x="116574" y="235217"/>
                  </a:lnTo>
                  <a:lnTo>
                    <a:pt x="111156" y="233029"/>
                  </a:lnTo>
                  <a:lnTo>
                    <a:pt x="92809" y="231624"/>
                  </a:lnTo>
                  <a:lnTo>
                    <a:pt x="68238" y="238123"/>
                  </a:lnTo>
                  <a:lnTo>
                    <a:pt x="38616" y="259098"/>
                  </a:lnTo>
                  <a:lnTo>
                    <a:pt x="14238" y="287655"/>
                  </a:lnTo>
                  <a:lnTo>
                    <a:pt x="352" y="318460"/>
                  </a:lnTo>
                  <a:lnTo>
                    <a:pt x="0" y="339405"/>
                  </a:lnTo>
                  <a:lnTo>
                    <a:pt x="1882" y="349929"/>
                  </a:lnTo>
                  <a:lnTo>
                    <a:pt x="11498" y="367267"/>
                  </a:lnTo>
                  <a:lnTo>
                    <a:pt x="18014" y="374855"/>
                  </a:lnTo>
                  <a:lnTo>
                    <a:pt x="34661" y="383284"/>
                  </a:lnTo>
                  <a:lnTo>
                    <a:pt x="44038" y="385532"/>
                  </a:lnTo>
                  <a:lnTo>
                    <a:pt x="65748" y="380504"/>
                  </a:lnTo>
                  <a:lnTo>
                    <a:pt x="88801" y="367450"/>
                  </a:lnTo>
                  <a:lnTo>
                    <a:pt x="110807" y="347538"/>
                  </a:lnTo>
                  <a:lnTo>
                    <a:pt x="130465" y="317051"/>
                  </a:lnTo>
                  <a:lnTo>
                    <a:pt x="147198" y="276455"/>
                  </a:lnTo>
                  <a:lnTo>
                    <a:pt x="153636" y="250812"/>
                  </a:lnTo>
                  <a:lnTo>
                    <a:pt x="159339" y="223134"/>
                  </a:lnTo>
                  <a:lnTo>
                    <a:pt x="165258" y="195510"/>
                  </a:lnTo>
                  <a:lnTo>
                    <a:pt x="171320" y="167922"/>
                  </a:lnTo>
                  <a:lnTo>
                    <a:pt x="177478" y="140357"/>
                  </a:lnTo>
                  <a:lnTo>
                    <a:pt x="189965" y="92796"/>
                  </a:lnTo>
                  <a:lnTo>
                    <a:pt x="200453" y="54725"/>
                  </a:lnTo>
                  <a:lnTo>
                    <a:pt x="207740" y="8721"/>
                  </a:lnTo>
                  <a:lnTo>
                    <a:pt x="207402" y="4590"/>
                  </a:lnTo>
                  <a:lnTo>
                    <a:pt x="206472" y="1837"/>
                  </a:lnTo>
                  <a:lnTo>
                    <a:pt x="205146" y="0"/>
                  </a:lnTo>
                  <a:lnTo>
                    <a:pt x="202851" y="1598"/>
                  </a:lnTo>
                  <a:lnTo>
                    <a:pt x="192175" y="20154"/>
                  </a:lnTo>
                  <a:lnTo>
                    <a:pt x="176624" y="61556"/>
                  </a:lnTo>
                  <a:lnTo>
                    <a:pt x="167244" y="98226"/>
                  </a:lnTo>
                  <a:lnTo>
                    <a:pt x="162132" y="138042"/>
                  </a:lnTo>
                  <a:lnTo>
                    <a:pt x="159862" y="177139"/>
                  </a:lnTo>
                  <a:lnTo>
                    <a:pt x="158852" y="210980"/>
                  </a:lnTo>
                  <a:lnTo>
                    <a:pt x="165026" y="251055"/>
                  </a:lnTo>
                  <a:lnTo>
                    <a:pt x="172421" y="278530"/>
                  </a:lnTo>
                  <a:lnTo>
                    <a:pt x="176095" y="283946"/>
                  </a:lnTo>
                  <a:lnTo>
                    <a:pt x="180661" y="287557"/>
                  </a:lnTo>
                  <a:lnTo>
                    <a:pt x="185823" y="289964"/>
                  </a:lnTo>
                  <a:lnTo>
                    <a:pt x="190675" y="289452"/>
                  </a:lnTo>
                  <a:lnTo>
                    <a:pt x="199828" y="283238"/>
                  </a:lnTo>
                  <a:lnTo>
                    <a:pt x="216497" y="257639"/>
                  </a:lnTo>
                  <a:lnTo>
                    <a:pt x="225435" y="238994"/>
                  </a:lnTo>
                  <a:lnTo>
                    <a:pt x="226255" y="238538"/>
                  </a:lnTo>
                  <a:lnTo>
                    <a:pt x="239335" y="263694"/>
                  </a:lnTo>
                  <a:lnTo>
                    <a:pt x="246150" y="266852"/>
                  </a:lnTo>
                  <a:lnTo>
                    <a:pt x="253883" y="266374"/>
                  </a:lnTo>
                  <a:lnTo>
                    <a:pt x="257920" y="265258"/>
                  </a:lnTo>
                  <a:lnTo>
                    <a:pt x="273714" y="253576"/>
                  </a:lnTo>
                  <a:lnTo>
                    <a:pt x="307862" y="208318"/>
                  </a:lnTo>
                  <a:lnTo>
                    <a:pt x="308723" y="208210"/>
                  </a:lnTo>
                  <a:lnTo>
                    <a:pt x="309297" y="208844"/>
                  </a:lnTo>
                  <a:lnTo>
                    <a:pt x="309680" y="209972"/>
                  </a:lnTo>
                  <a:lnTo>
                    <a:pt x="317323" y="252617"/>
                  </a:lnTo>
                  <a:lnTo>
                    <a:pt x="328737" y="294760"/>
                  </a:lnTo>
                  <a:lnTo>
                    <a:pt x="333739" y="339614"/>
                  </a:lnTo>
                  <a:lnTo>
                    <a:pt x="335220" y="385282"/>
                  </a:lnTo>
                  <a:lnTo>
                    <a:pt x="328918" y="423351"/>
                  </a:lnTo>
                  <a:lnTo>
                    <a:pt x="318184" y="442233"/>
                  </a:lnTo>
                  <a:lnTo>
                    <a:pt x="311371" y="450231"/>
                  </a:lnTo>
                  <a:lnTo>
                    <a:pt x="294394" y="459118"/>
                  </a:lnTo>
                  <a:lnTo>
                    <a:pt x="284927" y="461488"/>
                  </a:lnTo>
                  <a:lnTo>
                    <a:pt x="268765" y="460359"/>
                  </a:lnTo>
                  <a:lnTo>
                    <a:pt x="261491" y="458082"/>
                  </a:lnTo>
                  <a:lnTo>
                    <a:pt x="251528" y="449907"/>
                  </a:lnTo>
                  <a:lnTo>
                    <a:pt x="246160" y="440630"/>
                  </a:lnTo>
                  <a:lnTo>
                    <a:pt x="245716" y="437168"/>
                  </a:lnTo>
                  <a:lnTo>
                    <a:pt x="246945" y="428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953"/>
            <p:cNvSpPr/>
            <p:nvPr>
              <p:custDataLst>
                <p:tags r:id="rId48"/>
              </p:custDataLst>
            </p:nvPr>
          </p:nvSpPr>
          <p:spPr>
            <a:xfrm>
              <a:off x="7613650" y="4343400"/>
              <a:ext cx="527051" cy="63501"/>
            </a:xfrm>
            <a:custGeom>
              <a:avLst/>
              <a:gdLst/>
              <a:ahLst/>
              <a:cxnLst/>
              <a:rect l="0" t="0" r="0" b="0"/>
              <a:pathLst>
                <a:path w="527051" h="63501">
                  <a:moveTo>
                    <a:pt x="0" y="63500"/>
                  </a:moveTo>
                  <a:lnTo>
                    <a:pt x="0" y="63500"/>
                  </a:lnTo>
                  <a:lnTo>
                    <a:pt x="3370" y="56758"/>
                  </a:lnTo>
                  <a:lnTo>
                    <a:pt x="32434" y="42452"/>
                  </a:lnTo>
                  <a:lnTo>
                    <a:pt x="72506" y="34625"/>
                  </a:lnTo>
                  <a:lnTo>
                    <a:pt x="97020" y="31550"/>
                  </a:lnTo>
                  <a:lnTo>
                    <a:pt x="126064" y="28794"/>
                  </a:lnTo>
                  <a:lnTo>
                    <a:pt x="158125" y="26252"/>
                  </a:lnTo>
                  <a:lnTo>
                    <a:pt x="192200" y="23851"/>
                  </a:lnTo>
                  <a:lnTo>
                    <a:pt x="229028" y="20839"/>
                  </a:lnTo>
                  <a:lnTo>
                    <a:pt x="267691" y="17421"/>
                  </a:lnTo>
                  <a:lnTo>
                    <a:pt x="307577" y="13731"/>
                  </a:lnTo>
                  <a:lnTo>
                    <a:pt x="344752" y="10565"/>
                  </a:lnTo>
                  <a:lnTo>
                    <a:pt x="380118" y="7749"/>
                  </a:lnTo>
                  <a:lnTo>
                    <a:pt x="414278" y="5166"/>
                  </a:lnTo>
                  <a:lnTo>
                    <a:pt x="441991" y="3444"/>
                  </a:lnTo>
                  <a:lnTo>
                    <a:pt x="485953" y="1531"/>
                  </a:lnTo>
                  <a:lnTo>
                    <a:pt x="527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954"/>
            <p:cNvSpPr/>
            <p:nvPr>
              <p:custDataLst>
                <p:tags r:id="rId49"/>
              </p:custDataLst>
            </p:nvPr>
          </p:nvSpPr>
          <p:spPr>
            <a:xfrm>
              <a:off x="7815916" y="4485919"/>
              <a:ext cx="191435" cy="136882"/>
            </a:xfrm>
            <a:custGeom>
              <a:avLst/>
              <a:gdLst/>
              <a:ahLst/>
              <a:cxnLst/>
              <a:rect l="0" t="0" r="0" b="0"/>
              <a:pathLst>
                <a:path w="191435" h="136882">
                  <a:moveTo>
                    <a:pt x="134284" y="67031"/>
                  </a:moveTo>
                  <a:lnTo>
                    <a:pt x="134284" y="67031"/>
                  </a:lnTo>
                  <a:lnTo>
                    <a:pt x="104247" y="21883"/>
                  </a:lnTo>
                  <a:lnTo>
                    <a:pt x="88460" y="6695"/>
                  </a:lnTo>
                  <a:lnTo>
                    <a:pt x="74642" y="1409"/>
                  </a:lnTo>
                  <a:lnTo>
                    <a:pt x="67005" y="0"/>
                  </a:lnTo>
                  <a:lnTo>
                    <a:pt x="50995" y="4079"/>
                  </a:lnTo>
                  <a:lnTo>
                    <a:pt x="42775" y="8130"/>
                  </a:lnTo>
                  <a:lnTo>
                    <a:pt x="17721" y="34056"/>
                  </a:lnTo>
                  <a:lnTo>
                    <a:pt x="2536" y="65178"/>
                  </a:lnTo>
                  <a:lnTo>
                    <a:pt x="0" y="82436"/>
                  </a:lnTo>
                  <a:lnTo>
                    <a:pt x="311" y="90001"/>
                  </a:lnTo>
                  <a:lnTo>
                    <a:pt x="2635" y="96455"/>
                  </a:lnTo>
                  <a:lnTo>
                    <a:pt x="10862" y="107390"/>
                  </a:lnTo>
                  <a:lnTo>
                    <a:pt x="23456" y="113190"/>
                  </a:lnTo>
                  <a:lnTo>
                    <a:pt x="30766" y="114737"/>
                  </a:lnTo>
                  <a:lnTo>
                    <a:pt x="50176" y="108930"/>
                  </a:lnTo>
                  <a:lnTo>
                    <a:pt x="83022" y="87912"/>
                  </a:lnTo>
                  <a:lnTo>
                    <a:pt x="129154" y="51175"/>
                  </a:lnTo>
                  <a:lnTo>
                    <a:pt x="138589" y="45873"/>
                  </a:lnTo>
                  <a:lnTo>
                    <a:pt x="141387" y="45870"/>
                  </a:lnTo>
                  <a:lnTo>
                    <a:pt x="143252" y="47279"/>
                  </a:lnTo>
                  <a:lnTo>
                    <a:pt x="149618" y="66422"/>
                  </a:lnTo>
                  <a:lnTo>
                    <a:pt x="165218" y="110545"/>
                  </a:lnTo>
                  <a:lnTo>
                    <a:pt x="191434" y="136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407"/>
          <p:cNvGrpSpPr/>
          <p:nvPr/>
        </p:nvGrpSpPr>
        <p:grpSpPr>
          <a:xfrm>
            <a:off x="3020780" y="5480050"/>
            <a:ext cx="274871" cy="182435"/>
            <a:chOff x="3020780" y="5480050"/>
            <a:chExt cx="274871" cy="182435"/>
          </a:xfrm>
        </p:grpSpPr>
        <p:sp>
          <p:nvSpPr>
            <p:cNvPr id="154" name="SMARTInkShape-1955"/>
            <p:cNvSpPr/>
            <p:nvPr>
              <p:custDataLst>
                <p:tags r:id="rId45"/>
              </p:custDataLst>
            </p:nvPr>
          </p:nvSpPr>
          <p:spPr>
            <a:xfrm>
              <a:off x="3037992" y="5480050"/>
              <a:ext cx="194159" cy="25139"/>
            </a:xfrm>
            <a:custGeom>
              <a:avLst/>
              <a:gdLst/>
              <a:ahLst/>
              <a:cxnLst/>
              <a:rect l="0" t="0" r="0" b="0"/>
              <a:pathLst>
                <a:path w="194159" h="25139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2" y="24517"/>
                  </a:lnTo>
                  <a:lnTo>
                    <a:pt x="9779" y="25138"/>
                  </a:lnTo>
                  <a:lnTo>
                    <a:pt x="47593" y="20279"/>
                  </a:lnTo>
                  <a:lnTo>
                    <a:pt x="78923" y="16539"/>
                  </a:lnTo>
                  <a:lnTo>
                    <a:pt x="112133" y="12524"/>
                  </a:lnTo>
                  <a:lnTo>
                    <a:pt x="156919" y="6298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956"/>
            <p:cNvSpPr/>
            <p:nvPr>
              <p:custDataLst>
                <p:tags r:id="rId46"/>
              </p:custDataLst>
            </p:nvPr>
          </p:nvSpPr>
          <p:spPr>
            <a:xfrm>
              <a:off x="3020780" y="5638800"/>
              <a:ext cx="274871" cy="23685"/>
            </a:xfrm>
            <a:custGeom>
              <a:avLst/>
              <a:gdLst/>
              <a:ahLst/>
              <a:cxnLst/>
              <a:rect l="0" t="0" r="0" b="0"/>
              <a:pathLst>
                <a:path w="274871" h="23685">
                  <a:moveTo>
                    <a:pt x="8170" y="12700"/>
                  </a:moveTo>
                  <a:lnTo>
                    <a:pt x="8170" y="12700"/>
                  </a:lnTo>
                  <a:lnTo>
                    <a:pt x="1428" y="16071"/>
                  </a:lnTo>
                  <a:lnTo>
                    <a:pt x="147" y="17769"/>
                  </a:lnTo>
                  <a:lnTo>
                    <a:pt x="0" y="19607"/>
                  </a:lnTo>
                  <a:lnTo>
                    <a:pt x="606" y="21538"/>
                  </a:lnTo>
                  <a:lnTo>
                    <a:pt x="10688" y="23684"/>
                  </a:lnTo>
                  <a:lnTo>
                    <a:pt x="47486" y="21129"/>
                  </a:lnTo>
                  <a:lnTo>
                    <a:pt x="86322" y="15741"/>
                  </a:lnTo>
                  <a:lnTo>
                    <a:pt x="129452" y="10994"/>
                  </a:lnTo>
                  <a:lnTo>
                    <a:pt x="170728" y="6532"/>
                  </a:lnTo>
                  <a:lnTo>
                    <a:pt x="208829" y="2903"/>
                  </a:lnTo>
                  <a:lnTo>
                    <a:pt x="253107" y="860"/>
                  </a:lnTo>
                  <a:lnTo>
                    <a:pt x="274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408"/>
          <p:cNvGrpSpPr/>
          <p:nvPr/>
        </p:nvGrpSpPr>
        <p:grpSpPr>
          <a:xfrm>
            <a:off x="3511550" y="5041900"/>
            <a:ext cx="377838" cy="1019361"/>
            <a:chOff x="3511550" y="5041900"/>
            <a:chExt cx="377838" cy="1019361"/>
          </a:xfrm>
        </p:grpSpPr>
        <p:sp>
          <p:nvSpPr>
            <p:cNvPr id="157" name="SMARTInkShape-1957"/>
            <p:cNvSpPr/>
            <p:nvPr>
              <p:custDataLst>
                <p:tags r:id="rId41"/>
              </p:custDataLst>
            </p:nvPr>
          </p:nvSpPr>
          <p:spPr>
            <a:xfrm>
              <a:off x="3645267" y="5313042"/>
              <a:ext cx="171084" cy="484509"/>
            </a:xfrm>
            <a:custGeom>
              <a:avLst/>
              <a:gdLst/>
              <a:ahLst/>
              <a:cxnLst/>
              <a:rect l="0" t="0" r="0" b="0"/>
              <a:pathLst>
                <a:path w="171084" h="484509">
                  <a:moveTo>
                    <a:pt x="171083" y="52708"/>
                  </a:moveTo>
                  <a:lnTo>
                    <a:pt x="171083" y="52708"/>
                  </a:lnTo>
                  <a:lnTo>
                    <a:pt x="141229" y="11299"/>
                  </a:lnTo>
                  <a:lnTo>
                    <a:pt x="128684" y="1319"/>
                  </a:lnTo>
                  <a:lnTo>
                    <a:pt x="116491" y="0"/>
                  </a:lnTo>
                  <a:lnTo>
                    <a:pt x="91878" y="5105"/>
                  </a:lnTo>
                  <a:lnTo>
                    <a:pt x="72380" y="13912"/>
                  </a:lnTo>
                  <a:lnTo>
                    <a:pt x="42276" y="39410"/>
                  </a:lnTo>
                  <a:lnTo>
                    <a:pt x="16579" y="74168"/>
                  </a:lnTo>
                  <a:lnTo>
                    <a:pt x="4578" y="101286"/>
                  </a:lnTo>
                  <a:lnTo>
                    <a:pt x="0" y="144321"/>
                  </a:lnTo>
                  <a:lnTo>
                    <a:pt x="9854" y="188351"/>
                  </a:lnTo>
                  <a:lnTo>
                    <a:pt x="27930" y="219768"/>
                  </a:lnTo>
                  <a:lnTo>
                    <a:pt x="63991" y="265426"/>
                  </a:lnTo>
                  <a:lnTo>
                    <a:pt x="97724" y="307646"/>
                  </a:lnTo>
                  <a:lnTo>
                    <a:pt x="121830" y="349554"/>
                  </a:lnTo>
                  <a:lnTo>
                    <a:pt x="130848" y="375845"/>
                  </a:lnTo>
                  <a:lnTo>
                    <a:pt x="132505" y="401641"/>
                  </a:lnTo>
                  <a:lnTo>
                    <a:pt x="127126" y="423454"/>
                  </a:lnTo>
                  <a:lnTo>
                    <a:pt x="110316" y="451601"/>
                  </a:lnTo>
                  <a:lnTo>
                    <a:pt x="95392" y="467060"/>
                  </a:lnTo>
                  <a:lnTo>
                    <a:pt x="79352" y="476283"/>
                  </a:lnTo>
                  <a:lnTo>
                    <a:pt x="37733" y="48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958"/>
            <p:cNvSpPr/>
            <p:nvPr>
              <p:custDataLst>
                <p:tags r:id="rId42"/>
              </p:custDataLst>
            </p:nvPr>
          </p:nvSpPr>
          <p:spPr>
            <a:xfrm>
              <a:off x="3511550" y="596900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526" y="24843"/>
                  </a:lnTo>
                  <a:lnTo>
                    <a:pt x="48837" y="16823"/>
                  </a:lnTo>
                  <a:lnTo>
                    <a:pt x="95060" y="717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959"/>
            <p:cNvSpPr/>
            <p:nvPr>
              <p:custDataLst>
                <p:tags r:id="rId43"/>
              </p:custDataLst>
            </p:nvPr>
          </p:nvSpPr>
          <p:spPr>
            <a:xfrm>
              <a:off x="3519840" y="5041900"/>
              <a:ext cx="182211" cy="196851"/>
            </a:xfrm>
            <a:custGeom>
              <a:avLst/>
              <a:gdLst/>
              <a:ahLst/>
              <a:cxnLst/>
              <a:rect l="0" t="0" r="0" b="0"/>
              <a:pathLst>
                <a:path w="182211" h="196851">
                  <a:moveTo>
                    <a:pt x="163160" y="0"/>
                  </a:moveTo>
                  <a:lnTo>
                    <a:pt x="163160" y="0"/>
                  </a:lnTo>
                  <a:lnTo>
                    <a:pt x="163160" y="3371"/>
                  </a:lnTo>
                  <a:lnTo>
                    <a:pt x="150212" y="43752"/>
                  </a:lnTo>
                  <a:lnTo>
                    <a:pt x="130945" y="78580"/>
                  </a:lnTo>
                  <a:lnTo>
                    <a:pt x="106656" y="118454"/>
                  </a:lnTo>
                  <a:lnTo>
                    <a:pt x="69083" y="158603"/>
                  </a:lnTo>
                  <a:lnTo>
                    <a:pt x="51498" y="169268"/>
                  </a:lnTo>
                  <a:lnTo>
                    <a:pt x="34274" y="174008"/>
                  </a:lnTo>
                  <a:lnTo>
                    <a:pt x="20976" y="172351"/>
                  </a:lnTo>
                  <a:lnTo>
                    <a:pt x="15454" y="169935"/>
                  </a:lnTo>
                  <a:lnTo>
                    <a:pt x="11067" y="164795"/>
                  </a:lnTo>
                  <a:lnTo>
                    <a:pt x="4311" y="149677"/>
                  </a:lnTo>
                  <a:lnTo>
                    <a:pt x="0" y="108274"/>
                  </a:lnTo>
                  <a:lnTo>
                    <a:pt x="1980" y="91866"/>
                  </a:lnTo>
                  <a:lnTo>
                    <a:pt x="4906" y="86644"/>
                  </a:lnTo>
                  <a:lnTo>
                    <a:pt x="8974" y="83163"/>
                  </a:lnTo>
                  <a:lnTo>
                    <a:pt x="13802" y="80842"/>
                  </a:lnTo>
                  <a:lnTo>
                    <a:pt x="24812" y="80144"/>
                  </a:lnTo>
                  <a:lnTo>
                    <a:pt x="30711" y="80946"/>
                  </a:lnTo>
                  <a:lnTo>
                    <a:pt x="70468" y="109968"/>
                  </a:lnTo>
                  <a:lnTo>
                    <a:pt x="114120" y="142215"/>
                  </a:lnTo>
                  <a:lnTo>
                    <a:pt x="157251" y="180439"/>
                  </a:lnTo>
                  <a:lnTo>
                    <a:pt x="18221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960"/>
            <p:cNvSpPr/>
            <p:nvPr>
              <p:custDataLst>
                <p:tags r:id="rId44"/>
              </p:custDataLst>
            </p:nvPr>
          </p:nvSpPr>
          <p:spPr>
            <a:xfrm>
              <a:off x="3686584" y="5938133"/>
              <a:ext cx="202804" cy="123128"/>
            </a:xfrm>
            <a:custGeom>
              <a:avLst/>
              <a:gdLst/>
              <a:ahLst/>
              <a:cxnLst/>
              <a:rect l="0" t="0" r="0" b="0"/>
              <a:pathLst>
                <a:path w="202804" h="123128">
                  <a:moveTo>
                    <a:pt x="142466" y="5467"/>
                  </a:moveTo>
                  <a:lnTo>
                    <a:pt x="142466" y="5467"/>
                  </a:lnTo>
                  <a:lnTo>
                    <a:pt x="142466" y="0"/>
                  </a:lnTo>
                  <a:lnTo>
                    <a:pt x="111959" y="44574"/>
                  </a:lnTo>
                  <a:lnTo>
                    <a:pt x="70341" y="85990"/>
                  </a:lnTo>
                  <a:lnTo>
                    <a:pt x="40192" y="102703"/>
                  </a:lnTo>
                  <a:lnTo>
                    <a:pt x="21516" y="107245"/>
                  </a:lnTo>
                  <a:lnTo>
                    <a:pt x="8513" y="104559"/>
                  </a:lnTo>
                  <a:lnTo>
                    <a:pt x="4480" y="100456"/>
                  </a:lnTo>
                  <a:lnTo>
                    <a:pt x="0" y="88371"/>
                  </a:lnTo>
                  <a:lnTo>
                    <a:pt x="3654" y="71712"/>
                  </a:lnTo>
                  <a:lnTo>
                    <a:pt x="19875" y="39014"/>
                  </a:lnTo>
                  <a:lnTo>
                    <a:pt x="32006" y="29078"/>
                  </a:lnTo>
                  <a:lnTo>
                    <a:pt x="39193" y="25442"/>
                  </a:lnTo>
                  <a:lnTo>
                    <a:pt x="52822" y="23281"/>
                  </a:lnTo>
                  <a:lnTo>
                    <a:pt x="65230" y="25378"/>
                  </a:lnTo>
                  <a:lnTo>
                    <a:pt x="75448" y="31014"/>
                  </a:lnTo>
                  <a:lnTo>
                    <a:pt x="92505" y="52234"/>
                  </a:lnTo>
                  <a:lnTo>
                    <a:pt x="115534" y="99480"/>
                  </a:lnTo>
                  <a:lnTo>
                    <a:pt x="131292" y="119392"/>
                  </a:lnTo>
                  <a:lnTo>
                    <a:pt x="137030" y="123127"/>
                  </a:lnTo>
                  <a:lnTo>
                    <a:pt x="147576" y="119144"/>
                  </a:lnTo>
                  <a:lnTo>
                    <a:pt x="177342" y="95968"/>
                  </a:lnTo>
                  <a:lnTo>
                    <a:pt x="195290" y="69050"/>
                  </a:lnTo>
                  <a:lnTo>
                    <a:pt x="202803" y="42102"/>
                  </a:lnTo>
                  <a:lnTo>
                    <a:pt x="201657" y="16243"/>
                  </a:lnTo>
                  <a:lnTo>
                    <a:pt x="197449" y="9828"/>
                  </a:lnTo>
                  <a:lnTo>
                    <a:pt x="183366" y="820"/>
                  </a:lnTo>
                  <a:lnTo>
                    <a:pt x="174671" y="253"/>
                  </a:lnTo>
                  <a:lnTo>
                    <a:pt x="155604" y="5266"/>
                  </a:lnTo>
                  <a:lnTo>
                    <a:pt x="104366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409"/>
          <p:cNvGrpSpPr/>
          <p:nvPr/>
        </p:nvGrpSpPr>
        <p:grpSpPr>
          <a:xfrm>
            <a:off x="4079055" y="5265033"/>
            <a:ext cx="1540696" cy="661842"/>
            <a:chOff x="4079055" y="5265033"/>
            <a:chExt cx="1540696" cy="661842"/>
          </a:xfrm>
        </p:grpSpPr>
        <p:sp>
          <p:nvSpPr>
            <p:cNvPr id="162" name="SMARTInkShape-1961"/>
            <p:cNvSpPr/>
            <p:nvPr>
              <p:custDataLst>
                <p:tags r:id="rId29"/>
              </p:custDataLst>
            </p:nvPr>
          </p:nvSpPr>
          <p:spPr>
            <a:xfrm>
              <a:off x="4140200" y="5551488"/>
              <a:ext cx="571501" cy="39001"/>
            </a:xfrm>
            <a:custGeom>
              <a:avLst/>
              <a:gdLst/>
              <a:ahLst/>
              <a:cxnLst/>
              <a:rect l="0" t="0" r="0" b="0"/>
              <a:pathLst>
                <a:path w="571501" h="39001">
                  <a:moveTo>
                    <a:pt x="0" y="30162"/>
                  </a:moveTo>
                  <a:lnTo>
                    <a:pt x="0" y="30162"/>
                  </a:lnTo>
                  <a:lnTo>
                    <a:pt x="0" y="33533"/>
                  </a:lnTo>
                  <a:lnTo>
                    <a:pt x="3763" y="37070"/>
                  </a:lnTo>
                  <a:lnTo>
                    <a:pt x="6742" y="39000"/>
                  </a:lnTo>
                  <a:lnTo>
                    <a:pt x="53360" y="37029"/>
                  </a:lnTo>
                  <a:lnTo>
                    <a:pt x="77201" y="35447"/>
                  </a:lnTo>
                  <a:lnTo>
                    <a:pt x="104384" y="33685"/>
                  </a:lnTo>
                  <a:lnTo>
                    <a:pt x="136617" y="31100"/>
                  </a:lnTo>
                  <a:lnTo>
                    <a:pt x="172217" y="27964"/>
                  </a:lnTo>
                  <a:lnTo>
                    <a:pt x="210061" y="24464"/>
                  </a:lnTo>
                  <a:lnTo>
                    <a:pt x="250108" y="20719"/>
                  </a:lnTo>
                  <a:lnTo>
                    <a:pt x="291621" y="16811"/>
                  </a:lnTo>
                  <a:lnTo>
                    <a:pt x="334114" y="12794"/>
                  </a:lnTo>
                  <a:lnTo>
                    <a:pt x="373026" y="9411"/>
                  </a:lnTo>
                  <a:lnTo>
                    <a:pt x="409551" y="6451"/>
                  </a:lnTo>
                  <a:lnTo>
                    <a:pt x="444484" y="3771"/>
                  </a:lnTo>
                  <a:lnTo>
                    <a:pt x="472711" y="1985"/>
                  </a:lnTo>
                  <a:lnTo>
                    <a:pt x="517246" y="0"/>
                  </a:lnTo>
                  <a:lnTo>
                    <a:pt x="544094" y="2880"/>
                  </a:lnTo>
                  <a:lnTo>
                    <a:pt x="571500" y="11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962"/>
            <p:cNvSpPr/>
            <p:nvPr>
              <p:custDataLst>
                <p:tags r:id="rId30"/>
              </p:custDataLst>
            </p:nvPr>
          </p:nvSpPr>
          <p:spPr>
            <a:xfrm>
              <a:off x="4079055" y="5683511"/>
              <a:ext cx="54796" cy="196590"/>
            </a:xfrm>
            <a:custGeom>
              <a:avLst/>
              <a:gdLst/>
              <a:ahLst/>
              <a:cxnLst/>
              <a:rect l="0" t="0" r="0" b="0"/>
              <a:pathLst>
                <a:path w="54796" h="196590">
                  <a:moveTo>
                    <a:pt x="54795" y="6089"/>
                  </a:moveTo>
                  <a:lnTo>
                    <a:pt x="54795" y="6089"/>
                  </a:lnTo>
                  <a:lnTo>
                    <a:pt x="49328" y="622"/>
                  </a:lnTo>
                  <a:lnTo>
                    <a:pt x="45335" y="0"/>
                  </a:lnTo>
                  <a:lnTo>
                    <a:pt x="41654" y="1737"/>
                  </a:lnTo>
                  <a:lnTo>
                    <a:pt x="36960" y="6271"/>
                  </a:lnTo>
                  <a:lnTo>
                    <a:pt x="30170" y="15342"/>
                  </a:lnTo>
                  <a:lnTo>
                    <a:pt x="14313" y="58691"/>
                  </a:lnTo>
                  <a:lnTo>
                    <a:pt x="3211" y="99678"/>
                  </a:lnTo>
                  <a:lnTo>
                    <a:pt x="0" y="138241"/>
                  </a:lnTo>
                  <a:lnTo>
                    <a:pt x="1749" y="161249"/>
                  </a:lnTo>
                  <a:lnTo>
                    <a:pt x="8641" y="177589"/>
                  </a:lnTo>
                  <a:lnTo>
                    <a:pt x="23045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963"/>
            <p:cNvSpPr/>
            <p:nvPr>
              <p:custDataLst>
                <p:tags r:id="rId31"/>
              </p:custDataLst>
            </p:nvPr>
          </p:nvSpPr>
          <p:spPr>
            <a:xfrm>
              <a:off x="4146985" y="5786072"/>
              <a:ext cx="75766" cy="87679"/>
            </a:xfrm>
            <a:custGeom>
              <a:avLst/>
              <a:gdLst/>
              <a:ahLst/>
              <a:cxnLst/>
              <a:rect l="0" t="0" r="0" b="0"/>
              <a:pathLst>
                <a:path w="75766" h="87679">
                  <a:moveTo>
                    <a:pt x="56715" y="17828"/>
                  </a:moveTo>
                  <a:lnTo>
                    <a:pt x="56715" y="17828"/>
                  </a:lnTo>
                  <a:lnTo>
                    <a:pt x="21058" y="0"/>
                  </a:lnTo>
                  <a:lnTo>
                    <a:pt x="15938" y="1202"/>
                  </a:lnTo>
                  <a:lnTo>
                    <a:pt x="12597" y="2511"/>
                  </a:lnTo>
                  <a:lnTo>
                    <a:pt x="7003" y="9610"/>
                  </a:lnTo>
                  <a:lnTo>
                    <a:pt x="2871" y="19819"/>
                  </a:lnTo>
                  <a:lnTo>
                    <a:pt x="0" y="49840"/>
                  </a:lnTo>
                  <a:lnTo>
                    <a:pt x="1640" y="58631"/>
                  </a:lnTo>
                  <a:lnTo>
                    <a:pt x="3065" y="61964"/>
                  </a:lnTo>
                  <a:lnTo>
                    <a:pt x="4720" y="64185"/>
                  </a:lnTo>
                  <a:lnTo>
                    <a:pt x="8442" y="66653"/>
                  </a:lnTo>
                  <a:lnTo>
                    <a:pt x="14328" y="65869"/>
                  </a:lnTo>
                  <a:lnTo>
                    <a:pt x="17874" y="64671"/>
                  </a:lnTo>
                  <a:lnTo>
                    <a:pt x="23695" y="57697"/>
                  </a:lnTo>
                  <a:lnTo>
                    <a:pt x="36336" y="38607"/>
                  </a:lnTo>
                  <a:lnTo>
                    <a:pt x="37485" y="38736"/>
                  </a:lnTo>
                  <a:lnTo>
                    <a:pt x="40642" y="40761"/>
                  </a:lnTo>
                  <a:lnTo>
                    <a:pt x="75765" y="8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964"/>
            <p:cNvSpPr/>
            <p:nvPr>
              <p:custDataLst>
                <p:tags r:id="rId32"/>
              </p:custDataLst>
            </p:nvPr>
          </p:nvSpPr>
          <p:spPr>
            <a:xfrm>
              <a:off x="4854379" y="5797550"/>
              <a:ext cx="3372" cy="95251"/>
            </a:xfrm>
            <a:custGeom>
              <a:avLst/>
              <a:gdLst/>
              <a:ahLst/>
              <a:cxnLst/>
              <a:rect l="0" t="0" r="0" b="0"/>
              <a:pathLst>
                <a:path w="3372" h="95251">
                  <a:moveTo>
                    <a:pt x="3371" y="0"/>
                  </a:moveTo>
                  <a:lnTo>
                    <a:pt x="3371" y="0"/>
                  </a:lnTo>
                  <a:lnTo>
                    <a:pt x="2665" y="6481"/>
                  </a:lnTo>
                  <a:lnTo>
                    <a:pt x="0" y="15580"/>
                  </a:lnTo>
                  <a:lnTo>
                    <a:pt x="2750" y="59890"/>
                  </a:lnTo>
                  <a:lnTo>
                    <a:pt x="337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965"/>
            <p:cNvSpPr/>
            <p:nvPr>
              <p:custDataLst>
                <p:tags r:id="rId33"/>
              </p:custDataLst>
            </p:nvPr>
          </p:nvSpPr>
          <p:spPr>
            <a:xfrm>
              <a:off x="4784468" y="5816600"/>
              <a:ext cx="16133" cy="91426"/>
            </a:xfrm>
            <a:custGeom>
              <a:avLst/>
              <a:gdLst/>
              <a:ahLst/>
              <a:cxnLst/>
              <a:rect l="0" t="0" r="0" b="0"/>
              <a:pathLst>
                <a:path w="16133" h="91426">
                  <a:moveTo>
                    <a:pt x="16132" y="0"/>
                  </a:moveTo>
                  <a:lnTo>
                    <a:pt x="16132" y="0"/>
                  </a:lnTo>
                  <a:lnTo>
                    <a:pt x="15426" y="10844"/>
                  </a:lnTo>
                  <a:lnTo>
                    <a:pt x="5148" y="56089"/>
                  </a:lnTo>
                  <a:lnTo>
                    <a:pt x="0" y="86644"/>
                  </a:lnTo>
                  <a:lnTo>
                    <a:pt x="438" y="89512"/>
                  </a:lnTo>
                  <a:lnTo>
                    <a:pt x="1436" y="91425"/>
                  </a:lnTo>
                  <a:lnTo>
                    <a:pt x="2807" y="91289"/>
                  </a:lnTo>
                  <a:lnTo>
                    <a:pt x="978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966"/>
            <p:cNvSpPr/>
            <p:nvPr>
              <p:custDataLst>
                <p:tags r:id="rId34"/>
              </p:custDataLst>
            </p:nvPr>
          </p:nvSpPr>
          <p:spPr>
            <a:xfrm>
              <a:off x="4612792" y="5786211"/>
              <a:ext cx="111609" cy="93094"/>
            </a:xfrm>
            <a:custGeom>
              <a:avLst/>
              <a:gdLst/>
              <a:ahLst/>
              <a:cxnLst/>
              <a:rect l="0" t="0" r="0" b="0"/>
              <a:pathLst>
                <a:path w="111609" h="93094">
                  <a:moveTo>
                    <a:pt x="3658" y="17689"/>
                  </a:moveTo>
                  <a:lnTo>
                    <a:pt x="3658" y="17689"/>
                  </a:lnTo>
                  <a:lnTo>
                    <a:pt x="287" y="14318"/>
                  </a:lnTo>
                  <a:lnTo>
                    <a:pt x="0" y="12620"/>
                  </a:lnTo>
                  <a:lnTo>
                    <a:pt x="514" y="10782"/>
                  </a:lnTo>
                  <a:lnTo>
                    <a:pt x="3037" y="6132"/>
                  </a:lnTo>
                  <a:lnTo>
                    <a:pt x="13586" y="1957"/>
                  </a:lnTo>
                  <a:lnTo>
                    <a:pt x="44137" y="0"/>
                  </a:lnTo>
                  <a:lnTo>
                    <a:pt x="55986" y="2302"/>
                  </a:lnTo>
                  <a:lnTo>
                    <a:pt x="60416" y="5313"/>
                  </a:lnTo>
                  <a:lnTo>
                    <a:pt x="67219" y="14306"/>
                  </a:lnTo>
                  <a:lnTo>
                    <a:pt x="67198" y="19667"/>
                  </a:lnTo>
                  <a:lnTo>
                    <a:pt x="61531" y="31268"/>
                  </a:lnTo>
                  <a:lnTo>
                    <a:pt x="34667" y="65399"/>
                  </a:lnTo>
                  <a:lnTo>
                    <a:pt x="19901" y="80273"/>
                  </a:lnTo>
                  <a:lnTo>
                    <a:pt x="11962" y="91199"/>
                  </a:lnTo>
                  <a:lnTo>
                    <a:pt x="12016" y="92095"/>
                  </a:lnTo>
                  <a:lnTo>
                    <a:pt x="12757" y="92694"/>
                  </a:lnTo>
                  <a:lnTo>
                    <a:pt x="13958" y="93093"/>
                  </a:lnTo>
                  <a:lnTo>
                    <a:pt x="52460" y="91903"/>
                  </a:lnTo>
                  <a:lnTo>
                    <a:pt x="99220" y="83749"/>
                  </a:lnTo>
                  <a:lnTo>
                    <a:pt x="111608" y="8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967"/>
            <p:cNvSpPr/>
            <p:nvPr>
              <p:custDataLst>
                <p:tags r:id="rId35"/>
              </p:custDataLst>
            </p:nvPr>
          </p:nvSpPr>
          <p:spPr>
            <a:xfrm>
              <a:off x="4521200" y="5695950"/>
              <a:ext cx="304801" cy="230925"/>
            </a:xfrm>
            <a:custGeom>
              <a:avLst/>
              <a:gdLst/>
              <a:ahLst/>
              <a:cxnLst/>
              <a:rect l="0" t="0" r="0" b="0"/>
              <a:pathLst>
                <a:path w="304801" h="230925">
                  <a:moveTo>
                    <a:pt x="0" y="158750"/>
                  </a:moveTo>
                  <a:lnTo>
                    <a:pt x="0" y="158750"/>
                  </a:lnTo>
                  <a:lnTo>
                    <a:pt x="3371" y="158750"/>
                  </a:lnTo>
                  <a:lnTo>
                    <a:pt x="6907" y="160631"/>
                  </a:lnTo>
                  <a:lnTo>
                    <a:pt x="12242" y="165936"/>
                  </a:lnTo>
                  <a:lnTo>
                    <a:pt x="39192" y="207544"/>
                  </a:lnTo>
                  <a:lnTo>
                    <a:pt x="47753" y="225889"/>
                  </a:lnTo>
                  <a:lnTo>
                    <a:pt x="52503" y="230924"/>
                  </a:lnTo>
                  <a:lnTo>
                    <a:pt x="52641" y="228031"/>
                  </a:lnTo>
                  <a:lnTo>
                    <a:pt x="40841" y="191093"/>
                  </a:lnTo>
                  <a:lnTo>
                    <a:pt x="26212" y="146931"/>
                  </a:lnTo>
                  <a:lnTo>
                    <a:pt x="14822" y="104918"/>
                  </a:lnTo>
                  <a:lnTo>
                    <a:pt x="8024" y="75131"/>
                  </a:lnTo>
                  <a:lnTo>
                    <a:pt x="10857" y="64906"/>
                  </a:lnTo>
                  <a:lnTo>
                    <a:pt x="13588" y="60204"/>
                  </a:lnTo>
                  <a:lnTo>
                    <a:pt x="24148" y="53098"/>
                  </a:lnTo>
                  <a:lnTo>
                    <a:pt x="67407" y="36045"/>
                  </a:lnTo>
                  <a:lnTo>
                    <a:pt x="99809" y="26368"/>
                  </a:lnTo>
                  <a:lnTo>
                    <a:pt x="136787" y="18069"/>
                  </a:lnTo>
                  <a:lnTo>
                    <a:pt x="179092" y="12029"/>
                  </a:lnTo>
                  <a:lnTo>
                    <a:pt x="218120" y="6993"/>
                  </a:lnTo>
                  <a:lnTo>
                    <a:pt x="252164" y="3108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968"/>
            <p:cNvSpPr/>
            <p:nvPr>
              <p:custDataLst>
                <p:tags r:id="rId36"/>
              </p:custDataLst>
            </p:nvPr>
          </p:nvSpPr>
          <p:spPr>
            <a:xfrm>
              <a:off x="4425950" y="5727700"/>
              <a:ext cx="48257" cy="190501"/>
            </a:xfrm>
            <a:custGeom>
              <a:avLst/>
              <a:gdLst/>
              <a:ahLst/>
              <a:cxnLst/>
              <a:rect l="0" t="0" r="0" b="0"/>
              <a:pathLst>
                <a:path w="48257" h="19050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20265" y="5775"/>
                  </a:lnTo>
                  <a:lnTo>
                    <a:pt x="29232" y="12209"/>
                  </a:lnTo>
                  <a:lnTo>
                    <a:pt x="42214" y="30507"/>
                  </a:lnTo>
                  <a:lnTo>
                    <a:pt x="48256" y="60545"/>
                  </a:lnTo>
                  <a:lnTo>
                    <a:pt x="46675" y="96256"/>
                  </a:lnTo>
                  <a:lnTo>
                    <a:pt x="34996" y="13701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969"/>
            <p:cNvSpPr/>
            <p:nvPr>
              <p:custDataLst>
                <p:tags r:id="rId37"/>
              </p:custDataLst>
            </p:nvPr>
          </p:nvSpPr>
          <p:spPr>
            <a:xfrm>
              <a:off x="4260244" y="5810250"/>
              <a:ext cx="114907" cy="61865"/>
            </a:xfrm>
            <a:custGeom>
              <a:avLst/>
              <a:gdLst/>
              <a:ahLst/>
              <a:cxnLst/>
              <a:rect l="0" t="0" r="0" b="0"/>
              <a:pathLst>
                <a:path w="114907" h="61865">
                  <a:moveTo>
                    <a:pt x="57756" y="6350"/>
                  </a:moveTo>
                  <a:lnTo>
                    <a:pt x="57756" y="6350"/>
                  </a:lnTo>
                  <a:lnTo>
                    <a:pt x="61127" y="9721"/>
                  </a:lnTo>
                  <a:lnTo>
                    <a:pt x="60900" y="17020"/>
                  </a:lnTo>
                  <a:lnTo>
                    <a:pt x="55006" y="35582"/>
                  </a:lnTo>
                  <a:lnTo>
                    <a:pt x="45730" y="48565"/>
                  </a:lnTo>
                  <a:lnTo>
                    <a:pt x="30674" y="57977"/>
                  </a:lnTo>
                  <a:lnTo>
                    <a:pt x="16179" y="61864"/>
                  </a:lnTo>
                  <a:lnTo>
                    <a:pt x="11694" y="60997"/>
                  </a:lnTo>
                  <a:lnTo>
                    <a:pt x="2947" y="56272"/>
                  </a:lnTo>
                  <a:lnTo>
                    <a:pt x="755" y="53037"/>
                  </a:lnTo>
                  <a:lnTo>
                    <a:pt x="0" y="49469"/>
                  </a:lnTo>
                  <a:lnTo>
                    <a:pt x="202" y="45680"/>
                  </a:lnTo>
                  <a:lnTo>
                    <a:pt x="4190" y="37706"/>
                  </a:lnTo>
                  <a:lnTo>
                    <a:pt x="7228" y="33603"/>
                  </a:lnTo>
                  <a:lnTo>
                    <a:pt x="16249" y="27165"/>
                  </a:lnTo>
                  <a:lnTo>
                    <a:pt x="46029" y="17282"/>
                  </a:lnTo>
                  <a:lnTo>
                    <a:pt x="92500" y="6396"/>
                  </a:lnTo>
                  <a:lnTo>
                    <a:pt x="114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970"/>
            <p:cNvSpPr/>
            <p:nvPr>
              <p:custDataLst>
                <p:tags r:id="rId38"/>
              </p:custDataLst>
            </p:nvPr>
          </p:nvSpPr>
          <p:spPr>
            <a:xfrm>
              <a:off x="4737983" y="5772150"/>
              <a:ext cx="297568" cy="31751"/>
            </a:xfrm>
            <a:custGeom>
              <a:avLst/>
              <a:gdLst/>
              <a:ahLst/>
              <a:cxnLst/>
              <a:rect l="0" t="0" r="0" b="0"/>
              <a:pathLst>
                <a:path w="2975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49"/>
                  </a:lnTo>
                  <a:lnTo>
                    <a:pt x="35822" y="28379"/>
                  </a:lnTo>
                  <a:lnTo>
                    <a:pt x="67876" y="22961"/>
                  </a:lnTo>
                  <a:lnTo>
                    <a:pt x="110110" y="16555"/>
                  </a:lnTo>
                  <a:lnTo>
                    <a:pt x="135201" y="13858"/>
                  </a:lnTo>
                  <a:lnTo>
                    <a:pt x="161806" y="11356"/>
                  </a:lnTo>
                  <a:lnTo>
                    <a:pt x="188716" y="8981"/>
                  </a:lnTo>
                  <a:lnTo>
                    <a:pt x="215827" y="6693"/>
                  </a:lnTo>
                  <a:lnTo>
                    <a:pt x="261238" y="2975"/>
                  </a:lnTo>
                  <a:lnTo>
                    <a:pt x="297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971"/>
            <p:cNvSpPr/>
            <p:nvPr>
              <p:custDataLst>
                <p:tags r:id="rId39"/>
              </p:custDataLst>
            </p:nvPr>
          </p:nvSpPr>
          <p:spPr>
            <a:xfrm>
              <a:off x="5238283" y="5361265"/>
              <a:ext cx="381468" cy="250181"/>
            </a:xfrm>
            <a:custGeom>
              <a:avLst/>
              <a:gdLst/>
              <a:ahLst/>
              <a:cxnLst/>
              <a:rect l="0" t="0" r="0" b="0"/>
              <a:pathLst>
                <a:path w="381468" h="250181">
                  <a:moveTo>
                    <a:pt x="63967" y="112435"/>
                  </a:moveTo>
                  <a:lnTo>
                    <a:pt x="63967" y="112435"/>
                  </a:lnTo>
                  <a:lnTo>
                    <a:pt x="57225" y="109064"/>
                  </a:lnTo>
                  <a:lnTo>
                    <a:pt x="54533" y="108777"/>
                  </a:lnTo>
                  <a:lnTo>
                    <a:pt x="49662" y="110339"/>
                  </a:lnTo>
                  <a:lnTo>
                    <a:pt x="48785" y="111743"/>
                  </a:lnTo>
                  <a:lnTo>
                    <a:pt x="48907" y="113385"/>
                  </a:lnTo>
                  <a:lnTo>
                    <a:pt x="49693" y="115185"/>
                  </a:lnTo>
                  <a:lnTo>
                    <a:pt x="57543" y="121089"/>
                  </a:lnTo>
                  <a:lnTo>
                    <a:pt x="88046" y="128699"/>
                  </a:lnTo>
                  <a:lnTo>
                    <a:pt x="118452" y="129249"/>
                  </a:lnTo>
                  <a:lnTo>
                    <a:pt x="153253" y="120396"/>
                  </a:lnTo>
                  <a:lnTo>
                    <a:pt x="185515" y="103976"/>
                  </a:lnTo>
                  <a:lnTo>
                    <a:pt x="204301" y="89390"/>
                  </a:lnTo>
                  <a:lnTo>
                    <a:pt x="216414" y="71619"/>
                  </a:lnTo>
                  <a:lnTo>
                    <a:pt x="222738" y="52667"/>
                  </a:lnTo>
                  <a:lnTo>
                    <a:pt x="223196" y="34836"/>
                  </a:lnTo>
                  <a:lnTo>
                    <a:pt x="217286" y="21267"/>
                  </a:lnTo>
                  <a:lnTo>
                    <a:pt x="212746" y="15673"/>
                  </a:lnTo>
                  <a:lnTo>
                    <a:pt x="200176" y="7576"/>
                  </a:lnTo>
                  <a:lnTo>
                    <a:pt x="183065" y="2331"/>
                  </a:lnTo>
                  <a:lnTo>
                    <a:pt x="158998" y="0"/>
                  </a:lnTo>
                  <a:lnTo>
                    <a:pt x="121052" y="8801"/>
                  </a:lnTo>
                  <a:lnTo>
                    <a:pt x="82997" y="31556"/>
                  </a:lnTo>
                  <a:lnTo>
                    <a:pt x="48282" y="67383"/>
                  </a:lnTo>
                  <a:lnTo>
                    <a:pt x="19024" y="109278"/>
                  </a:lnTo>
                  <a:lnTo>
                    <a:pt x="2595" y="152971"/>
                  </a:lnTo>
                  <a:lnTo>
                    <a:pt x="0" y="187084"/>
                  </a:lnTo>
                  <a:lnTo>
                    <a:pt x="9667" y="206054"/>
                  </a:lnTo>
                  <a:lnTo>
                    <a:pt x="26428" y="222483"/>
                  </a:lnTo>
                  <a:lnTo>
                    <a:pt x="47989" y="234488"/>
                  </a:lnTo>
                  <a:lnTo>
                    <a:pt x="94040" y="245809"/>
                  </a:lnTo>
                  <a:lnTo>
                    <a:pt x="133307" y="249323"/>
                  </a:lnTo>
                  <a:lnTo>
                    <a:pt x="176629" y="250180"/>
                  </a:lnTo>
                  <a:lnTo>
                    <a:pt x="221753" y="248209"/>
                  </a:lnTo>
                  <a:lnTo>
                    <a:pt x="265798" y="243099"/>
                  </a:lnTo>
                  <a:lnTo>
                    <a:pt x="307481" y="236831"/>
                  </a:lnTo>
                  <a:lnTo>
                    <a:pt x="344822" y="231692"/>
                  </a:lnTo>
                  <a:lnTo>
                    <a:pt x="381467" y="226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972"/>
            <p:cNvSpPr/>
            <p:nvPr>
              <p:custDataLst>
                <p:tags r:id="rId40"/>
              </p:custDataLst>
            </p:nvPr>
          </p:nvSpPr>
          <p:spPr>
            <a:xfrm>
              <a:off x="4324350" y="5265033"/>
              <a:ext cx="38101" cy="208668"/>
            </a:xfrm>
            <a:custGeom>
              <a:avLst/>
              <a:gdLst/>
              <a:ahLst/>
              <a:cxnLst/>
              <a:rect l="0" t="0" r="0" b="0"/>
              <a:pathLst>
                <a:path w="38101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3815" y="43409"/>
                  </a:lnTo>
                  <a:lnTo>
                    <a:pt x="23849" y="83502"/>
                  </a:lnTo>
                  <a:lnTo>
                    <a:pt x="31290" y="124780"/>
                  </a:lnTo>
                  <a:lnTo>
                    <a:pt x="36083" y="165702"/>
                  </a:lnTo>
                  <a:lnTo>
                    <a:pt x="3810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1973"/>
          <p:cNvSpPr/>
          <p:nvPr>
            <p:custDataLst>
              <p:tags r:id="rId7"/>
            </p:custDataLst>
          </p:nvPr>
        </p:nvSpPr>
        <p:spPr>
          <a:xfrm>
            <a:off x="5397500" y="4969448"/>
            <a:ext cx="190501" cy="21653"/>
          </a:xfrm>
          <a:custGeom>
            <a:avLst/>
            <a:gdLst/>
            <a:ahLst/>
            <a:cxnLst/>
            <a:rect l="0" t="0" r="0" b="0"/>
            <a:pathLst>
              <a:path w="190501" h="21653">
                <a:moveTo>
                  <a:pt x="0" y="21652"/>
                </a:moveTo>
                <a:lnTo>
                  <a:pt x="0" y="21652"/>
                </a:lnTo>
                <a:lnTo>
                  <a:pt x="6481" y="20946"/>
                </a:lnTo>
                <a:lnTo>
                  <a:pt x="42716" y="12813"/>
                </a:lnTo>
                <a:lnTo>
                  <a:pt x="84310" y="6725"/>
                </a:lnTo>
                <a:lnTo>
                  <a:pt x="116023" y="2553"/>
                </a:lnTo>
                <a:lnTo>
                  <a:pt x="158085" y="0"/>
                </a:lnTo>
                <a:lnTo>
                  <a:pt x="190500" y="26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411"/>
          <p:cNvGrpSpPr/>
          <p:nvPr/>
        </p:nvGrpSpPr>
        <p:grpSpPr>
          <a:xfrm>
            <a:off x="5719517" y="4661239"/>
            <a:ext cx="1621084" cy="545762"/>
            <a:chOff x="5719517" y="4661239"/>
            <a:chExt cx="1621084" cy="545762"/>
          </a:xfrm>
        </p:grpSpPr>
        <p:sp>
          <p:nvSpPr>
            <p:cNvPr id="176" name="SMARTInkShape-1974"/>
            <p:cNvSpPr/>
            <p:nvPr>
              <p:custDataLst>
                <p:tags r:id="rId16"/>
              </p:custDataLst>
            </p:nvPr>
          </p:nvSpPr>
          <p:spPr>
            <a:xfrm>
              <a:off x="5719517" y="4750061"/>
              <a:ext cx="141534" cy="380740"/>
            </a:xfrm>
            <a:custGeom>
              <a:avLst/>
              <a:gdLst/>
              <a:ahLst/>
              <a:cxnLst/>
              <a:rect l="0" t="0" r="0" b="0"/>
              <a:pathLst>
                <a:path w="141534" h="380740">
                  <a:moveTo>
                    <a:pt x="141533" y="6089"/>
                  </a:moveTo>
                  <a:lnTo>
                    <a:pt x="141533" y="6089"/>
                  </a:lnTo>
                  <a:lnTo>
                    <a:pt x="136066" y="622"/>
                  </a:lnTo>
                  <a:lnTo>
                    <a:pt x="125331" y="0"/>
                  </a:lnTo>
                  <a:lnTo>
                    <a:pt x="108745" y="6558"/>
                  </a:lnTo>
                  <a:lnTo>
                    <a:pt x="90425" y="30923"/>
                  </a:lnTo>
                  <a:lnTo>
                    <a:pt x="68221" y="68324"/>
                  </a:lnTo>
                  <a:lnTo>
                    <a:pt x="52035" y="103834"/>
                  </a:lnTo>
                  <a:lnTo>
                    <a:pt x="36845" y="145487"/>
                  </a:lnTo>
                  <a:lnTo>
                    <a:pt x="25390" y="189869"/>
                  </a:lnTo>
                  <a:lnTo>
                    <a:pt x="13714" y="235465"/>
                  </a:lnTo>
                  <a:lnTo>
                    <a:pt x="3586" y="278073"/>
                  </a:lnTo>
                  <a:lnTo>
                    <a:pt x="0" y="325154"/>
                  </a:lnTo>
                  <a:lnTo>
                    <a:pt x="6663" y="350155"/>
                  </a:lnTo>
                  <a:lnTo>
                    <a:pt x="18561" y="367381"/>
                  </a:lnTo>
                  <a:lnTo>
                    <a:pt x="25685" y="373951"/>
                  </a:lnTo>
                  <a:lnTo>
                    <a:pt x="33962" y="377625"/>
                  </a:lnTo>
                  <a:lnTo>
                    <a:pt x="71683" y="380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975"/>
            <p:cNvSpPr/>
            <p:nvPr>
              <p:custDataLst>
                <p:tags r:id="rId17"/>
              </p:custDataLst>
            </p:nvPr>
          </p:nvSpPr>
          <p:spPr>
            <a:xfrm>
              <a:off x="5926316" y="4787923"/>
              <a:ext cx="99475" cy="266612"/>
            </a:xfrm>
            <a:custGeom>
              <a:avLst/>
              <a:gdLst/>
              <a:ahLst/>
              <a:cxnLst/>
              <a:rect l="0" t="0" r="0" b="0"/>
              <a:pathLst>
                <a:path w="99475" h="266612">
                  <a:moveTo>
                    <a:pt x="17284" y="6327"/>
                  </a:moveTo>
                  <a:lnTo>
                    <a:pt x="17284" y="6327"/>
                  </a:lnTo>
                  <a:lnTo>
                    <a:pt x="10957" y="0"/>
                  </a:lnTo>
                  <a:lnTo>
                    <a:pt x="10941" y="6725"/>
                  </a:lnTo>
                  <a:lnTo>
                    <a:pt x="0" y="38670"/>
                  </a:lnTo>
                  <a:lnTo>
                    <a:pt x="348" y="76813"/>
                  </a:lnTo>
                  <a:lnTo>
                    <a:pt x="7091" y="99884"/>
                  </a:lnTo>
                  <a:lnTo>
                    <a:pt x="18641" y="119901"/>
                  </a:lnTo>
                  <a:lnTo>
                    <a:pt x="21716" y="121554"/>
                  </a:lnTo>
                  <a:lnTo>
                    <a:pt x="25178" y="121951"/>
                  </a:lnTo>
                  <a:lnTo>
                    <a:pt x="28897" y="121509"/>
                  </a:lnTo>
                  <a:lnTo>
                    <a:pt x="36791" y="117256"/>
                  </a:lnTo>
                  <a:lnTo>
                    <a:pt x="49169" y="105046"/>
                  </a:lnTo>
                  <a:lnTo>
                    <a:pt x="65994" y="75216"/>
                  </a:lnTo>
                  <a:lnTo>
                    <a:pt x="77837" y="33811"/>
                  </a:lnTo>
                  <a:lnTo>
                    <a:pt x="84065" y="19958"/>
                  </a:lnTo>
                  <a:lnTo>
                    <a:pt x="85088" y="18942"/>
                  </a:lnTo>
                  <a:lnTo>
                    <a:pt x="85770" y="18970"/>
                  </a:lnTo>
                  <a:lnTo>
                    <a:pt x="85519" y="19695"/>
                  </a:lnTo>
                  <a:lnTo>
                    <a:pt x="82500" y="24085"/>
                  </a:lnTo>
                  <a:lnTo>
                    <a:pt x="81547" y="27860"/>
                  </a:lnTo>
                  <a:lnTo>
                    <a:pt x="91659" y="74133"/>
                  </a:lnTo>
                  <a:lnTo>
                    <a:pt x="98010" y="114710"/>
                  </a:lnTo>
                  <a:lnTo>
                    <a:pt x="99474" y="160067"/>
                  </a:lnTo>
                  <a:lnTo>
                    <a:pt x="89624" y="204722"/>
                  </a:lnTo>
                  <a:lnTo>
                    <a:pt x="77446" y="235463"/>
                  </a:lnTo>
                  <a:lnTo>
                    <a:pt x="66600" y="251393"/>
                  </a:lnTo>
                  <a:lnTo>
                    <a:pt x="52843" y="261766"/>
                  </a:lnTo>
                  <a:lnTo>
                    <a:pt x="45224" y="265520"/>
                  </a:lnTo>
                  <a:lnTo>
                    <a:pt x="38732" y="266611"/>
                  </a:lnTo>
                  <a:lnTo>
                    <a:pt x="27757" y="264060"/>
                  </a:lnTo>
                  <a:lnTo>
                    <a:pt x="10274" y="251320"/>
                  </a:lnTo>
                  <a:lnTo>
                    <a:pt x="3585" y="241977"/>
                  </a:lnTo>
                  <a:lnTo>
                    <a:pt x="1802" y="237511"/>
                  </a:lnTo>
                  <a:lnTo>
                    <a:pt x="1701" y="228785"/>
                  </a:lnTo>
                  <a:lnTo>
                    <a:pt x="2662" y="224482"/>
                  </a:lnTo>
                  <a:lnTo>
                    <a:pt x="5419" y="220908"/>
                  </a:lnTo>
                  <a:lnTo>
                    <a:pt x="19413" y="212507"/>
                  </a:lnTo>
                  <a:lnTo>
                    <a:pt x="42684" y="20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976"/>
            <p:cNvSpPr/>
            <p:nvPr>
              <p:custDataLst>
                <p:tags r:id="rId18"/>
              </p:custDataLst>
            </p:nvPr>
          </p:nvSpPr>
          <p:spPr>
            <a:xfrm>
              <a:off x="6102350" y="48895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25417" y="14024"/>
                  </a:lnTo>
                  <a:lnTo>
                    <a:pt x="72099" y="8510"/>
                  </a:lnTo>
                  <a:lnTo>
                    <a:pt x="116155" y="663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977"/>
            <p:cNvSpPr/>
            <p:nvPr>
              <p:custDataLst>
                <p:tags r:id="rId19"/>
              </p:custDataLst>
            </p:nvPr>
          </p:nvSpPr>
          <p:spPr>
            <a:xfrm>
              <a:off x="6334700" y="4794511"/>
              <a:ext cx="104201" cy="221990"/>
            </a:xfrm>
            <a:custGeom>
              <a:avLst/>
              <a:gdLst/>
              <a:ahLst/>
              <a:cxnLst/>
              <a:rect l="0" t="0" r="0" b="0"/>
              <a:pathLst>
                <a:path w="104201" h="221990">
                  <a:moveTo>
                    <a:pt x="104200" y="6089"/>
                  </a:moveTo>
                  <a:lnTo>
                    <a:pt x="104200" y="6089"/>
                  </a:lnTo>
                  <a:lnTo>
                    <a:pt x="100829" y="2718"/>
                  </a:lnTo>
                  <a:lnTo>
                    <a:pt x="97293" y="1063"/>
                  </a:lnTo>
                  <a:lnTo>
                    <a:pt x="89273" y="0"/>
                  </a:lnTo>
                  <a:lnTo>
                    <a:pt x="83219" y="3618"/>
                  </a:lnTo>
                  <a:lnTo>
                    <a:pt x="46565" y="41808"/>
                  </a:lnTo>
                  <a:lnTo>
                    <a:pt x="21554" y="80669"/>
                  </a:lnTo>
                  <a:lnTo>
                    <a:pt x="4688" y="119595"/>
                  </a:lnTo>
                  <a:lnTo>
                    <a:pt x="0" y="145436"/>
                  </a:lnTo>
                  <a:lnTo>
                    <a:pt x="1680" y="167269"/>
                  </a:lnTo>
                  <a:lnTo>
                    <a:pt x="4103" y="177043"/>
                  </a:lnTo>
                  <a:lnTo>
                    <a:pt x="14322" y="193546"/>
                  </a:lnTo>
                  <a:lnTo>
                    <a:pt x="28271" y="206526"/>
                  </a:lnTo>
                  <a:lnTo>
                    <a:pt x="59750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978"/>
            <p:cNvSpPr/>
            <p:nvPr>
              <p:custDataLst>
                <p:tags r:id="rId20"/>
              </p:custDataLst>
            </p:nvPr>
          </p:nvSpPr>
          <p:spPr>
            <a:xfrm>
              <a:off x="6597650" y="4892419"/>
              <a:ext cx="152401" cy="162182"/>
            </a:xfrm>
            <a:custGeom>
              <a:avLst/>
              <a:gdLst/>
              <a:ahLst/>
              <a:cxnLst/>
              <a:rect l="0" t="0" r="0" b="0"/>
              <a:pathLst>
                <a:path w="152401" h="162182">
                  <a:moveTo>
                    <a:pt x="0" y="162181"/>
                  </a:moveTo>
                  <a:lnTo>
                    <a:pt x="0" y="162181"/>
                  </a:lnTo>
                  <a:lnTo>
                    <a:pt x="0" y="153343"/>
                  </a:lnTo>
                  <a:lnTo>
                    <a:pt x="14746" y="111967"/>
                  </a:lnTo>
                  <a:lnTo>
                    <a:pt x="33254" y="64544"/>
                  </a:lnTo>
                  <a:lnTo>
                    <a:pt x="51704" y="20180"/>
                  </a:lnTo>
                  <a:lnTo>
                    <a:pt x="56433" y="401"/>
                  </a:lnTo>
                  <a:lnTo>
                    <a:pt x="55966" y="0"/>
                  </a:lnTo>
                  <a:lnTo>
                    <a:pt x="53567" y="1436"/>
                  </a:lnTo>
                  <a:lnTo>
                    <a:pt x="44877" y="12953"/>
                  </a:lnTo>
                  <a:lnTo>
                    <a:pt x="34368" y="42288"/>
                  </a:lnTo>
                  <a:lnTo>
                    <a:pt x="27380" y="83622"/>
                  </a:lnTo>
                  <a:lnTo>
                    <a:pt x="27868" y="108801"/>
                  </a:lnTo>
                  <a:lnTo>
                    <a:pt x="31436" y="122229"/>
                  </a:lnTo>
                  <a:lnTo>
                    <a:pt x="37725" y="132900"/>
                  </a:lnTo>
                  <a:lnTo>
                    <a:pt x="41377" y="135605"/>
                  </a:lnTo>
                  <a:lnTo>
                    <a:pt x="45224" y="136702"/>
                  </a:lnTo>
                  <a:lnTo>
                    <a:pt x="49199" y="136729"/>
                  </a:lnTo>
                  <a:lnTo>
                    <a:pt x="59260" y="131113"/>
                  </a:lnTo>
                  <a:lnTo>
                    <a:pt x="86337" y="103519"/>
                  </a:lnTo>
                  <a:lnTo>
                    <a:pt x="108019" y="60440"/>
                  </a:lnTo>
                  <a:lnTo>
                    <a:pt x="118847" y="28037"/>
                  </a:lnTo>
                  <a:lnTo>
                    <a:pt x="120154" y="26185"/>
                  </a:lnTo>
                  <a:lnTo>
                    <a:pt x="121731" y="24951"/>
                  </a:lnTo>
                  <a:lnTo>
                    <a:pt x="123487" y="24127"/>
                  </a:lnTo>
                  <a:lnTo>
                    <a:pt x="123952" y="25695"/>
                  </a:lnTo>
                  <a:lnTo>
                    <a:pt x="122648" y="38015"/>
                  </a:lnTo>
                  <a:lnTo>
                    <a:pt x="131709" y="84823"/>
                  </a:lnTo>
                  <a:lnTo>
                    <a:pt x="134031" y="97461"/>
                  </a:lnTo>
                  <a:lnTo>
                    <a:pt x="139767" y="107781"/>
                  </a:lnTo>
                  <a:lnTo>
                    <a:pt x="145139" y="113309"/>
                  </a:lnTo>
                  <a:lnTo>
                    <a:pt x="152400" y="117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979"/>
            <p:cNvSpPr/>
            <p:nvPr>
              <p:custDataLst>
                <p:tags r:id="rId21"/>
              </p:custDataLst>
            </p:nvPr>
          </p:nvSpPr>
          <p:spPr>
            <a:xfrm>
              <a:off x="6465995" y="4878222"/>
              <a:ext cx="80856" cy="125579"/>
            </a:xfrm>
            <a:custGeom>
              <a:avLst/>
              <a:gdLst/>
              <a:ahLst/>
              <a:cxnLst/>
              <a:rect l="0" t="0" r="0" b="0"/>
              <a:pathLst>
                <a:path w="80856" h="125579">
                  <a:moveTo>
                    <a:pt x="80855" y="43028"/>
                  </a:moveTo>
                  <a:lnTo>
                    <a:pt x="80855" y="43028"/>
                  </a:lnTo>
                  <a:lnTo>
                    <a:pt x="77484" y="36286"/>
                  </a:lnTo>
                  <a:lnTo>
                    <a:pt x="73015" y="14153"/>
                  </a:lnTo>
                  <a:lnTo>
                    <a:pt x="71395" y="11078"/>
                  </a:lnTo>
                  <a:lnTo>
                    <a:pt x="65832" y="5780"/>
                  </a:lnTo>
                  <a:lnTo>
                    <a:pt x="59362" y="1779"/>
                  </a:lnTo>
                  <a:lnTo>
                    <a:pt x="54133" y="0"/>
                  </a:lnTo>
                  <a:lnTo>
                    <a:pt x="47577" y="1092"/>
                  </a:lnTo>
                  <a:lnTo>
                    <a:pt x="43853" y="2370"/>
                  </a:lnTo>
                  <a:lnTo>
                    <a:pt x="28499" y="14283"/>
                  </a:lnTo>
                  <a:lnTo>
                    <a:pt x="13915" y="31218"/>
                  </a:lnTo>
                  <a:lnTo>
                    <a:pt x="4028" y="53013"/>
                  </a:lnTo>
                  <a:lnTo>
                    <a:pt x="0" y="73973"/>
                  </a:lnTo>
                  <a:lnTo>
                    <a:pt x="2821" y="85239"/>
                  </a:lnTo>
                  <a:lnTo>
                    <a:pt x="8073" y="93538"/>
                  </a:lnTo>
                  <a:lnTo>
                    <a:pt x="12758" y="97227"/>
                  </a:lnTo>
                  <a:lnTo>
                    <a:pt x="15703" y="96800"/>
                  </a:lnTo>
                  <a:lnTo>
                    <a:pt x="22735" y="92562"/>
                  </a:lnTo>
                  <a:lnTo>
                    <a:pt x="46050" y="69306"/>
                  </a:lnTo>
                  <a:lnTo>
                    <a:pt x="52686" y="61057"/>
                  </a:lnTo>
                  <a:lnTo>
                    <a:pt x="65839" y="51055"/>
                  </a:lnTo>
                  <a:lnTo>
                    <a:pt x="66611" y="52612"/>
                  </a:lnTo>
                  <a:lnTo>
                    <a:pt x="71465" y="94202"/>
                  </a:lnTo>
                  <a:lnTo>
                    <a:pt x="80855" y="125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980"/>
            <p:cNvSpPr/>
            <p:nvPr>
              <p:custDataLst>
                <p:tags r:id="rId22"/>
              </p:custDataLst>
            </p:nvPr>
          </p:nvSpPr>
          <p:spPr>
            <a:xfrm>
              <a:off x="6826250" y="49593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41273" y="2979"/>
                  </a:lnTo>
                  <a:lnTo>
                    <a:pt x="88350" y="88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981"/>
            <p:cNvSpPr/>
            <p:nvPr>
              <p:custDataLst>
                <p:tags r:id="rId23"/>
              </p:custDataLst>
            </p:nvPr>
          </p:nvSpPr>
          <p:spPr>
            <a:xfrm>
              <a:off x="6864350" y="4876800"/>
              <a:ext cx="38101" cy="158751"/>
            </a:xfrm>
            <a:custGeom>
              <a:avLst/>
              <a:gdLst/>
              <a:ahLst/>
              <a:cxnLst/>
              <a:rect l="0" t="0" r="0" b="0"/>
              <a:pathLst>
                <a:path w="38101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0831" y="5774"/>
                  </a:lnTo>
                  <a:lnTo>
                    <a:pt x="17007" y="17312"/>
                  </a:lnTo>
                  <a:lnTo>
                    <a:pt x="22599" y="39388"/>
                  </a:lnTo>
                  <a:lnTo>
                    <a:pt x="24847" y="82178"/>
                  </a:lnTo>
                  <a:lnTo>
                    <a:pt x="29691" y="125278"/>
                  </a:lnTo>
                  <a:lnTo>
                    <a:pt x="33224" y="148297"/>
                  </a:lnTo>
                  <a:lnTo>
                    <a:pt x="381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82"/>
            <p:cNvSpPr/>
            <p:nvPr>
              <p:custDataLst>
                <p:tags r:id="rId24"/>
              </p:custDataLst>
            </p:nvPr>
          </p:nvSpPr>
          <p:spPr>
            <a:xfrm>
              <a:off x="6946900" y="4819650"/>
              <a:ext cx="93348" cy="217231"/>
            </a:xfrm>
            <a:custGeom>
              <a:avLst/>
              <a:gdLst/>
              <a:ahLst/>
              <a:cxnLst/>
              <a:rect l="0" t="0" r="0" b="0"/>
              <a:pathLst>
                <a:path w="93348" h="217231">
                  <a:moveTo>
                    <a:pt x="38100" y="0"/>
                  </a:moveTo>
                  <a:lnTo>
                    <a:pt x="38100" y="0"/>
                  </a:lnTo>
                  <a:lnTo>
                    <a:pt x="41470" y="3371"/>
                  </a:lnTo>
                  <a:lnTo>
                    <a:pt x="43126" y="6908"/>
                  </a:lnTo>
                  <a:lnTo>
                    <a:pt x="44372" y="51085"/>
                  </a:lnTo>
                  <a:lnTo>
                    <a:pt x="37685" y="91258"/>
                  </a:lnTo>
                  <a:lnTo>
                    <a:pt x="33508" y="132168"/>
                  </a:lnTo>
                  <a:lnTo>
                    <a:pt x="31391" y="176025"/>
                  </a:lnTo>
                  <a:lnTo>
                    <a:pt x="28533" y="187124"/>
                  </a:lnTo>
                  <a:lnTo>
                    <a:pt x="46722" y="146338"/>
                  </a:lnTo>
                  <a:lnTo>
                    <a:pt x="60802" y="129358"/>
                  </a:lnTo>
                  <a:lnTo>
                    <a:pt x="65935" y="127161"/>
                  </a:lnTo>
                  <a:lnTo>
                    <a:pt x="77281" y="126602"/>
                  </a:lnTo>
                  <a:lnTo>
                    <a:pt x="81859" y="128851"/>
                  </a:lnTo>
                  <a:lnTo>
                    <a:pt x="88828" y="136995"/>
                  </a:lnTo>
                  <a:lnTo>
                    <a:pt x="92396" y="147670"/>
                  </a:lnTo>
                  <a:lnTo>
                    <a:pt x="93347" y="153480"/>
                  </a:lnTo>
                  <a:lnTo>
                    <a:pt x="90640" y="165580"/>
                  </a:lnTo>
                  <a:lnTo>
                    <a:pt x="87943" y="171770"/>
                  </a:lnTo>
                  <a:lnTo>
                    <a:pt x="77421" y="182410"/>
                  </a:lnTo>
                  <a:lnTo>
                    <a:pt x="38836" y="208746"/>
                  </a:lnTo>
                  <a:lnTo>
                    <a:pt x="13074" y="21723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983"/>
            <p:cNvSpPr/>
            <p:nvPr>
              <p:custDataLst>
                <p:tags r:id="rId25"/>
              </p:custDataLst>
            </p:nvPr>
          </p:nvSpPr>
          <p:spPr>
            <a:xfrm>
              <a:off x="7054850" y="4827144"/>
              <a:ext cx="51229" cy="208407"/>
            </a:xfrm>
            <a:custGeom>
              <a:avLst/>
              <a:gdLst/>
              <a:ahLst/>
              <a:cxnLst/>
              <a:rect l="0" t="0" r="0" b="0"/>
              <a:pathLst>
                <a:path w="51229" h="2084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0" y="2717"/>
                  </a:lnTo>
                  <a:lnTo>
                    <a:pt x="6907" y="572"/>
                  </a:lnTo>
                  <a:lnTo>
                    <a:pt x="8838" y="0"/>
                  </a:lnTo>
                  <a:lnTo>
                    <a:pt x="21669" y="5937"/>
                  </a:lnTo>
                  <a:lnTo>
                    <a:pt x="35505" y="23375"/>
                  </a:lnTo>
                  <a:lnTo>
                    <a:pt x="48541" y="53158"/>
                  </a:lnTo>
                  <a:lnTo>
                    <a:pt x="51228" y="92164"/>
                  </a:lnTo>
                  <a:lnTo>
                    <a:pt x="44185" y="135002"/>
                  </a:lnTo>
                  <a:lnTo>
                    <a:pt x="25504" y="181468"/>
                  </a:lnTo>
                  <a:lnTo>
                    <a:pt x="12700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984"/>
            <p:cNvSpPr/>
            <p:nvPr>
              <p:custDataLst>
                <p:tags r:id="rId26"/>
              </p:custDataLst>
            </p:nvPr>
          </p:nvSpPr>
          <p:spPr>
            <a:xfrm>
              <a:off x="7131050" y="4822629"/>
              <a:ext cx="88845" cy="244672"/>
            </a:xfrm>
            <a:custGeom>
              <a:avLst/>
              <a:gdLst/>
              <a:ahLst/>
              <a:cxnLst/>
              <a:rect l="0" t="0" r="0" b="0"/>
              <a:pathLst>
                <a:path w="88845" h="244672">
                  <a:moveTo>
                    <a:pt x="31750" y="3371"/>
                  </a:moveTo>
                  <a:lnTo>
                    <a:pt x="31750" y="3371"/>
                  </a:lnTo>
                  <a:lnTo>
                    <a:pt x="35120" y="0"/>
                  </a:lnTo>
                  <a:lnTo>
                    <a:pt x="42420" y="227"/>
                  </a:lnTo>
                  <a:lnTo>
                    <a:pt x="47330" y="1274"/>
                  </a:lnTo>
                  <a:lnTo>
                    <a:pt x="56548" y="8084"/>
                  </a:lnTo>
                  <a:lnTo>
                    <a:pt x="77336" y="36444"/>
                  </a:lnTo>
                  <a:lnTo>
                    <a:pt x="88844" y="75886"/>
                  </a:lnTo>
                  <a:lnTo>
                    <a:pt x="82996" y="107096"/>
                  </a:lnTo>
                  <a:lnTo>
                    <a:pt x="63632" y="154519"/>
                  </a:lnTo>
                  <a:lnTo>
                    <a:pt x="42607" y="196087"/>
                  </a:lnTo>
                  <a:lnTo>
                    <a:pt x="20386" y="225102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985"/>
            <p:cNvSpPr/>
            <p:nvPr>
              <p:custDataLst>
                <p:tags r:id="rId27"/>
              </p:custDataLst>
            </p:nvPr>
          </p:nvSpPr>
          <p:spPr>
            <a:xfrm>
              <a:off x="7188200" y="4661239"/>
              <a:ext cx="152401" cy="113962"/>
            </a:xfrm>
            <a:custGeom>
              <a:avLst/>
              <a:gdLst/>
              <a:ahLst/>
              <a:cxnLst/>
              <a:rect l="0" t="0" r="0" b="0"/>
              <a:pathLst>
                <a:path w="152401" h="11396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3"/>
                  </a:lnTo>
                  <a:lnTo>
                    <a:pt x="3370" y="3522"/>
                  </a:lnTo>
                  <a:lnTo>
                    <a:pt x="10670" y="1377"/>
                  </a:lnTo>
                  <a:lnTo>
                    <a:pt x="32603" y="0"/>
                  </a:lnTo>
                  <a:lnTo>
                    <a:pt x="47682" y="3132"/>
                  </a:lnTo>
                  <a:lnTo>
                    <a:pt x="54823" y="8495"/>
                  </a:lnTo>
                  <a:lnTo>
                    <a:pt x="57715" y="11900"/>
                  </a:lnTo>
                  <a:lnTo>
                    <a:pt x="60929" y="21328"/>
                  </a:lnTo>
                  <a:lnTo>
                    <a:pt x="61785" y="26806"/>
                  </a:lnTo>
                  <a:lnTo>
                    <a:pt x="56250" y="47999"/>
                  </a:lnTo>
                  <a:lnTo>
                    <a:pt x="45672" y="68781"/>
                  </a:lnTo>
                  <a:lnTo>
                    <a:pt x="24458" y="89870"/>
                  </a:lnTo>
                  <a:lnTo>
                    <a:pt x="19572" y="92671"/>
                  </a:lnTo>
                  <a:lnTo>
                    <a:pt x="17281" y="93417"/>
                  </a:lnTo>
                  <a:lnTo>
                    <a:pt x="16460" y="93915"/>
                  </a:lnTo>
                  <a:lnTo>
                    <a:pt x="16618" y="94247"/>
                  </a:lnTo>
                  <a:lnTo>
                    <a:pt x="61002" y="103710"/>
                  </a:lnTo>
                  <a:lnTo>
                    <a:pt x="99763" y="106455"/>
                  </a:lnTo>
                  <a:lnTo>
                    <a:pt x="152400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986"/>
            <p:cNvSpPr/>
            <p:nvPr>
              <p:custDataLst>
                <p:tags r:id="rId28"/>
              </p:custDataLst>
            </p:nvPr>
          </p:nvSpPr>
          <p:spPr>
            <a:xfrm>
              <a:off x="5727700" y="5156200"/>
              <a:ext cx="1289051" cy="50801"/>
            </a:xfrm>
            <a:custGeom>
              <a:avLst/>
              <a:gdLst/>
              <a:ahLst/>
              <a:cxnLst/>
              <a:rect l="0" t="0" r="0" b="0"/>
              <a:pathLst>
                <a:path w="1289051" h="50801">
                  <a:moveTo>
                    <a:pt x="0" y="50800"/>
                  </a:moveTo>
                  <a:lnTo>
                    <a:pt x="0" y="50800"/>
                  </a:lnTo>
                  <a:lnTo>
                    <a:pt x="33239" y="50800"/>
                  </a:lnTo>
                  <a:lnTo>
                    <a:pt x="66514" y="50800"/>
                  </a:lnTo>
                  <a:lnTo>
                    <a:pt x="112346" y="48918"/>
                  </a:lnTo>
                  <a:lnTo>
                    <a:pt x="138398" y="47429"/>
                  </a:lnTo>
                  <a:lnTo>
                    <a:pt x="169876" y="45731"/>
                  </a:lnTo>
                  <a:lnTo>
                    <a:pt x="204973" y="43892"/>
                  </a:lnTo>
                  <a:lnTo>
                    <a:pt x="242482" y="41962"/>
                  </a:lnTo>
                  <a:lnTo>
                    <a:pt x="285127" y="39969"/>
                  </a:lnTo>
                  <a:lnTo>
                    <a:pt x="331196" y="37935"/>
                  </a:lnTo>
                  <a:lnTo>
                    <a:pt x="379547" y="35873"/>
                  </a:lnTo>
                  <a:lnTo>
                    <a:pt x="432242" y="33793"/>
                  </a:lnTo>
                  <a:lnTo>
                    <a:pt x="487835" y="31701"/>
                  </a:lnTo>
                  <a:lnTo>
                    <a:pt x="545356" y="29600"/>
                  </a:lnTo>
                  <a:lnTo>
                    <a:pt x="604165" y="27494"/>
                  </a:lnTo>
                  <a:lnTo>
                    <a:pt x="663833" y="25385"/>
                  </a:lnTo>
                  <a:lnTo>
                    <a:pt x="724072" y="23274"/>
                  </a:lnTo>
                  <a:lnTo>
                    <a:pt x="783281" y="21160"/>
                  </a:lnTo>
                  <a:lnTo>
                    <a:pt x="841804" y="19046"/>
                  </a:lnTo>
                  <a:lnTo>
                    <a:pt x="899869" y="16931"/>
                  </a:lnTo>
                  <a:lnTo>
                    <a:pt x="954101" y="14815"/>
                  </a:lnTo>
                  <a:lnTo>
                    <a:pt x="1005780" y="12699"/>
                  </a:lnTo>
                  <a:lnTo>
                    <a:pt x="1055753" y="10583"/>
                  </a:lnTo>
                  <a:lnTo>
                    <a:pt x="1098241" y="9172"/>
                  </a:lnTo>
                  <a:lnTo>
                    <a:pt x="1135738" y="8231"/>
                  </a:lnTo>
                  <a:lnTo>
                    <a:pt x="1169909" y="7605"/>
                  </a:lnTo>
                  <a:lnTo>
                    <a:pt x="1198333" y="6480"/>
                  </a:lnTo>
                  <a:lnTo>
                    <a:pt x="1244968" y="3351"/>
                  </a:lnTo>
                  <a:lnTo>
                    <a:pt x="128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412"/>
          <p:cNvGrpSpPr/>
          <p:nvPr/>
        </p:nvGrpSpPr>
        <p:grpSpPr>
          <a:xfrm>
            <a:off x="6086372" y="5254904"/>
            <a:ext cx="892279" cy="191890"/>
            <a:chOff x="6086372" y="5254904"/>
            <a:chExt cx="892279" cy="191890"/>
          </a:xfrm>
        </p:grpSpPr>
        <p:sp>
          <p:nvSpPr>
            <p:cNvPr id="190" name="SMARTInkShape-1987"/>
            <p:cNvSpPr/>
            <p:nvPr>
              <p:custDataLst>
                <p:tags r:id="rId11"/>
              </p:custDataLst>
            </p:nvPr>
          </p:nvSpPr>
          <p:spPr>
            <a:xfrm>
              <a:off x="6086372" y="5261511"/>
              <a:ext cx="181079" cy="150832"/>
            </a:xfrm>
            <a:custGeom>
              <a:avLst/>
              <a:gdLst/>
              <a:ahLst/>
              <a:cxnLst/>
              <a:rect l="0" t="0" r="0" b="0"/>
              <a:pathLst>
                <a:path w="181079" h="150832">
                  <a:moveTo>
                    <a:pt x="15978" y="40739"/>
                  </a:moveTo>
                  <a:lnTo>
                    <a:pt x="15978" y="40739"/>
                  </a:lnTo>
                  <a:lnTo>
                    <a:pt x="12607" y="40739"/>
                  </a:lnTo>
                  <a:lnTo>
                    <a:pt x="11614" y="39327"/>
                  </a:lnTo>
                  <a:lnTo>
                    <a:pt x="10511" y="33997"/>
                  </a:lnTo>
                  <a:lnTo>
                    <a:pt x="11901" y="28806"/>
                  </a:lnTo>
                  <a:lnTo>
                    <a:pt x="21914" y="16353"/>
                  </a:lnTo>
                  <a:lnTo>
                    <a:pt x="40158" y="7800"/>
                  </a:lnTo>
                  <a:lnTo>
                    <a:pt x="75265" y="0"/>
                  </a:lnTo>
                  <a:lnTo>
                    <a:pt x="90304" y="996"/>
                  </a:lnTo>
                  <a:lnTo>
                    <a:pt x="95868" y="3661"/>
                  </a:lnTo>
                  <a:lnTo>
                    <a:pt x="103931" y="12265"/>
                  </a:lnTo>
                  <a:lnTo>
                    <a:pt x="107985" y="25027"/>
                  </a:lnTo>
                  <a:lnTo>
                    <a:pt x="109066" y="32381"/>
                  </a:lnTo>
                  <a:lnTo>
                    <a:pt x="104622" y="48078"/>
                  </a:lnTo>
                  <a:lnTo>
                    <a:pt x="86458" y="74663"/>
                  </a:lnTo>
                  <a:lnTo>
                    <a:pt x="39919" y="115553"/>
                  </a:lnTo>
                  <a:lnTo>
                    <a:pt x="18133" y="133461"/>
                  </a:lnTo>
                  <a:lnTo>
                    <a:pt x="3838" y="140414"/>
                  </a:lnTo>
                  <a:lnTo>
                    <a:pt x="0" y="144541"/>
                  </a:lnTo>
                  <a:lnTo>
                    <a:pt x="387" y="146629"/>
                  </a:lnTo>
                  <a:lnTo>
                    <a:pt x="4579" y="150831"/>
                  </a:lnTo>
                  <a:lnTo>
                    <a:pt x="28358" y="150421"/>
                  </a:lnTo>
                  <a:lnTo>
                    <a:pt x="68957" y="142460"/>
                  </a:lnTo>
                  <a:lnTo>
                    <a:pt x="113363" y="134536"/>
                  </a:lnTo>
                  <a:lnTo>
                    <a:pt x="154430" y="127719"/>
                  </a:lnTo>
                  <a:lnTo>
                    <a:pt x="181078" y="123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988"/>
            <p:cNvSpPr/>
            <p:nvPr>
              <p:custDataLst>
                <p:tags r:id="rId12"/>
              </p:custDataLst>
            </p:nvPr>
          </p:nvSpPr>
          <p:spPr>
            <a:xfrm>
              <a:off x="6329116" y="5329318"/>
              <a:ext cx="135185" cy="99933"/>
            </a:xfrm>
            <a:custGeom>
              <a:avLst/>
              <a:gdLst/>
              <a:ahLst/>
              <a:cxnLst/>
              <a:rect l="0" t="0" r="0" b="0"/>
              <a:pathLst>
                <a:path w="135185" h="99933">
                  <a:moveTo>
                    <a:pt x="65334" y="49132"/>
                  </a:moveTo>
                  <a:lnTo>
                    <a:pt x="65334" y="49132"/>
                  </a:lnTo>
                  <a:lnTo>
                    <a:pt x="68705" y="45761"/>
                  </a:lnTo>
                  <a:lnTo>
                    <a:pt x="68992" y="44063"/>
                  </a:lnTo>
                  <a:lnTo>
                    <a:pt x="68479" y="42224"/>
                  </a:lnTo>
                  <a:lnTo>
                    <a:pt x="50462" y="3961"/>
                  </a:lnTo>
                  <a:lnTo>
                    <a:pt x="47658" y="2085"/>
                  </a:lnTo>
                  <a:lnTo>
                    <a:pt x="40780" y="0"/>
                  </a:lnTo>
                  <a:lnTo>
                    <a:pt x="31138" y="4717"/>
                  </a:lnTo>
                  <a:lnTo>
                    <a:pt x="20502" y="14576"/>
                  </a:lnTo>
                  <a:lnTo>
                    <a:pt x="7287" y="35992"/>
                  </a:lnTo>
                  <a:lnTo>
                    <a:pt x="0" y="58801"/>
                  </a:lnTo>
                  <a:lnTo>
                    <a:pt x="548" y="70127"/>
                  </a:lnTo>
                  <a:lnTo>
                    <a:pt x="5026" y="79866"/>
                  </a:lnTo>
                  <a:lnTo>
                    <a:pt x="8195" y="84438"/>
                  </a:lnTo>
                  <a:lnTo>
                    <a:pt x="15479" y="89518"/>
                  </a:lnTo>
                  <a:lnTo>
                    <a:pt x="19398" y="90872"/>
                  </a:lnTo>
                  <a:lnTo>
                    <a:pt x="23421" y="90364"/>
                  </a:lnTo>
                  <a:lnTo>
                    <a:pt x="31654" y="86037"/>
                  </a:lnTo>
                  <a:lnTo>
                    <a:pt x="52096" y="67397"/>
                  </a:lnTo>
                  <a:lnTo>
                    <a:pt x="66822" y="48446"/>
                  </a:lnTo>
                  <a:lnTo>
                    <a:pt x="69854" y="47969"/>
                  </a:lnTo>
                  <a:lnTo>
                    <a:pt x="76985" y="51202"/>
                  </a:lnTo>
                  <a:lnTo>
                    <a:pt x="101411" y="72783"/>
                  </a:lnTo>
                  <a:lnTo>
                    <a:pt x="114610" y="88716"/>
                  </a:lnTo>
                  <a:lnTo>
                    <a:pt x="135184" y="99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989"/>
            <p:cNvSpPr/>
            <p:nvPr>
              <p:custDataLst>
                <p:tags r:id="rId13"/>
              </p:custDataLst>
            </p:nvPr>
          </p:nvSpPr>
          <p:spPr>
            <a:xfrm>
              <a:off x="6464300" y="5258944"/>
              <a:ext cx="107951" cy="71236"/>
            </a:xfrm>
            <a:custGeom>
              <a:avLst/>
              <a:gdLst/>
              <a:ahLst/>
              <a:cxnLst/>
              <a:rect l="0" t="0" r="0" b="0"/>
              <a:pathLst>
                <a:path w="107951" h="71236">
                  <a:moveTo>
                    <a:pt x="0" y="11556"/>
                  </a:moveTo>
                  <a:lnTo>
                    <a:pt x="0" y="11556"/>
                  </a:lnTo>
                  <a:lnTo>
                    <a:pt x="3371" y="11556"/>
                  </a:lnTo>
                  <a:lnTo>
                    <a:pt x="4364" y="10851"/>
                  </a:lnTo>
                  <a:lnTo>
                    <a:pt x="5026" y="9674"/>
                  </a:lnTo>
                  <a:lnTo>
                    <a:pt x="5467" y="8185"/>
                  </a:lnTo>
                  <a:lnTo>
                    <a:pt x="9721" y="4649"/>
                  </a:lnTo>
                  <a:lnTo>
                    <a:pt x="15610" y="1430"/>
                  </a:lnTo>
                  <a:lnTo>
                    <a:pt x="20577" y="0"/>
                  </a:lnTo>
                  <a:lnTo>
                    <a:pt x="34084" y="2566"/>
                  </a:lnTo>
                  <a:lnTo>
                    <a:pt x="44749" y="7794"/>
                  </a:lnTo>
                  <a:lnTo>
                    <a:pt x="46766" y="10459"/>
                  </a:lnTo>
                  <a:lnTo>
                    <a:pt x="49007" y="17183"/>
                  </a:lnTo>
                  <a:lnTo>
                    <a:pt x="46897" y="32273"/>
                  </a:lnTo>
                  <a:lnTo>
                    <a:pt x="39863" y="50560"/>
                  </a:lnTo>
                  <a:lnTo>
                    <a:pt x="33562" y="61698"/>
                  </a:lnTo>
                  <a:lnTo>
                    <a:pt x="32958" y="64034"/>
                  </a:lnTo>
                  <a:lnTo>
                    <a:pt x="33261" y="66297"/>
                  </a:lnTo>
                  <a:lnTo>
                    <a:pt x="35479" y="70693"/>
                  </a:lnTo>
                  <a:lnTo>
                    <a:pt x="46342" y="71235"/>
                  </a:lnTo>
                  <a:lnTo>
                    <a:pt x="92939" y="64675"/>
                  </a:lnTo>
                  <a:lnTo>
                    <a:pt x="107950" y="62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990"/>
            <p:cNvSpPr/>
            <p:nvPr>
              <p:custDataLst>
                <p:tags r:id="rId14"/>
              </p:custDataLst>
            </p:nvPr>
          </p:nvSpPr>
          <p:spPr>
            <a:xfrm>
              <a:off x="6617895" y="5372100"/>
              <a:ext cx="208356" cy="74694"/>
            </a:xfrm>
            <a:custGeom>
              <a:avLst/>
              <a:gdLst/>
              <a:ahLst/>
              <a:cxnLst/>
              <a:rect l="0" t="0" r="0" b="0"/>
              <a:pathLst>
                <a:path w="208356" h="74694">
                  <a:moveTo>
                    <a:pt x="49605" y="0"/>
                  </a:moveTo>
                  <a:lnTo>
                    <a:pt x="49605" y="0"/>
                  </a:lnTo>
                  <a:lnTo>
                    <a:pt x="67281" y="0"/>
                  </a:lnTo>
                  <a:lnTo>
                    <a:pt x="70561" y="1411"/>
                  </a:lnTo>
                  <a:lnTo>
                    <a:pt x="76087" y="6742"/>
                  </a:lnTo>
                  <a:lnTo>
                    <a:pt x="77137" y="10845"/>
                  </a:lnTo>
                  <a:lnTo>
                    <a:pt x="75245" y="26731"/>
                  </a:lnTo>
                  <a:lnTo>
                    <a:pt x="72055" y="38692"/>
                  </a:lnTo>
                  <a:lnTo>
                    <a:pt x="62639" y="51064"/>
                  </a:lnTo>
                  <a:lnTo>
                    <a:pt x="33601" y="72882"/>
                  </a:lnTo>
                  <a:lnTo>
                    <a:pt x="26235" y="74693"/>
                  </a:lnTo>
                  <a:lnTo>
                    <a:pt x="12407" y="72943"/>
                  </a:lnTo>
                  <a:lnTo>
                    <a:pt x="7873" y="70502"/>
                  </a:lnTo>
                  <a:lnTo>
                    <a:pt x="4850" y="67462"/>
                  </a:lnTo>
                  <a:lnTo>
                    <a:pt x="2836" y="64024"/>
                  </a:lnTo>
                  <a:lnTo>
                    <a:pt x="0" y="49074"/>
                  </a:lnTo>
                  <a:lnTo>
                    <a:pt x="1718" y="44005"/>
                  </a:lnTo>
                  <a:lnTo>
                    <a:pt x="9272" y="34610"/>
                  </a:lnTo>
                  <a:lnTo>
                    <a:pt x="28795" y="24758"/>
                  </a:lnTo>
                  <a:lnTo>
                    <a:pt x="72227" y="14403"/>
                  </a:lnTo>
                  <a:lnTo>
                    <a:pt x="116828" y="4895"/>
                  </a:lnTo>
                  <a:lnTo>
                    <a:pt x="160226" y="1450"/>
                  </a:lnTo>
                  <a:lnTo>
                    <a:pt x="2083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991"/>
            <p:cNvSpPr/>
            <p:nvPr>
              <p:custDataLst>
                <p:tags r:id="rId15"/>
              </p:custDataLst>
            </p:nvPr>
          </p:nvSpPr>
          <p:spPr>
            <a:xfrm>
              <a:off x="6832600" y="5254904"/>
              <a:ext cx="146051" cy="57275"/>
            </a:xfrm>
            <a:custGeom>
              <a:avLst/>
              <a:gdLst/>
              <a:ahLst/>
              <a:cxnLst/>
              <a:rect l="0" t="0" r="0" b="0"/>
              <a:pathLst>
                <a:path w="146051" h="57275">
                  <a:moveTo>
                    <a:pt x="0" y="15596"/>
                  </a:moveTo>
                  <a:lnTo>
                    <a:pt x="0" y="15596"/>
                  </a:lnTo>
                  <a:lnTo>
                    <a:pt x="14926" y="669"/>
                  </a:lnTo>
                  <a:lnTo>
                    <a:pt x="18417" y="0"/>
                  </a:lnTo>
                  <a:lnTo>
                    <a:pt x="27941" y="1138"/>
                  </a:lnTo>
                  <a:lnTo>
                    <a:pt x="38460" y="5746"/>
                  </a:lnTo>
                  <a:lnTo>
                    <a:pt x="43669" y="13335"/>
                  </a:lnTo>
                  <a:lnTo>
                    <a:pt x="46046" y="18322"/>
                  </a:lnTo>
                  <a:lnTo>
                    <a:pt x="46220" y="23058"/>
                  </a:lnTo>
                  <a:lnTo>
                    <a:pt x="42649" y="32083"/>
                  </a:lnTo>
                  <a:lnTo>
                    <a:pt x="36359" y="38916"/>
                  </a:lnTo>
                  <a:lnTo>
                    <a:pt x="30270" y="44305"/>
                  </a:lnTo>
                  <a:lnTo>
                    <a:pt x="26041" y="52320"/>
                  </a:lnTo>
                  <a:lnTo>
                    <a:pt x="26532" y="52778"/>
                  </a:lnTo>
                  <a:lnTo>
                    <a:pt x="42749" y="57274"/>
                  </a:lnTo>
                  <a:lnTo>
                    <a:pt x="85950" y="54306"/>
                  </a:lnTo>
                  <a:lnTo>
                    <a:pt x="129788" y="53816"/>
                  </a:lnTo>
                  <a:lnTo>
                    <a:pt x="146050" y="5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1992"/>
          <p:cNvSpPr/>
          <p:nvPr>
            <p:custDataLst>
              <p:tags r:id="rId8"/>
            </p:custDataLst>
          </p:nvPr>
        </p:nvSpPr>
        <p:spPr>
          <a:xfrm>
            <a:off x="7419779" y="5645150"/>
            <a:ext cx="28772" cy="12701"/>
          </a:xfrm>
          <a:custGeom>
            <a:avLst/>
            <a:gdLst/>
            <a:ahLst/>
            <a:cxnLst/>
            <a:rect l="0" t="0" r="0" b="0"/>
            <a:pathLst>
              <a:path w="28772" h="12701">
                <a:moveTo>
                  <a:pt x="3371" y="12700"/>
                </a:moveTo>
                <a:lnTo>
                  <a:pt x="3371" y="12700"/>
                </a:lnTo>
                <a:lnTo>
                  <a:pt x="0" y="9329"/>
                </a:lnTo>
                <a:lnTo>
                  <a:pt x="2535" y="7631"/>
                </a:lnTo>
                <a:lnTo>
                  <a:pt x="287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Shape-1993"/>
          <p:cNvSpPr/>
          <p:nvPr>
            <p:custDataLst>
              <p:tags r:id="rId9"/>
            </p:custDataLst>
          </p:nvPr>
        </p:nvSpPr>
        <p:spPr>
          <a:xfrm>
            <a:off x="7749092" y="5280274"/>
            <a:ext cx="398461" cy="605708"/>
          </a:xfrm>
          <a:custGeom>
            <a:avLst/>
            <a:gdLst/>
            <a:ahLst/>
            <a:cxnLst/>
            <a:rect l="0" t="0" r="0" b="0"/>
            <a:pathLst>
              <a:path w="398461" h="605708">
                <a:moveTo>
                  <a:pt x="124908" y="314076"/>
                </a:moveTo>
                <a:lnTo>
                  <a:pt x="124908" y="314076"/>
                </a:lnTo>
                <a:lnTo>
                  <a:pt x="115474" y="268320"/>
                </a:lnTo>
                <a:lnTo>
                  <a:pt x="107610" y="242663"/>
                </a:lnTo>
                <a:lnTo>
                  <a:pt x="100522" y="233419"/>
                </a:lnTo>
                <a:lnTo>
                  <a:pt x="88905" y="228839"/>
                </a:lnTo>
                <a:lnTo>
                  <a:pt x="81856" y="227618"/>
                </a:lnTo>
                <a:lnTo>
                  <a:pt x="74334" y="229626"/>
                </a:lnTo>
                <a:lnTo>
                  <a:pt x="58450" y="239384"/>
                </a:lnTo>
                <a:lnTo>
                  <a:pt x="30270" y="270856"/>
                </a:lnTo>
                <a:lnTo>
                  <a:pt x="6321" y="314833"/>
                </a:lnTo>
                <a:lnTo>
                  <a:pt x="0" y="347103"/>
                </a:lnTo>
                <a:lnTo>
                  <a:pt x="249" y="376732"/>
                </a:lnTo>
                <a:lnTo>
                  <a:pt x="5063" y="396957"/>
                </a:lnTo>
                <a:lnTo>
                  <a:pt x="9733" y="403902"/>
                </a:lnTo>
                <a:lnTo>
                  <a:pt x="22448" y="413501"/>
                </a:lnTo>
                <a:lnTo>
                  <a:pt x="35626" y="416355"/>
                </a:lnTo>
                <a:lnTo>
                  <a:pt x="42102" y="416129"/>
                </a:lnTo>
                <a:lnTo>
                  <a:pt x="56826" y="404588"/>
                </a:lnTo>
                <a:lnTo>
                  <a:pt x="72072" y="382526"/>
                </a:lnTo>
                <a:lnTo>
                  <a:pt x="85903" y="349201"/>
                </a:lnTo>
                <a:lnTo>
                  <a:pt x="92555" y="326205"/>
                </a:lnTo>
                <a:lnTo>
                  <a:pt x="99106" y="299583"/>
                </a:lnTo>
                <a:lnTo>
                  <a:pt x="105591" y="270548"/>
                </a:lnTo>
                <a:lnTo>
                  <a:pt x="113440" y="237785"/>
                </a:lnTo>
                <a:lnTo>
                  <a:pt x="122202" y="202538"/>
                </a:lnTo>
                <a:lnTo>
                  <a:pt x="131570" y="165634"/>
                </a:lnTo>
                <a:lnTo>
                  <a:pt x="139933" y="134681"/>
                </a:lnTo>
                <a:lnTo>
                  <a:pt x="147624" y="107696"/>
                </a:lnTo>
                <a:lnTo>
                  <a:pt x="160404" y="64307"/>
                </a:lnTo>
                <a:lnTo>
                  <a:pt x="170594" y="17219"/>
                </a:lnTo>
                <a:lnTo>
                  <a:pt x="169601" y="654"/>
                </a:lnTo>
                <a:lnTo>
                  <a:pt x="168815" y="0"/>
                </a:lnTo>
                <a:lnTo>
                  <a:pt x="167585" y="270"/>
                </a:lnTo>
                <a:lnTo>
                  <a:pt x="166059" y="1155"/>
                </a:lnTo>
                <a:lnTo>
                  <a:pt x="153472" y="30746"/>
                </a:lnTo>
                <a:lnTo>
                  <a:pt x="145599" y="60446"/>
                </a:lnTo>
                <a:lnTo>
                  <a:pt x="141159" y="98576"/>
                </a:lnTo>
                <a:lnTo>
                  <a:pt x="139186" y="141392"/>
                </a:lnTo>
                <a:lnTo>
                  <a:pt x="138310" y="186292"/>
                </a:lnTo>
                <a:lnTo>
                  <a:pt x="141682" y="224593"/>
                </a:lnTo>
                <a:lnTo>
                  <a:pt x="151515" y="270159"/>
                </a:lnTo>
                <a:lnTo>
                  <a:pt x="164109" y="310418"/>
                </a:lnTo>
                <a:lnTo>
                  <a:pt x="167269" y="315166"/>
                </a:lnTo>
                <a:lnTo>
                  <a:pt x="170787" y="317624"/>
                </a:lnTo>
                <a:lnTo>
                  <a:pt x="174545" y="318559"/>
                </a:lnTo>
                <a:lnTo>
                  <a:pt x="178460" y="317065"/>
                </a:lnTo>
                <a:lnTo>
                  <a:pt x="186573" y="309760"/>
                </a:lnTo>
                <a:lnTo>
                  <a:pt x="201869" y="271073"/>
                </a:lnTo>
                <a:lnTo>
                  <a:pt x="205097" y="253513"/>
                </a:lnTo>
                <a:lnTo>
                  <a:pt x="204472" y="251828"/>
                </a:lnTo>
                <a:lnTo>
                  <a:pt x="203351" y="251411"/>
                </a:lnTo>
                <a:lnTo>
                  <a:pt x="202104" y="258473"/>
                </a:lnTo>
                <a:lnTo>
                  <a:pt x="202651" y="299018"/>
                </a:lnTo>
                <a:lnTo>
                  <a:pt x="207908" y="319143"/>
                </a:lnTo>
                <a:lnTo>
                  <a:pt x="218712" y="334202"/>
                </a:lnTo>
                <a:lnTo>
                  <a:pt x="232215" y="344187"/>
                </a:lnTo>
                <a:lnTo>
                  <a:pt x="245271" y="348625"/>
                </a:lnTo>
                <a:lnTo>
                  <a:pt x="261893" y="344954"/>
                </a:lnTo>
                <a:lnTo>
                  <a:pt x="280335" y="334855"/>
                </a:lnTo>
                <a:lnTo>
                  <a:pt x="315169" y="297745"/>
                </a:lnTo>
                <a:lnTo>
                  <a:pt x="339114" y="266713"/>
                </a:lnTo>
                <a:lnTo>
                  <a:pt x="342501" y="264157"/>
                </a:lnTo>
                <a:lnTo>
                  <a:pt x="345464" y="263157"/>
                </a:lnTo>
                <a:lnTo>
                  <a:pt x="348146" y="263197"/>
                </a:lnTo>
                <a:lnTo>
                  <a:pt x="350639" y="264634"/>
                </a:lnTo>
                <a:lnTo>
                  <a:pt x="355290" y="269995"/>
                </a:lnTo>
                <a:lnTo>
                  <a:pt x="371666" y="317546"/>
                </a:lnTo>
                <a:lnTo>
                  <a:pt x="383505" y="359946"/>
                </a:lnTo>
                <a:lnTo>
                  <a:pt x="391769" y="397492"/>
                </a:lnTo>
                <a:lnTo>
                  <a:pt x="398029" y="440755"/>
                </a:lnTo>
                <a:lnTo>
                  <a:pt x="398460" y="488206"/>
                </a:lnTo>
                <a:lnTo>
                  <a:pt x="394418" y="529990"/>
                </a:lnTo>
                <a:lnTo>
                  <a:pt x="387213" y="564555"/>
                </a:lnTo>
                <a:lnTo>
                  <a:pt x="376954" y="589324"/>
                </a:lnTo>
                <a:lnTo>
                  <a:pt x="369844" y="597058"/>
                </a:lnTo>
                <a:lnTo>
                  <a:pt x="352537" y="605651"/>
                </a:lnTo>
                <a:lnTo>
                  <a:pt x="333086" y="605707"/>
                </a:lnTo>
                <a:lnTo>
                  <a:pt x="313386" y="600323"/>
                </a:lnTo>
                <a:lnTo>
                  <a:pt x="295224" y="590873"/>
                </a:lnTo>
                <a:lnTo>
                  <a:pt x="289252" y="585391"/>
                </a:lnTo>
                <a:lnTo>
                  <a:pt x="277308" y="5617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Shape-1994"/>
          <p:cNvSpPr/>
          <p:nvPr>
            <p:custDataLst>
              <p:tags r:id="rId10"/>
            </p:custDataLst>
          </p:nvPr>
        </p:nvSpPr>
        <p:spPr>
          <a:xfrm>
            <a:off x="2595395" y="4572977"/>
            <a:ext cx="6235913" cy="1910261"/>
          </a:xfrm>
          <a:custGeom>
            <a:avLst/>
            <a:gdLst/>
            <a:ahLst/>
            <a:cxnLst/>
            <a:rect l="0" t="0" r="0" b="0"/>
            <a:pathLst>
              <a:path w="6235913" h="1910261">
                <a:moveTo>
                  <a:pt x="643105" y="240323"/>
                </a:moveTo>
                <a:lnTo>
                  <a:pt x="643105" y="240323"/>
                </a:lnTo>
                <a:lnTo>
                  <a:pt x="682616" y="232797"/>
                </a:lnTo>
                <a:lnTo>
                  <a:pt x="713895" y="226839"/>
                </a:lnTo>
                <a:lnTo>
                  <a:pt x="751682" y="220044"/>
                </a:lnTo>
                <a:lnTo>
                  <a:pt x="793806" y="212693"/>
                </a:lnTo>
                <a:lnTo>
                  <a:pt x="838823" y="204970"/>
                </a:lnTo>
                <a:lnTo>
                  <a:pt x="885767" y="197704"/>
                </a:lnTo>
                <a:lnTo>
                  <a:pt x="933996" y="190743"/>
                </a:lnTo>
                <a:lnTo>
                  <a:pt x="983082" y="183987"/>
                </a:lnTo>
                <a:lnTo>
                  <a:pt x="1033445" y="177366"/>
                </a:lnTo>
                <a:lnTo>
                  <a:pt x="1084659" y="170835"/>
                </a:lnTo>
                <a:lnTo>
                  <a:pt x="1136441" y="164364"/>
                </a:lnTo>
                <a:lnTo>
                  <a:pt x="1188601" y="157933"/>
                </a:lnTo>
                <a:lnTo>
                  <a:pt x="1241014" y="151530"/>
                </a:lnTo>
                <a:lnTo>
                  <a:pt x="1293594" y="145144"/>
                </a:lnTo>
                <a:lnTo>
                  <a:pt x="1346286" y="139476"/>
                </a:lnTo>
                <a:lnTo>
                  <a:pt x="1399054" y="134286"/>
                </a:lnTo>
                <a:lnTo>
                  <a:pt x="1451871" y="129415"/>
                </a:lnTo>
                <a:lnTo>
                  <a:pt x="1506132" y="125463"/>
                </a:lnTo>
                <a:lnTo>
                  <a:pt x="1561356" y="122121"/>
                </a:lnTo>
                <a:lnTo>
                  <a:pt x="1617222" y="119189"/>
                </a:lnTo>
                <a:lnTo>
                  <a:pt x="1672811" y="115117"/>
                </a:lnTo>
                <a:lnTo>
                  <a:pt x="1728214" y="110285"/>
                </a:lnTo>
                <a:lnTo>
                  <a:pt x="1783495" y="104948"/>
                </a:lnTo>
                <a:lnTo>
                  <a:pt x="1840809" y="99978"/>
                </a:lnTo>
                <a:lnTo>
                  <a:pt x="1899480" y="95254"/>
                </a:lnTo>
                <a:lnTo>
                  <a:pt x="1959055" y="90694"/>
                </a:lnTo>
                <a:lnTo>
                  <a:pt x="2019233" y="85537"/>
                </a:lnTo>
                <a:lnTo>
                  <a:pt x="2079813" y="79982"/>
                </a:lnTo>
                <a:lnTo>
                  <a:pt x="2140660" y="74163"/>
                </a:lnTo>
                <a:lnTo>
                  <a:pt x="2201686" y="69577"/>
                </a:lnTo>
                <a:lnTo>
                  <a:pt x="2262831" y="65815"/>
                </a:lnTo>
                <a:lnTo>
                  <a:pt x="2324056" y="62601"/>
                </a:lnTo>
                <a:lnTo>
                  <a:pt x="2383922" y="59047"/>
                </a:lnTo>
                <a:lnTo>
                  <a:pt x="2442883" y="55267"/>
                </a:lnTo>
                <a:lnTo>
                  <a:pt x="2501240" y="51336"/>
                </a:lnTo>
                <a:lnTo>
                  <a:pt x="2559195" y="48010"/>
                </a:lnTo>
                <a:lnTo>
                  <a:pt x="2616882" y="45086"/>
                </a:lnTo>
                <a:lnTo>
                  <a:pt x="2674390" y="42432"/>
                </a:lnTo>
                <a:lnTo>
                  <a:pt x="2731778" y="39957"/>
                </a:lnTo>
                <a:lnTo>
                  <a:pt x="2789087" y="37601"/>
                </a:lnTo>
                <a:lnTo>
                  <a:pt x="2846343" y="35325"/>
                </a:lnTo>
                <a:lnTo>
                  <a:pt x="2903564" y="33102"/>
                </a:lnTo>
                <a:lnTo>
                  <a:pt x="2960760" y="30914"/>
                </a:lnTo>
                <a:lnTo>
                  <a:pt x="3017942" y="28751"/>
                </a:lnTo>
                <a:lnTo>
                  <a:pt x="3075113" y="25897"/>
                </a:lnTo>
                <a:lnTo>
                  <a:pt x="3132276" y="22583"/>
                </a:lnTo>
                <a:lnTo>
                  <a:pt x="3189436" y="18963"/>
                </a:lnTo>
                <a:lnTo>
                  <a:pt x="3245181" y="16550"/>
                </a:lnTo>
                <a:lnTo>
                  <a:pt x="3299983" y="14941"/>
                </a:lnTo>
                <a:lnTo>
                  <a:pt x="3354157" y="13868"/>
                </a:lnTo>
                <a:lnTo>
                  <a:pt x="3406501" y="12448"/>
                </a:lnTo>
                <a:lnTo>
                  <a:pt x="3457624" y="10795"/>
                </a:lnTo>
                <a:lnTo>
                  <a:pt x="3507935" y="8988"/>
                </a:lnTo>
                <a:lnTo>
                  <a:pt x="3556292" y="7783"/>
                </a:lnTo>
                <a:lnTo>
                  <a:pt x="3603345" y="6979"/>
                </a:lnTo>
                <a:lnTo>
                  <a:pt x="3649532" y="6444"/>
                </a:lnTo>
                <a:lnTo>
                  <a:pt x="3694434" y="5381"/>
                </a:lnTo>
                <a:lnTo>
                  <a:pt x="3738480" y="3967"/>
                </a:lnTo>
                <a:lnTo>
                  <a:pt x="3781954" y="2319"/>
                </a:lnTo>
                <a:lnTo>
                  <a:pt x="3823638" y="1221"/>
                </a:lnTo>
                <a:lnTo>
                  <a:pt x="3864127" y="488"/>
                </a:lnTo>
                <a:lnTo>
                  <a:pt x="3903820" y="0"/>
                </a:lnTo>
                <a:lnTo>
                  <a:pt x="3942981" y="380"/>
                </a:lnTo>
                <a:lnTo>
                  <a:pt x="3981789" y="1338"/>
                </a:lnTo>
                <a:lnTo>
                  <a:pt x="4020361" y="2683"/>
                </a:lnTo>
                <a:lnTo>
                  <a:pt x="4057364" y="3580"/>
                </a:lnTo>
                <a:lnTo>
                  <a:pt x="4093322" y="4177"/>
                </a:lnTo>
                <a:lnTo>
                  <a:pt x="4128583" y="4576"/>
                </a:lnTo>
                <a:lnTo>
                  <a:pt x="4161968" y="5547"/>
                </a:lnTo>
                <a:lnTo>
                  <a:pt x="4194102" y="6900"/>
                </a:lnTo>
                <a:lnTo>
                  <a:pt x="4225403" y="8508"/>
                </a:lnTo>
                <a:lnTo>
                  <a:pt x="4254737" y="9579"/>
                </a:lnTo>
                <a:lnTo>
                  <a:pt x="4282760" y="10294"/>
                </a:lnTo>
                <a:lnTo>
                  <a:pt x="4309908" y="10770"/>
                </a:lnTo>
                <a:lnTo>
                  <a:pt x="4337884" y="12499"/>
                </a:lnTo>
                <a:lnTo>
                  <a:pt x="4366413" y="15063"/>
                </a:lnTo>
                <a:lnTo>
                  <a:pt x="4395311" y="18183"/>
                </a:lnTo>
                <a:lnTo>
                  <a:pt x="4424453" y="20969"/>
                </a:lnTo>
                <a:lnTo>
                  <a:pt x="4453758" y="23531"/>
                </a:lnTo>
                <a:lnTo>
                  <a:pt x="4483174" y="25945"/>
                </a:lnTo>
                <a:lnTo>
                  <a:pt x="4512662" y="28965"/>
                </a:lnTo>
                <a:lnTo>
                  <a:pt x="4542199" y="32390"/>
                </a:lnTo>
                <a:lnTo>
                  <a:pt x="4571768" y="36084"/>
                </a:lnTo>
                <a:lnTo>
                  <a:pt x="4601358" y="39252"/>
                </a:lnTo>
                <a:lnTo>
                  <a:pt x="4630962" y="42070"/>
                </a:lnTo>
                <a:lnTo>
                  <a:pt x="4660576" y="44655"/>
                </a:lnTo>
                <a:lnTo>
                  <a:pt x="4688786" y="47789"/>
                </a:lnTo>
                <a:lnTo>
                  <a:pt x="4716059" y="51289"/>
                </a:lnTo>
                <a:lnTo>
                  <a:pt x="4742708" y="55034"/>
                </a:lnTo>
                <a:lnTo>
                  <a:pt x="4769646" y="58941"/>
                </a:lnTo>
                <a:lnTo>
                  <a:pt x="4796776" y="62957"/>
                </a:lnTo>
                <a:lnTo>
                  <a:pt x="4824036" y="67046"/>
                </a:lnTo>
                <a:lnTo>
                  <a:pt x="4851381" y="71888"/>
                </a:lnTo>
                <a:lnTo>
                  <a:pt x="4878784" y="77233"/>
                </a:lnTo>
                <a:lnTo>
                  <a:pt x="4906224" y="82913"/>
                </a:lnTo>
                <a:lnTo>
                  <a:pt x="4934395" y="88816"/>
                </a:lnTo>
                <a:lnTo>
                  <a:pt x="4963053" y="94869"/>
                </a:lnTo>
                <a:lnTo>
                  <a:pt x="4992037" y="101020"/>
                </a:lnTo>
                <a:lnTo>
                  <a:pt x="5021943" y="107237"/>
                </a:lnTo>
                <a:lnTo>
                  <a:pt x="5052464" y="113499"/>
                </a:lnTo>
                <a:lnTo>
                  <a:pt x="5083394" y="119790"/>
                </a:lnTo>
                <a:lnTo>
                  <a:pt x="5114598" y="126101"/>
                </a:lnTo>
                <a:lnTo>
                  <a:pt x="5145984" y="132425"/>
                </a:lnTo>
                <a:lnTo>
                  <a:pt x="5177491" y="138757"/>
                </a:lnTo>
                <a:lnTo>
                  <a:pt x="5208373" y="144390"/>
                </a:lnTo>
                <a:lnTo>
                  <a:pt x="5238838" y="149557"/>
                </a:lnTo>
                <a:lnTo>
                  <a:pt x="5269027" y="154412"/>
                </a:lnTo>
                <a:lnTo>
                  <a:pt x="5299031" y="159766"/>
                </a:lnTo>
                <a:lnTo>
                  <a:pt x="5328911" y="165451"/>
                </a:lnTo>
                <a:lnTo>
                  <a:pt x="5358709" y="171359"/>
                </a:lnTo>
                <a:lnTo>
                  <a:pt x="5389157" y="178119"/>
                </a:lnTo>
                <a:lnTo>
                  <a:pt x="5420040" y="185448"/>
                </a:lnTo>
                <a:lnTo>
                  <a:pt x="5451212" y="193156"/>
                </a:lnTo>
                <a:lnTo>
                  <a:pt x="5482576" y="201118"/>
                </a:lnTo>
                <a:lnTo>
                  <a:pt x="5514070" y="209247"/>
                </a:lnTo>
                <a:lnTo>
                  <a:pt x="5545648" y="217489"/>
                </a:lnTo>
                <a:lnTo>
                  <a:pt x="5576578" y="225806"/>
                </a:lnTo>
                <a:lnTo>
                  <a:pt x="5607076" y="234173"/>
                </a:lnTo>
                <a:lnTo>
                  <a:pt x="5637285" y="242572"/>
                </a:lnTo>
                <a:lnTo>
                  <a:pt x="5668009" y="251701"/>
                </a:lnTo>
                <a:lnTo>
                  <a:pt x="5699074" y="261313"/>
                </a:lnTo>
                <a:lnTo>
                  <a:pt x="5730367" y="271250"/>
                </a:lnTo>
                <a:lnTo>
                  <a:pt x="5761107" y="281402"/>
                </a:lnTo>
                <a:lnTo>
                  <a:pt x="5791479" y="291698"/>
                </a:lnTo>
                <a:lnTo>
                  <a:pt x="5821604" y="302089"/>
                </a:lnTo>
                <a:lnTo>
                  <a:pt x="5851565" y="313250"/>
                </a:lnTo>
                <a:lnTo>
                  <a:pt x="5881418" y="324924"/>
                </a:lnTo>
                <a:lnTo>
                  <a:pt x="5911197" y="336941"/>
                </a:lnTo>
                <a:lnTo>
                  <a:pt x="5938810" y="349890"/>
                </a:lnTo>
                <a:lnTo>
                  <a:pt x="5964980" y="363462"/>
                </a:lnTo>
                <a:lnTo>
                  <a:pt x="5990188" y="377449"/>
                </a:lnTo>
                <a:lnTo>
                  <a:pt x="6037012" y="408042"/>
                </a:lnTo>
                <a:lnTo>
                  <a:pt x="6079931" y="441159"/>
                </a:lnTo>
                <a:lnTo>
                  <a:pt x="6117820" y="477045"/>
                </a:lnTo>
                <a:lnTo>
                  <a:pt x="6151592" y="516042"/>
                </a:lnTo>
                <a:lnTo>
                  <a:pt x="6180950" y="557598"/>
                </a:lnTo>
                <a:lnTo>
                  <a:pt x="6203404" y="601938"/>
                </a:lnTo>
                <a:lnTo>
                  <a:pt x="6220910" y="645634"/>
                </a:lnTo>
                <a:lnTo>
                  <a:pt x="6232924" y="688572"/>
                </a:lnTo>
                <a:lnTo>
                  <a:pt x="6235912" y="731174"/>
                </a:lnTo>
                <a:lnTo>
                  <a:pt x="6229243" y="773627"/>
                </a:lnTo>
                <a:lnTo>
                  <a:pt x="6216167" y="816720"/>
                </a:lnTo>
                <a:lnTo>
                  <a:pt x="6198595" y="861742"/>
                </a:lnTo>
                <a:lnTo>
                  <a:pt x="6187560" y="885319"/>
                </a:lnTo>
                <a:lnTo>
                  <a:pt x="6175263" y="909503"/>
                </a:lnTo>
                <a:lnTo>
                  <a:pt x="6162127" y="934093"/>
                </a:lnTo>
                <a:lnTo>
                  <a:pt x="6149136" y="958953"/>
                </a:lnTo>
                <a:lnTo>
                  <a:pt x="6136242" y="983993"/>
                </a:lnTo>
                <a:lnTo>
                  <a:pt x="6123413" y="1009153"/>
                </a:lnTo>
                <a:lnTo>
                  <a:pt x="6110627" y="1035099"/>
                </a:lnTo>
                <a:lnTo>
                  <a:pt x="6097870" y="1061567"/>
                </a:lnTo>
                <a:lnTo>
                  <a:pt x="6085131" y="1088386"/>
                </a:lnTo>
                <a:lnTo>
                  <a:pt x="6073112" y="1114026"/>
                </a:lnTo>
                <a:lnTo>
                  <a:pt x="6061570" y="1138881"/>
                </a:lnTo>
                <a:lnTo>
                  <a:pt x="6050349" y="1163211"/>
                </a:lnTo>
                <a:lnTo>
                  <a:pt x="6040045" y="1187193"/>
                </a:lnTo>
                <a:lnTo>
                  <a:pt x="6021071" y="1234536"/>
                </a:lnTo>
                <a:lnTo>
                  <a:pt x="6003231" y="1277684"/>
                </a:lnTo>
                <a:lnTo>
                  <a:pt x="5985894" y="1318027"/>
                </a:lnTo>
                <a:lnTo>
                  <a:pt x="5968781" y="1357125"/>
                </a:lnTo>
                <a:lnTo>
                  <a:pt x="5949887" y="1391905"/>
                </a:lnTo>
                <a:lnTo>
                  <a:pt x="5919415" y="1437371"/>
                </a:lnTo>
                <a:lnTo>
                  <a:pt x="5882401" y="1475772"/>
                </a:lnTo>
                <a:lnTo>
                  <a:pt x="5850348" y="1497084"/>
                </a:lnTo>
                <a:lnTo>
                  <a:pt x="5812582" y="1513611"/>
                </a:lnTo>
                <a:lnTo>
                  <a:pt x="5768518" y="1528012"/>
                </a:lnTo>
                <a:lnTo>
                  <a:pt x="5744914" y="1534816"/>
                </a:lnTo>
                <a:lnTo>
                  <a:pt x="5720005" y="1540763"/>
                </a:lnTo>
                <a:lnTo>
                  <a:pt x="5694227" y="1546138"/>
                </a:lnTo>
                <a:lnTo>
                  <a:pt x="5667870" y="1551134"/>
                </a:lnTo>
                <a:lnTo>
                  <a:pt x="5640421" y="1555875"/>
                </a:lnTo>
                <a:lnTo>
                  <a:pt x="5612244" y="1560446"/>
                </a:lnTo>
                <a:lnTo>
                  <a:pt x="5583580" y="1564904"/>
                </a:lnTo>
                <a:lnTo>
                  <a:pt x="5553889" y="1570700"/>
                </a:lnTo>
                <a:lnTo>
                  <a:pt x="5523511" y="1577384"/>
                </a:lnTo>
                <a:lnTo>
                  <a:pt x="5492676" y="1584664"/>
                </a:lnTo>
                <a:lnTo>
                  <a:pt x="5460123" y="1591634"/>
                </a:lnTo>
                <a:lnTo>
                  <a:pt x="5426429" y="1598397"/>
                </a:lnTo>
                <a:lnTo>
                  <a:pt x="5391971" y="1605022"/>
                </a:lnTo>
                <a:lnTo>
                  <a:pt x="5357004" y="1612261"/>
                </a:lnTo>
                <a:lnTo>
                  <a:pt x="5321698" y="1619909"/>
                </a:lnTo>
                <a:lnTo>
                  <a:pt x="5286167" y="1627831"/>
                </a:lnTo>
                <a:lnTo>
                  <a:pt x="5249074" y="1634522"/>
                </a:lnTo>
                <a:lnTo>
                  <a:pt x="5210940" y="1640395"/>
                </a:lnTo>
                <a:lnTo>
                  <a:pt x="5172112" y="1645721"/>
                </a:lnTo>
                <a:lnTo>
                  <a:pt x="5132820" y="1651389"/>
                </a:lnTo>
                <a:lnTo>
                  <a:pt x="5093221" y="1657283"/>
                </a:lnTo>
                <a:lnTo>
                  <a:pt x="5053415" y="1663329"/>
                </a:lnTo>
                <a:lnTo>
                  <a:pt x="5012062" y="1668066"/>
                </a:lnTo>
                <a:lnTo>
                  <a:pt x="4969676" y="1671930"/>
                </a:lnTo>
                <a:lnTo>
                  <a:pt x="4926602" y="1675211"/>
                </a:lnTo>
                <a:lnTo>
                  <a:pt x="4882365" y="1678810"/>
                </a:lnTo>
                <a:lnTo>
                  <a:pt x="4837350" y="1682619"/>
                </a:lnTo>
                <a:lnTo>
                  <a:pt x="4791818" y="1686571"/>
                </a:lnTo>
                <a:lnTo>
                  <a:pt x="4744531" y="1690615"/>
                </a:lnTo>
                <a:lnTo>
                  <a:pt x="4696072" y="1694724"/>
                </a:lnTo>
                <a:lnTo>
                  <a:pt x="4646833" y="1698874"/>
                </a:lnTo>
                <a:lnTo>
                  <a:pt x="4597073" y="1703051"/>
                </a:lnTo>
                <a:lnTo>
                  <a:pt x="4546967" y="1707248"/>
                </a:lnTo>
                <a:lnTo>
                  <a:pt x="4496629" y="1711456"/>
                </a:lnTo>
                <a:lnTo>
                  <a:pt x="4444726" y="1714967"/>
                </a:lnTo>
                <a:lnTo>
                  <a:pt x="4391781" y="1718013"/>
                </a:lnTo>
                <a:lnTo>
                  <a:pt x="4338138" y="1720749"/>
                </a:lnTo>
                <a:lnTo>
                  <a:pt x="4284032" y="1723986"/>
                </a:lnTo>
                <a:lnTo>
                  <a:pt x="4229618" y="1727553"/>
                </a:lnTo>
                <a:lnTo>
                  <a:pt x="4174996" y="1731343"/>
                </a:lnTo>
                <a:lnTo>
                  <a:pt x="4119532" y="1735281"/>
                </a:lnTo>
                <a:lnTo>
                  <a:pt x="4063507" y="1739317"/>
                </a:lnTo>
                <a:lnTo>
                  <a:pt x="4007107" y="1743420"/>
                </a:lnTo>
                <a:lnTo>
                  <a:pt x="3950456" y="1746859"/>
                </a:lnTo>
                <a:lnTo>
                  <a:pt x="3893640" y="1749858"/>
                </a:lnTo>
                <a:lnTo>
                  <a:pt x="3836711" y="1752563"/>
                </a:lnTo>
                <a:lnTo>
                  <a:pt x="3779709" y="1755777"/>
                </a:lnTo>
                <a:lnTo>
                  <a:pt x="3722658" y="1759332"/>
                </a:lnTo>
                <a:lnTo>
                  <a:pt x="3665573" y="1763112"/>
                </a:lnTo>
                <a:lnTo>
                  <a:pt x="3608467" y="1766338"/>
                </a:lnTo>
                <a:lnTo>
                  <a:pt x="3551346" y="1769194"/>
                </a:lnTo>
                <a:lnTo>
                  <a:pt x="3494216" y="1771804"/>
                </a:lnTo>
                <a:lnTo>
                  <a:pt x="3437784" y="1775660"/>
                </a:lnTo>
                <a:lnTo>
                  <a:pt x="3381820" y="1780348"/>
                </a:lnTo>
                <a:lnTo>
                  <a:pt x="3326164" y="1785589"/>
                </a:lnTo>
                <a:lnTo>
                  <a:pt x="3270717" y="1790494"/>
                </a:lnTo>
                <a:lnTo>
                  <a:pt x="3215408" y="1795176"/>
                </a:lnTo>
                <a:lnTo>
                  <a:pt x="3160190" y="1799708"/>
                </a:lnTo>
                <a:lnTo>
                  <a:pt x="3104328" y="1804846"/>
                </a:lnTo>
                <a:lnTo>
                  <a:pt x="3048037" y="1810390"/>
                </a:lnTo>
                <a:lnTo>
                  <a:pt x="2991460" y="1816200"/>
                </a:lnTo>
                <a:lnTo>
                  <a:pt x="2936808" y="1821485"/>
                </a:lnTo>
                <a:lnTo>
                  <a:pt x="2883440" y="1826421"/>
                </a:lnTo>
                <a:lnTo>
                  <a:pt x="2830929" y="1831120"/>
                </a:lnTo>
                <a:lnTo>
                  <a:pt x="2778987" y="1834961"/>
                </a:lnTo>
                <a:lnTo>
                  <a:pt x="2727427" y="1838227"/>
                </a:lnTo>
                <a:lnTo>
                  <a:pt x="2676119" y="1841109"/>
                </a:lnTo>
                <a:lnTo>
                  <a:pt x="2624981" y="1844441"/>
                </a:lnTo>
                <a:lnTo>
                  <a:pt x="2573956" y="1848074"/>
                </a:lnTo>
                <a:lnTo>
                  <a:pt x="2523005" y="1851907"/>
                </a:lnTo>
                <a:lnTo>
                  <a:pt x="2472105" y="1855874"/>
                </a:lnTo>
                <a:lnTo>
                  <a:pt x="2421238" y="1859929"/>
                </a:lnTo>
                <a:lnTo>
                  <a:pt x="2370394" y="1864043"/>
                </a:lnTo>
                <a:lnTo>
                  <a:pt x="2320975" y="1867492"/>
                </a:lnTo>
                <a:lnTo>
                  <a:pt x="2272507" y="1870498"/>
                </a:lnTo>
                <a:lnTo>
                  <a:pt x="2224673" y="1873205"/>
                </a:lnTo>
                <a:lnTo>
                  <a:pt x="2176556" y="1876423"/>
                </a:lnTo>
                <a:lnTo>
                  <a:pt x="2128250" y="1879978"/>
                </a:lnTo>
                <a:lnTo>
                  <a:pt x="2079818" y="1883760"/>
                </a:lnTo>
                <a:lnTo>
                  <a:pt x="2032009" y="1886987"/>
                </a:lnTo>
                <a:lnTo>
                  <a:pt x="1984613" y="1889844"/>
                </a:lnTo>
                <a:lnTo>
                  <a:pt x="1937493" y="1892453"/>
                </a:lnTo>
                <a:lnTo>
                  <a:pt x="1891264" y="1894898"/>
                </a:lnTo>
                <a:lnTo>
                  <a:pt x="1845627" y="1897234"/>
                </a:lnTo>
                <a:lnTo>
                  <a:pt x="1800387" y="1899498"/>
                </a:lnTo>
                <a:lnTo>
                  <a:pt x="1755410" y="1901712"/>
                </a:lnTo>
                <a:lnTo>
                  <a:pt x="1710608" y="1903894"/>
                </a:lnTo>
                <a:lnTo>
                  <a:pt x="1665924" y="1906053"/>
                </a:lnTo>
                <a:lnTo>
                  <a:pt x="1621317" y="1907493"/>
                </a:lnTo>
                <a:lnTo>
                  <a:pt x="1576763" y="1908453"/>
                </a:lnTo>
                <a:lnTo>
                  <a:pt x="1532244" y="1909093"/>
                </a:lnTo>
                <a:lnTo>
                  <a:pt x="1487748" y="1909519"/>
                </a:lnTo>
                <a:lnTo>
                  <a:pt x="1443267" y="1909804"/>
                </a:lnTo>
                <a:lnTo>
                  <a:pt x="1398796" y="1909994"/>
                </a:lnTo>
                <a:lnTo>
                  <a:pt x="1355744" y="1910120"/>
                </a:lnTo>
                <a:lnTo>
                  <a:pt x="1313636" y="1910204"/>
                </a:lnTo>
                <a:lnTo>
                  <a:pt x="1272159" y="1910260"/>
                </a:lnTo>
                <a:lnTo>
                  <a:pt x="1230397" y="1909592"/>
                </a:lnTo>
                <a:lnTo>
                  <a:pt x="1188444" y="1908441"/>
                </a:lnTo>
                <a:lnTo>
                  <a:pt x="1146365" y="1906969"/>
                </a:lnTo>
                <a:lnTo>
                  <a:pt x="1104906" y="1905987"/>
                </a:lnTo>
                <a:lnTo>
                  <a:pt x="1063861" y="1905332"/>
                </a:lnTo>
                <a:lnTo>
                  <a:pt x="1023092" y="1904896"/>
                </a:lnTo>
                <a:lnTo>
                  <a:pt x="983919" y="1903194"/>
                </a:lnTo>
                <a:lnTo>
                  <a:pt x="945809" y="1900649"/>
                </a:lnTo>
                <a:lnTo>
                  <a:pt x="908407" y="1897540"/>
                </a:lnTo>
                <a:lnTo>
                  <a:pt x="872184" y="1894762"/>
                </a:lnTo>
                <a:lnTo>
                  <a:pt x="836747" y="1892205"/>
                </a:lnTo>
                <a:lnTo>
                  <a:pt x="801833" y="1889795"/>
                </a:lnTo>
                <a:lnTo>
                  <a:pt x="768679" y="1886071"/>
                </a:lnTo>
                <a:lnTo>
                  <a:pt x="736699" y="1881471"/>
                </a:lnTo>
                <a:lnTo>
                  <a:pt x="705501" y="1876289"/>
                </a:lnTo>
                <a:lnTo>
                  <a:pt x="675530" y="1870011"/>
                </a:lnTo>
                <a:lnTo>
                  <a:pt x="646377" y="1863004"/>
                </a:lnTo>
                <a:lnTo>
                  <a:pt x="617769" y="1855510"/>
                </a:lnTo>
                <a:lnTo>
                  <a:pt x="589526" y="1846987"/>
                </a:lnTo>
                <a:lnTo>
                  <a:pt x="561525" y="1837777"/>
                </a:lnTo>
                <a:lnTo>
                  <a:pt x="533685" y="1828109"/>
                </a:lnTo>
                <a:lnTo>
                  <a:pt x="506658" y="1818135"/>
                </a:lnTo>
                <a:lnTo>
                  <a:pt x="480174" y="1807959"/>
                </a:lnTo>
                <a:lnTo>
                  <a:pt x="454051" y="1797647"/>
                </a:lnTo>
                <a:lnTo>
                  <a:pt x="428874" y="1785833"/>
                </a:lnTo>
                <a:lnTo>
                  <a:pt x="404329" y="1773019"/>
                </a:lnTo>
                <a:lnTo>
                  <a:pt x="380204" y="1759537"/>
                </a:lnTo>
                <a:lnTo>
                  <a:pt x="332703" y="1731387"/>
                </a:lnTo>
                <a:lnTo>
                  <a:pt x="286426" y="1701706"/>
                </a:lnTo>
                <a:lnTo>
                  <a:pt x="242341" y="1669701"/>
                </a:lnTo>
                <a:lnTo>
                  <a:pt x="201110" y="1634780"/>
                </a:lnTo>
                <a:lnTo>
                  <a:pt x="163029" y="1597387"/>
                </a:lnTo>
                <a:lnTo>
                  <a:pt x="129642" y="1557249"/>
                </a:lnTo>
                <a:lnTo>
                  <a:pt x="102103" y="1514011"/>
                </a:lnTo>
                <a:lnTo>
                  <a:pt x="78104" y="1468922"/>
                </a:lnTo>
                <a:lnTo>
                  <a:pt x="55678" y="1423013"/>
                </a:lnTo>
                <a:lnTo>
                  <a:pt x="46171" y="1399200"/>
                </a:lnTo>
                <a:lnTo>
                  <a:pt x="37715" y="1374858"/>
                </a:lnTo>
                <a:lnTo>
                  <a:pt x="29962" y="1350163"/>
                </a:lnTo>
                <a:lnTo>
                  <a:pt x="23382" y="1324527"/>
                </a:lnTo>
                <a:lnTo>
                  <a:pt x="17584" y="1298263"/>
                </a:lnTo>
                <a:lnTo>
                  <a:pt x="12308" y="1271583"/>
                </a:lnTo>
                <a:lnTo>
                  <a:pt x="8084" y="1243919"/>
                </a:lnTo>
                <a:lnTo>
                  <a:pt x="4564" y="1215598"/>
                </a:lnTo>
                <a:lnTo>
                  <a:pt x="1511" y="1186839"/>
                </a:lnTo>
                <a:lnTo>
                  <a:pt x="181" y="1159200"/>
                </a:lnTo>
                <a:lnTo>
                  <a:pt x="0" y="1132308"/>
                </a:lnTo>
                <a:lnTo>
                  <a:pt x="585" y="1105913"/>
                </a:lnTo>
                <a:lnTo>
                  <a:pt x="1680" y="1079849"/>
                </a:lnTo>
                <a:lnTo>
                  <a:pt x="3116" y="1054007"/>
                </a:lnTo>
                <a:lnTo>
                  <a:pt x="4779" y="1028312"/>
                </a:lnTo>
                <a:lnTo>
                  <a:pt x="7299" y="1002011"/>
                </a:lnTo>
                <a:lnTo>
                  <a:pt x="10390" y="975303"/>
                </a:lnTo>
                <a:lnTo>
                  <a:pt x="13862" y="948327"/>
                </a:lnTo>
                <a:lnTo>
                  <a:pt x="17587" y="922581"/>
                </a:lnTo>
                <a:lnTo>
                  <a:pt x="21482" y="897656"/>
                </a:lnTo>
                <a:lnTo>
                  <a:pt x="25489" y="873278"/>
                </a:lnTo>
                <a:lnTo>
                  <a:pt x="39350" y="827377"/>
                </a:lnTo>
                <a:lnTo>
                  <a:pt x="57269" y="783458"/>
                </a:lnTo>
                <a:lnTo>
                  <a:pt x="76993" y="740420"/>
                </a:lnTo>
                <a:lnTo>
                  <a:pt x="99400" y="697773"/>
                </a:lnTo>
                <a:lnTo>
                  <a:pt x="123469" y="656712"/>
                </a:lnTo>
                <a:lnTo>
                  <a:pt x="148278" y="619648"/>
                </a:lnTo>
                <a:lnTo>
                  <a:pt x="171533" y="586241"/>
                </a:lnTo>
                <a:lnTo>
                  <a:pt x="206341" y="539667"/>
                </a:lnTo>
                <a:lnTo>
                  <a:pt x="243465" y="496469"/>
                </a:lnTo>
                <a:lnTo>
                  <a:pt x="283158" y="456858"/>
                </a:lnTo>
                <a:lnTo>
                  <a:pt x="324317" y="420193"/>
                </a:lnTo>
                <a:lnTo>
                  <a:pt x="363323" y="388867"/>
                </a:lnTo>
                <a:lnTo>
                  <a:pt x="403573" y="361712"/>
                </a:lnTo>
                <a:lnTo>
                  <a:pt x="444897" y="335792"/>
                </a:lnTo>
                <a:lnTo>
                  <a:pt x="490045" y="305121"/>
                </a:lnTo>
                <a:lnTo>
                  <a:pt x="534790" y="279151"/>
                </a:lnTo>
                <a:lnTo>
                  <a:pt x="572320" y="265004"/>
                </a:lnTo>
                <a:lnTo>
                  <a:pt x="613352" y="257670"/>
                </a:lnTo>
                <a:lnTo>
                  <a:pt x="646815" y="251325"/>
                </a:lnTo>
                <a:lnTo>
                  <a:pt x="683559" y="243802"/>
                </a:lnTo>
                <a:lnTo>
                  <a:pt x="723409" y="235754"/>
                </a:lnTo>
                <a:lnTo>
                  <a:pt x="764638" y="225593"/>
                </a:lnTo>
                <a:lnTo>
                  <a:pt x="803658" y="215432"/>
                </a:lnTo>
                <a:lnTo>
                  <a:pt x="848720" y="206450"/>
                </a:lnTo>
                <a:lnTo>
                  <a:pt x="885434" y="204181"/>
                </a:lnTo>
                <a:lnTo>
                  <a:pt x="935205" y="2085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1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SMARTInkShape-Group416"/>
          <p:cNvGrpSpPr/>
          <p:nvPr/>
        </p:nvGrpSpPr>
        <p:grpSpPr>
          <a:xfrm>
            <a:off x="907083" y="551954"/>
            <a:ext cx="820118" cy="438647"/>
            <a:chOff x="907083" y="551954"/>
            <a:chExt cx="820118" cy="438647"/>
          </a:xfrm>
        </p:grpSpPr>
        <p:sp>
          <p:nvSpPr>
            <p:cNvPr id="3" name="SMARTInkShape-1995"/>
            <p:cNvSpPr/>
            <p:nvPr>
              <p:custDataLst>
                <p:tags r:id="rId202"/>
              </p:custDataLst>
            </p:nvPr>
          </p:nvSpPr>
          <p:spPr>
            <a:xfrm>
              <a:off x="1417237" y="711200"/>
              <a:ext cx="309964" cy="147483"/>
            </a:xfrm>
            <a:custGeom>
              <a:avLst/>
              <a:gdLst/>
              <a:ahLst/>
              <a:cxnLst/>
              <a:rect l="0" t="0" r="0" b="0"/>
              <a:pathLst>
                <a:path w="309964" h="147483">
                  <a:moveTo>
                    <a:pt x="36913" y="133350"/>
                  </a:moveTo>
                  <a:lnTo>
                    <a:pt x="36913" y="133350"/>
                  </a:lnTo>
                  <a:lnTo>
                    <a:pt x="15264" y="126883"/>
                  </a:lnTo>
                  <a:lnTo>
                    <a:pt x="14014" y="125511"/>
                  </a:lnTo>
                  <a:lnTo>
                    <a:pt x="13180" y="123890"/>
                  </a:lnTo>
                  <a:lnTo>
                    <a:pt x="11919" y="122810"/>
                  </a:lnTo>
                  <a:lnTo>
                    <a:pt x="8636" y="121610"/>
                  </a:lnTo>
                  <a:lnTo>
                    <a:pt x="4825" y="117314"/>
                  </a:lnTo>
                  <a:lnTo>
                    <a:pt x="2821" y="114192"/>
                  </a:lnTo>
                  <a:lnTo>
                    <a:pt x="0" y="96316"/>
                  </a:lnTo>
                  <a:lnTo>
                    <a:pt x="9187" y="52605"/>
                  </a:lnTo>
                  <a:lnTo>
                    <a:pt x="16594" y="35374"/>
                  </a:lnTo>
                  <a:lnTo>
                    <a:pt x="24590" y="26305"/>
                  </a:lnTo>
                  <a:lnTo>
                    <a:pt x="28698" y="23887"/>
                  </a:lnTo>
                  <a:lnTo>
                    <a:pt x="33553" y="25097"/>
                  </a:lnTo>
                  <a:lnTo>
                    <a:pt x="44592" y="33967"/>
                  </a:lnTo>
                  <a:lnTo>
                    <a:pt x="74701" y="81525"/>
                  </a:lnTo>
                  <a:lnTo>
                    <a:pt x="104397" y="118229"/>
                  </a:lnTo>
                  <a:lnTo>
                    <a:pt x="127584" y="135802"/>
                  </a:lnTo>
                  <a:lnTo>
                    <a:pt x="150118" y="145023"/>
                  </a:lnTo>
                  <a:lnTo>
                    <a:pt x="161067" y="147482"/>
                  </a:lnTo>
                  <a:lnTo>
                    <a:pt x="184520" y="140807"/>
                  </a:lnTo>
                  <a:lnTo>
                    <a:pt x="209055" y="123964"/>
                  </a:lnTo>
                  <a:lnTo>
                    <a:pt x="245962" y="84159"/>
                  </a:lnTo>
                  <a:lnTo>
                    <a:pt x="278143" y="45632"/>
                  </a:lnTo>
                  <a:lnTo>
                    <a:pt x="3099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996"/>
            <p:cNvSpPr/>
            <p:nvPr>
              <p:custDataLst>
                <p:tags r:id="rId203"/>
              </p:custDataLst>
            </p:nvPr>
          </p:nvSpPr>
          <p:spPr>
            <a:xfrm>
              <a:off x="929983" y="551954"/>
              <a:ext cx="263818" cy="438647"/>
            </a:xfrm>
            <a:custGeom>
              <a:avLst/>
              <a:gdLst/>
              <a:ahLst/>
              <a:cxnLst/>
              <a:rect l="0" t="0" r="0" b="0"/>
              <a:pathLst>
                <a:path w="263818" h="438647">
                  <a:moveTo>
                    <a:pt x="263817" y="13196"/>
                  </a:moveTo>
                  <a:lnTo>
                    <a:pt x="263817" y="13196"/>
                  </a:lnTo>
                  <a:lnTo>
                    <a:pt x="259453" y="810"/>
                  </a:lnTo>
                  <a:lnTo>
                    <a:pt x="258791" y="0"/>
                  </a:lnTo>
                  <a:lnTo>
                    <a:pt x="258350" y="165"/>
                  </a:lnTo>
                  <a:lnTo>
                    <a:pt x="224309" y="42516"/>
                  </a:lnTo>
                  <a:lnTo>
                    <a:pt x="198280" y="77732"/>
                  </a:lnTo>
                  <a:lnTo>
                    <a:pt x="167897" y="123959"/>
                  </a:lnTo>
                  <a:lnTo>
                    <a:pt x="150481" y="150538"/>
                  </a:lnTo>
                  <a:lnTo>
                    <a:pt x="131815" y="178840"/>
                  </a:lnTo>
                  <a:lnTo>
                    <a:pt x="112316" y="208292"/>
                  </a:lnTo>
                  <a:lnTo>
                    <a:pt x="93672" y="237099"/>
                  </a:lnTo>
                  <a:lnTo>
                    <a:pt x="75598" y="265476"/>
                  </a:lnTo>
                  <a:lnTo>
                    <a:pt x="57904" y="293566"/>
                  </a:lnTo>
                  <a:lnTo>
                    <a:pt x="30719" y="339829"/>
                  </a:lnTo>
                  <a:lnTo>
                    <a:pt x="11346" y="377794"/>
                  </a:lnTo>
                  <a:lnTo>
                    <a:pt x="383" y="408778"/>
                  </a:lnTo>
                  <a:lnTo>
                    <a:pt x="0" y="418734"/>
                  </a:lnTo>
                  <a:lnTo>
                    <a:pt x="2567" y="425372"/>
                  </a:lnTo>
                  <a:lnTo>
                    <a:pt x="16167" y="438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97"/>
            <p:cNvSpPr/>
            <p:nvPr>
              <p:custDataLst>
                <p:tags r:id="rId204"/>
              </p:custDataLst>
            </p:nvPr>
          </p:nvSpPr>
          <p:spPr>
            <a:xfrm>
              <a:off x="907083" y="625279"/>
              <a:ext cx="318468" cy="365322"/>
            </a:xfrm>
            <a:custGeom>
              <a:avLst/>
              <a:gdLst/>
              <a:ahLst/>
              <a:cxnLst/>
              <a:rect l="0" t="0" r="0" b="0"/>
              <a:pathLst>
                <a:path w="318468" h="365322">
                  <a:moveTo>
                    <a:pt x="7317" y="3371"/>
                  </a:moveTo>
                  <a:lnTo>
                    <a:pt x="7317" y="3371"/>
                  </a:lnTo>
                  <a:lnTo>
                    <a:pt x="575" y="0"/>
                  </a:lnTo>
                  <a:lnTo>
                    <a:pt x="0" y="418"/>
                  </a:lnTo>
                  <a:lnTo>
                    <a:pt x="8755" y="10571"/>
                  </a:lnTo>
                  <a:lnTo>
                    <a:pt x="51973" y="58023"/>
                  </a:lnTo>
                  <a:lnTo>
                    <a:pt x="83608" y="94689"/>
                  </a:lnTo>
                  <a:lnTo>
                    <a:pt x="121187" y="134503"/>
                  </a:lnTo>
                  <a:lnTo>
                    <a:pt x="163289" y="177598"/>
                  </a:lnTo>
                  <a:lnTo>
                    <a:pt x="205755" y="221211"/>
                  </a:lnTo>
                  <a:lnTo>
                    <a:pt x="243443" y="261761"/>
                  </a:lnTo>
                  <a:lnTo>
                    <a:pt x="273364" y="297187"/>
                  </a:lnTo>
                  <a:lnTo>
                    <a:pt x="302516" y="337372"/>
                  </a:lnTo>
                  <a:lnTo>
                    <a:pt x="318467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MARTInkShape-1998"/>
          <p:cNvSpPr/>
          <p:nvPr>
            <p:custDataLst>
              <p:tags r:id="rId1"/>
            </p:custDataLst>
          </p:nvPr>
        </p:nvSpPr>
        <p:spPr>
          <a:xfrm>
            <a:off x="1956323" y="520700"/>
            <a:ext cx="303859" cy="364595"/>
          </a:xfrm>
          <a:custGeom>
            <a:avLst/>
            <a:gdLst/>
            <a:ahLst/>
            <a:cxnLst/>
            <a:rect l="0" t="0" r="0" b="0"/>
            <a:pathLst>
              <a:path w="303859" h="364595">
                <a:moveTo>
                  <a:pt x="12177" y="120650"/>
                </a:moveTo>
                <a:lnTo>
                  <a:pt x="12177" y="120650"/>
                </a:lnTo>
                <a:lnTo>
                  <a:pt x="3449" y="111216"/>
                </a:lnTo>
                <a:lnTo>
                  <a:pt x="1242" y="106344"/>
                </a:lnTo>
                <a:lnTo>
                  <a:pt x="654" y="106174"/>
                </a:lnTo>
                <a:lnTo>
                  <a:pt x="0" y="109748"/>
                </a:lnTo>
                <a:lnTo>
                  <a:pt x="6453" y="155764"/>
                </a:lnTo>
                <a:lnTo>
                  <a:pt x="10339" y="189173"/>
                </a:lnTo>
                <a:lnTo>
                  <a:pt x="14417" y="227540"/>
                </a:lnTo>
                <a:lnTo>
                  <a:pt x="16700" y="268110"/>
                </a:lnTo>
                <a:lnTo>
                  <a:pt x="17715" y="306132"/>
                </a:lnTo>
                <a:lnTo>
                  <a:pt x="18367" y="351760"/>
                </a:lnTo>
                <a:lnTo>
                  <a:pt x="18456" y="358832"/>
                </a:lnTo>
                <a:lnTo>
                  <a:pt x="18518" y="320591"/>
                </a:lnTo>
                <a:lnTo>
                  <a:pt x="16641" y="276540"/>
                </a:lnTo>
                <a:lnTo>
                  <a:pt x="15153" y="249977"/>
                </a:lnTo>
                <a:lnTo>
                  <a:pt x="15572" y="222390"/>
                </a:lnTo>
                <a:lnTo>
                  <a:pt x="17263" y="194121"/>
                </a:lnTo>
                <a:lnTo>
                  <a:pt x="19801" y="165398"/>
                </a:lnTo>
                <a:lnTo>
                  <a:pt x="26744" y="118230"/>
                </a:lnTo>
                <a:lnTo>
                  <a:pt x="28944" y="113392"/>
                </a:lnTo>
                <a:lnTo>
                  <a:pt x="31116" y="112989"/>
                </a:lnTo>
                <a:lnTo>
                  <a:pt x="33270" y="115543"/>
                </a:lnTo>
                <a:lnTo>
                  <a:pt x="44618" y="161609"/>
                </a:lnTo>
                <a:lnTo>
                  <a:pt x="59521" y="197650"/>
                </a:lnTo>
                <a:lnTo>
                  <a:pt x="79785" y="237187"/>
                </a:lnTo>
                <a:lnTo>
                  <a:pt x="103608" y="276866"/>
                </a:lnTo>
                <a:lnTo>
                  <a:pt x="130659" y="313317"/>
                </a:lnTo>
                <a:lnTo>
                  <a:pt x="170285" y="352087"/>
                </a:lnTo>
                <a:lnTo>
                  <a:pt x="192279" y="362741"/>
                </a:lnTo>
                <a:lnTo>
                  <a:pt x="202095" y="364594"/>
                </a:lnTo>
                <a:lnTo>
                  <a:pt x="211461" y="361596"/>
                </a:lnTo>
                <a:lnTo>
                  <a:pt x="229394" y="346976"/>
                </a:lnTo>
                <a:lnTo>
                  <a:pt x="246772" y="316960"/>
                </a:lnTo>
                <a:lnTo>
                  <a:pt x="263902" y="274926"/>
                </a:lnTo>
                <a:lnTo>
                  <a:pt x="272422" y="248901"/>
                </a:lnTo>
                <a:lnTo>
                  <a:pt x="280923" y="220967"/>
                </a:lnTo>
                <a:lnTo>
                  <a:pt x="288002" y="193878"/>
                </a:lnTo>
                <a:lnTo>
                  <a:pt x="294133" y="167352"/>
                </a:lnTo>
                <a:lnTo>
                  <a:pt x="299631" y="141201"/>
                </a:lnTo>
                <a:lnTo>
                  <a:pt x="303858" y="98975"/>
                </a:lnTo>
                <a:lnTo>
                  <a:pt x="303385" y="65155"/>
                </a:lnTo>
                <a:lnTo>
                  <a:pt x="298447" y="28399"/>
                </a:lnTo>
                <a:lnTo>
                  <a:pt x="28522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418"/>
          <p:cNvGrpSpPr/>
          <p:nvPr/>
        </p:nvGrpSpPr>
        <p:grpSpPr>
          <a:xfrm>
            <a:off x="2490426" y="400050"/>
            <a:ext cx="1929175" cy="552451"/>
            <a:chOff x="2490426" y="400050"/>
            <a:chExt cx="1929175" cy="552451"/>
          </a:xfrm>
        </p:grpSpPr>
        <p:sp>
          <p:nvSpPr>
            <p:cNvPr id="8" name="SMARTInkShape-1999"/>
            <p:cNvSpPr/>
            <p:nvPr>
              <p:custDataLst>
                <p:tags r:id="rId195"/>
              </p:custDataLst>
            </p:nvPr>
          </p:nvSpPr>
          <p:spPr>
            <a:xfrm>
              <a:off x="4318000" y="84455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101600" y="0"/>
                  </a:lnTo>
                  <a:lnTo>
                    <a:pt x="89344" y="26053"/>
                  </a:lnTo>
                  <a:lnTo>
                    <a:pt x="61907" y="59225"/>
                  </a:lnTo>
                  <a:lnTo>
                    <a:pt x="21165" y="9163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00"/>
            <p:cNvSpPr/>
            <p:nvPr>
              <p:custDataLst>
                <p:tags r:id="rId196"/>
              </p:custDataLst>
            </p:nvPr>
          </p:nvSpPr>
          <p:spPr>
            <a:xfrm>
              <a:off x="4025900" y="400050"/>
              <a:ext cx="119282" cy="469901"/>
            </a:xfrm>
            <a:custGeom>
              <a:avLst/>
              <a:gdLst/>
              <a:ahLst/>
              <a:cxnLst/>
              <a:rect l="0" t="0" r="0" b="0"/>
              <a:pathLst>
                <a:path w="119282" h="469901">
                  <a:moveTo>
                    <a:pt x="19050" y="0"/>
                  </a:moveTo>
                  <a:lnTo>
                    <a:pt x="19050" y="0"/>
                  </a:lnTo>
                  <a:lnTo>
                    <a:pt x="40097" y="45466"/>
                  </a:lnTo>
                  <a:lnTo>
                    <a:pt x="61113" y="92964"/>
                  </a:lnTo>
                  <a:lnTo>
                    <a:pt x="78902" y="132569"/>
                  </a:lnTo>
                  <a:lnTo>
                    <a:pt x="97156" y="177453"/>
                  </a:lnTo>
                  <a:lnTo>
                    <a:pt x="104987" y="202263"/>
                  </a:lnTo>
                  <a:lnTo>
                    <a:pt x="112325" y="227975"/>
                  </a:lnTo>
                  <a:lnTo>
                    <a:pt x="116511" y="253584"/>
                  </a:lnTo>
                  <a:lnTo>
                    <a:pt x="118596" y="279122"/>
                  </a:lnTo>
                  <a:lnTo>
                    <a:pt x="119281" y="304615"/>
                  </a:lnTo>
                  <a:lnTo>
                    <a:pt x="106871" y="349873"/>
                  </a:lnTo>
                  <a:lnTo>
                    <a:pt x="83481" y="389744"/>
                  </a:lnTo>
                  <a:lnTo>
                    <a:pt x="38846" y="436429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001"/>
            <p:cNvSpPr/>
            <p:nvPr>
              <p:custDataLst>
                <p:tags r:id="rId197"/>
              </p:custDataLst>
            </p:nvPr>
          </p:nvSpPr>
          <p:spPr>
            <a:xfrm>
              <a:off x="3746761" y="433022"/>
              <a:ext cx="152140" cy="132129"/>
            </a:xfrm>
            <a:custGeom>
              <a:avLst/>
              <a:gdLst/>
              <a:ahLst/>
              <a:cxnLst/>
              <a:rect l="0" t="0" r="0" b="0"/>
              <a:pathLst>
                <a:path w="152140" h="132129">
                  <a:moveTo>
                    <a:pt x="6089" y="17828"/>
                  </a:moveTo>
                  <a:lnTo>
                    <a:pt x="6089" y="17828"/>
                  </a:lnTo>
                  <a:lnTo>
                    <a:pt x="622" y="17828"/>
                  </a:lnTo>
                  <a:lnTo>
                    <a:pt x="327" y="17122"/>
                  </a:lnTo>
                  <a:lnTo>
                    <a:pt x="0" y="14457"/>
                  </a:lnTo>
                  <a:lnTo>
                    <a:pt x="1324" y="12758"/>
                  </a:lnTo>
                  <a:lnTo>
                    <a:pt x="17438" y="2901"/>
                  </a:lnTo>
                  <a:lnTo>
                    <a:pt x="36341" y="0"/>
                  </a:lnTo>
                  <a:lnTo>
                    <a:pt x="63187" y="5882"/>
                  </a:lnTo>
                  <a:lnTo>
                    <a:pt x="86742" y="19933"/>
                  </a:lnTo>
                  <a:lnTo>
                    <a:pt x="90197" y="27698"/>
                  </a:lnTo>
                  <a:lnTo>
                    <a:pt x="90272" y="47615"/>
                  </a:lnTo>
                  <a:lnTo>
                    <a:pt x="79010" y="75886"/>
                  </a:lnTo>
                  <a:lnTo>
                    <a:pt x="53015" y="123127"/>
                  </a:lnTo>
                  <a:lnTo>
                    <a:pt x="52190" y="126127"/>
                  </a:lnTo>
                  <a:lnTo>
                    <a:pt x="53756" y="128127"/>
                  </a:lnTo>
                  <a:lnTo>
                    <a:pt x="61141" y="130350"/>
                  </a:lnTo>
                  <a:lnTo>
                    <a:pt x="99043" y="131777"/>
                  </a:lnTo>
                  <a:lnTo>
                    <a:pt x="152139" y="13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02"/>
            <p:cNvSpPr/>
            <p:nvPr>
              <p:custDataLst>
                <p:tags r:id="rId198"/>
              </p:custDataLst>
            </p:nvPr>
          </p:nvSpPr>
          <p:spPr>
            <a:xfrm>
              <a:off x="3422291" y="647700"/>
              <a:ext cx="286110" cy="151562"/>
            </a:xfrm>
            <a:custGeom>
              <a:avLst/>
              <a:gdLst/>
              <a:ahLst/>
              <a:cxnLst/>
              <a:rect l="0" t="0" r="0" b="0"/>
              <a:pathLst>
                <a:path w="286110" h="151562">
                  <a:moveTo>
                    <a:pt x="76559" y="69850"/>
                  </a:moveTo>
                  <a:lnTo>
                    <a:pt x="76559" y="69850"/>
                  </a:lnTo>
                  <a:lnTo>
                    <a:pt x="69817" y="69850"/>
                  </a:lnTo>
                  <a:lnTo>
                    <a:pt x="67831" y="70556"/>
                  </a:lnTo>
                  <a:lnTo>
                    <a:pt x="66507" y="71731"/>
                  </a:lnTo>
                  <a:lnTo>
                    <a:pt x="65624" y="73221"/>
                  </a:lnTo>
                  <a:lnTo>
                    <a:pt x="60165" y="119705"/>
                  </a:lnTo>
                  <a:lnTo>
                    <a:pt x="46196" y="145863"/>
                  </a:lnTo>
                  <a:lnTo>
                    <a:pt x="40795" y="149453"/>
                  </a:lnTo>
                  <a:lnTo>
                    <a:pt x="27267" y="151561"/>
                  </a:lnTo>
                  <a:lnTo>
                    <a:pt x="21120" y="149724"/>
                  </a:lnTo>
                  <a:lnTo>
                    <a:pt x="10527" y="142038"/>
                  </a:lnTo>
                  <a:lnTo>
                    <a:pt x="0" y="108956"/>
                  </a:lnTo>
                  <a:lnTo>
                    <a:pt x="2526" y="70148"/>
                  </a:lnTo>
                  <a:lnTo>
                    <a:pt x="12376" y="50227"/>
                  </a:lnTo>
                  <a:lnTo>
                    <a:pt x="18954" y="41951"/>
                  </a:lnTo>
                  <a:lnTo>
                    <a:pt x="41314" y="28993"/>
                  </a:lnTo>
                  <a:lnTo>
                    <a:pt x="71478" y="19236"/>
                  </a:lnTo>
                  <a:lnTo>
                    <a:pt x="108403" y="12547"/>
                  </a:lnTo>
                  <a:lnTo>
                    <a:pt x="146450" y="9104"/>
                  </a:lnTo>
                  <a:lnTo>
                    <a:pt x="183116" y="7574"/>
                  </a:lnTo>
                  <a:lnTo>
                    <a:pt x="215875" y="6894"/>
                  </a:lnTo>
                  <a:lnTo>
                    <a:pt x="258713" y="3140"/>
                  </a:lnTo>
                  <a:lnTo>
                    <a:pt x="286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03"/>
            <p:cNvSpPr/>
            <p:nvPr>
              <p:custDataLst>
                <p:tags r:id="rId199"/>
              </p:custDataLst>
            </p:nvPr>
          </p:nvSpPr>
          <p:spPr>
            <a:xfrm>
              <a:off x="3200400" y="81915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38100" y="0"/>
                  </a:moveTo>
                  <a:lnTo>
                    <a:pt x="38100" y="0"/>
                  </a:lnTo>
                  <a:lnTo>
                    <a:pt x="34729" y="36628"/>
                  </a:lnTo>
                  <a:lnTo>
                    <a:pt x="17836" y="82808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04"/>
            <p:cNvSpPr/>
            <p:nvPr>
              <p:custDataLst>
                <p:tags r:id="rId200"/>
              </p:custDataLst>
            </p:nvPr>
          </p:nvSpPr>
          <p:spPr>
            <a:xfrm>
              <a:off x="2790342" y="597113"/>
              <a:ext cx="244959" cy="266488"/>
            </a:xfrm>
            <a:custGeom>
              <a:avLst/>
              <a:gdLst/>
              <a:ahLst/>
              <a:cxnLst/>
              <a:rect l="0" t="0" r="0" b="0"/>
              <a:pathLst>
                <a:path w="244959" h="266488">
                  <a:moveTo>
                    <a:pt x="3658" y="266487"/>
                  </a:moveTo>
                  <a:lnTo>
                    <a:pt x="3658" y="266487"/>
                  </a:lnTo>
                  <a:lnTo>
                    <a:pt x="0" y="266487"/>
                  </a:lnTo>
                  <a:lnTo>
                    <a:pt x="6408" y="266487"/>
                  </a:lnTo>
                  <a:lnTo>
                    <a:pt x="19054" y="256374"/>
                  </a:lnTo>
                  <a:lnTo>
                    <a:pt x="36207" y="236601"/>
                  </a:lnTo>
                  <a:lnTo>
                    <a:pt x="51324" y="202755"/>
                  </a:lnTo>
                  <a:lnTo>
                    <a:pt x="58474" y="166195"/>
                  </a:lnTo>
                  <a:lnTo>
                    <a:pt x="63299" y="121724"/>
                  </a:lnTo>
                  <a:lnTo>
                    <a:pt x="64585" y="98012"/>
                  </a:lnTo>
                  <a:lnTo>
                    <a:pt x="65309" y="54731"/>
                  </a:lnTo>
                  <a:lnTo>
                    <a:pt x="60025" y="9595"/>
                  </a:lnTo>
                  <a:lnTo>
                    <a:pt x="58169" y="4209"/>
                  </a:lnTo>
                  <a:lnTo>
                    <a:pt x="55521" y="1324"/>
                  </a:lnTo>
                  <a:lnTo>
                    <a:pt x="52344" y="106"/>
                  </a:lnTo>
                  <a:lnTo>
                    <a:pt x="48816" y="0"/>
                  </a:lnTo>
                  <a:lnTo>
                    <a:pt x="45758" y="4162"/>
                  </a:lnTo>
                  <a:lnTo>
                    <a:pt x="40478" y="20076"/>
                  </a:lnTo>
                  <a:lnTo>
                    <a:pt x="36910" y="66319"/>
                  </a:lnTo>
                  <a:lnTo>
                    <a:pt x="41720" y="104616"/>
                  </a:lnTo>
                  <a:lnTo>
                    <a:pt x="51619" y="143744"/>
                  </a:lnTo>
                  <a:lnTo>
                    <a:pt x="65426" y="179949"/>
                  </a:lnTo>
                  <a:lnTo>
                    <a:pt x="89066" y="218582"/>
                  </a:lnTo>
                  <a:lnTo>
                    <a:pt x="105587" y="231085"/>
                  </a:lnTo>
                  <a:lnTo>
                    <a:pt x="113944" y="234419"/>
                  </a:lnTo>
                  <a:lnTo>
                    <a:pt x="121632" y="233819"/>
                  </a:lnTo>
                  <a:lnTo>
                    <a:pt x="135818" y="225627"/>
                  </a:lnTo>
                  <a:lnTo>
                    <a:pt x="155706" y="195035"/>
                  </a:lnTo>
                  <a:lnTo>
                    <a:pt x="164838" y="159236"/>
                  </a:lnTo>
                  <a:lnTo>
                    <a:pt x="171250" y="117926"/>
                  </a:lnTo>
                  <a:lnTo>
                    <a:pt x="176450" y="80750"/>
                  </a:lnTo>
                  <a:lnTo>
                    <a:pt x="179974" y="55056"/>
                  </a:lnTo>
                  <a:lnTo>
                    <a:pt x="179763" y="54272"/>
                  </a:lnTo>
                  <a:lnTo>
                    <a:pt x="177647" y="60926"/>
                  </a:lnTo>
                  <a:lnTo>
                    <a:pt x="182090" y="108473"/>
                  </a:lnTo>
                  <a:lnTo>
                    <a:pt x="196227" y="153659"/>
                  </a:lnTo>
                  <a:lnTo>
                    <a:pt x="214527" y="190331"/>
                  </a:lnTo>
                  <a:lnTo>
                    <a:pt x="244958" y="23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05"/>
            <p:cNvSpPr/>
            <p:nvPr>
              <p:custDataLst>
                <p:tags r:id="rId201"/>
              </p:custDataLst>
            </p:nvPr>
          </p:nvSpPr>
          <p:spPr>
            <a:xfrm>
              <a:off x="2490426" y="423844"/>
              <a:ext cx="144825" cy="496907"/>
            </a:xfrm>
            <a:custGeom>
              <a:avLst/>
              <a:gdLst/>
              <a:ahLst/>
              <a:cxnLst/>
              <a:rect l="0" t="0" r="0" b="0"/>
              <a:pathLst>
                <a:path w="144825" h="496907">
                  <a:moveTo>
                    <a:pt x="132124" y="14306"/>
                  </a:moveTo>
                  <a:lnTo>
                    <a:pt x="132124" y="14306"/>
                  </a:lnTo>
                  <a:lnTo>
                    <a:pt x="125382" y="7564"/>
                  </a:lnTo>
                  <a:lnTo>
                    <a:pt x="107705" y="0"/>
                  </a:lnTo>
                  <a:lnTo>
                    <a:pt x="100322" y="1241"/>
                  </a:lnTo>
                  <a:lnTo>
                    <a:pt x="84594" y="10146"/>
                  </a:lnTo>
                  <a:lnTo>
                    <a:pt x="56501" y="47881"/>
                  </a:lnTo>
                  <a:lnTo>
                    <a:pt x="47136" y="69850"/>
                  </a:lnTo>
                  <a:lnTo>
                    <a:pt x="38071" y="96491"/>
                  </a:lnTo>
                  <a:lnTo>
                    <a:pt x="29205" y="126246"/>
                  </a:lnTo>
                  <a:lnTo>
                    <a:pt x="21178" y="158783"/>
                  </a:lnTo>
                  <a:lnTo>
                    <a:pt x="13710" y="193174"/>
                  </a:lnTo>
                  <a:lnTo>
                    <a:pt x="6615" y="228801"/>
                  </a:lnTo>
                  <a:lnTo>
                    <a:pt x="2590" y="261725"/>
                  </a:lnTo>
                  <a:lnTo>
                    <a:pt x="612" y="292846"/>
                  </a:lnTo>
                  <a:lnTo>
                    <a:pt x="0" y="322766"/>
                  </a:lnTo>
                  <a:lnTo>
                    <a:pt x="3119" y="349768"/>
                  </a:lnTo>
                  <a:lnTo>
                    <a:pt x="8726" y="374825"/>
                  </a:lnTo>
                  <a:lnTo>
                    <a:pt x="26480" y="418659"/>
                  </a:lnTo>
                  <a:lnTo>
                    <a:pt x="53186" y="452252"/>
                  </a:lnTo>
                  <a:lnTo>
                    <a:pt x="87633" y="473767"/>
                  </a:lnTo>
                  <a:lnTo>
                    <a:pt x="144824" y="496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2006"/>
          <p:cNvSpPr/>
          <p:nvPr>
            <p:custDataLst>
              <p:tags r:id="rId2"/>
            </p:custDataLst>
          </p:nvPr>
        </p:nvSpPr>
        <p:spPr>
          <a:xfrm>
            <a:off x="4971753" y="407198"/>
            <a:ext cx="626340" cy="392903"/>
          </a:xfrm>
          <a:custGeom>
            <a:avLst/>
            <a:gdLst/>
            <a:ahLst/>
            <a:cxnLst/>
            <a:rect l="0" t="0" r="0" b="0"/>
            <a:pathLst>
              <a:path w="626340" h="392903">
                <a:moveTo>
                  <a:pt x="101897" y="24602"/>
                </a:moveTo>
                <a:lnTo>
                  <a:pt x="101897" y="24602"/>
                </a:lnTo>
                <a:lnTo>
                  <a:pt x="107672" y="10099"/>
                </a:lnTo>
                <a:lnTo>
                  <a:pt x="114106" y="1458"/>
                </a:lnTo>
                <a:lnTo>
                  <a:pt x="116386" y="0"/>
                </a:lnTo>
                <a:lnTo>
                  <a:pt x="117906" y="440"/>
                </a:lnTo>
                <a:lnTo>
                  <a:pt x="118920" y="2144"/>
                </a:lnTo>
                <a:lnTo>
                  <a:pt x="119841" y="38118"/>
                </a:lnTo>
                <a:lnTo>
                  <a:pt x="117398" y="71767"/>
                </a:lnTo>
                <a:lnTo>
                  <a:pt x="113960" y="115884"/>
                </a:lnTo>
                <a:lnTo>
                  <a:pt x="112056" y="140490"/>
                </a:lnTo>
                <a:lnTo>
                  <a:pt x="110081" y="166772"/>
                </a:lnTo>
                <a:lnTo>
                  <a:pt x="108058" y="194171"/>
                </a:lnTo>
                <a:lnTo>
                  <a:pt x="106005" y="222315"/>
                </a:lnTo>
                <a:lnTo>
                  <a:pt x="104635" y="248133"/>
                </a:lnTo>
                <a:lnTo>
                  <a:pt x="103114" y="295634"/>
                </a:lnTo>
                <a:lnTo>
                  <a:pt x="104319" y="332738"/>
                </a:lnTo>
                <a:lnTo>
                  <a:pt x="108965" y="371783"/>
                </a:lnTo>
                <a:lnTo>
                  <a:pt x="112799" y="386338"/>
                </a:lnTo>
                <a:lnTo>
                  <a:pt x="114809" y="389232"/>
                </a:lnTo>
                <a:lnTo>
                  <a:pt x="116855" y="390455"/>
                </a:lnTo>
                <a:lnTo>
                  <a:pt x="117513" y="389154"/>
                </a:lnTo>
                <a:lnTo>
                  <a:pt x="116364" y="382064"/>
                </a:lnTo>
                <a:lnTo>
                  <a:pt x="98326" y="344351"/>
                </a:lnTo>
                <a:lnTo>
                  <a:pt x="72068" y="304982"/>
                </a:lnTo>
                <a:lnTo>
                  <a:pt x="35353" y="260921"/>
                </a:lnTo>
                <a:lnTo>
                  <a:pt x="0" y="229488"/>
                </a:lnTo>
                <a:lnTo>
                  <a:pt x="804" y="225398"/>
                </a:lnTo>
                <a:lnTo>
                  <a:pt x="39036" y="188710"/>
                </a:lnTo>
                <a:lnTo>
                  <a:pt x="84227" y="143802"/>
                </a:lnTo>
                <a:lnTo>
                  <a:pt x="119475" y="106722"/>
                </a:lnTo>
                <a:lnTo>
                  <a:pt x="156247" y="59638"/>
                </a:lnTo>
                <a:lnTo>
                  <a:pt x="174732" y="33336"/>
                </a:lnTo>
                <a:lnTo>
                  <a:pt x="175854" y="30425"/>
                </a:lnTo>
                <a:lnTo>
                  <a:pt x="178012" y="30600"/>
                </a:lnTo>
                <a:lnTo>
                  <a:pt x="184174" y="36440"/>
                </a:lnTo>
                <a:lnTo>
                  <a:pt x="190194" y="80536"/>
                </a:lnTo>
                <a:lnTo>
                  <a:pt x="193586" y="118371"/>
                </a:lnTo>
                <a:lnTo>
                  <a:pt x="195564" y="162938"/>
                </a:lnTo>
                <a:lnTo>
                  <a:pt x="196092" y="186676"/>
                </a:lnTo>
                <a:lnTo>
                  <a:pt x="197149" y="210968"/>
                </a:lnTo>
                <a:lnTo>
                  <a:pt x="198559" y="235629"/>
                </a:lnTo>
                <a:lnTo>
                  <a:pt x="200596" y="282786"/>
                </a:lnTo>
                <a:lnTo>
                  <a:pt x="199150" y="322560"/>
                </a:lnTo>
                <a:lnTo>
                  <a:pt x="197543" y="366621"/>
                </a:lnTo>
                <a:lnTo>
                  <a:pt x="197323" y="374166"/>
                </a:lnTo>
                <a:lnTo>
                  <a:pt x="196559" y="374061"/>
                </a:lnTo>
                <a:lnTo>
                  <a:pt x="193828" y="368301"/>
                </a:lnTo>
                <a:lnTo>
                  <a:pt x="205899" y="332147"/>
                </a:lnTo>
                <a:lnTo>
                  <a:pt x="219104" y="299406"/>
                </a:lnTo>
                <a:lnTo>
                  <a:pt x="230189" y="285261"/>
                </a:lnTo>
                <a:lnTo>
                  <a:pt x="236108" y="281630"/>
                </a:lnTo>
                <a:lnTo>
                  <a:pt x="248330" y="279478"/>
                </a:lnTo>
                <a:lnTo>
                  <a:pt x="253141" y="281302"/>
                </a:lnTo>
                <a:lnTo>
                  <a:pt x="260369" y="288974"/>
                </a:lnTo>
                <a:lnTo>
                  <a:pt x="275253" y="332243"/>
                </a:lnTo>
                <a:lnTo>
                  <a:pt x="285123" y="353762"/>
                </a:lnTo>
                <a:lnTo>
                  <a:pt x="292927" y="363277"/>
                </a:lnTo>
                <a:lnTo>
                  <a:pt x="296984" y="366802"/>
                </a:lnTo>
                <a:lnTo>
                  <a:pt x="301099" y="368446"/>
                </a:lnTo>
                <a:lnTo>
                  <a:pt x="309434" y="368392"/>
                </a:lnTo>
                <a:lnTo>
                  <a:pt x="337418" y="353804"/>
                </a:lnTo>
                <a:lnTo>
                  <a:pt x="349801" y="344481"/>
                </a:lnTo>
                <a:lnTo>
                  <a:pt x="391328" y="298529"/>
                </a:lnTo>
                <a:lnTo>
                  <a:pt x="405984" y="269141"/>
                </a:lnTo>
                <a:lnTo>
                  <a:pt x="410249" y="241618"/>
                </a:lnTo>
                <a:lnTo>
                  <a:pt x="408746" y="233943"/>
                </a:lnTo>
                <a:lnTo>
                  <a:pt x="404535" y="232601"/>
                </a:lnTo>
                <a:lnTo>
                  <a:pt x="390449" y="232992"/>
                </a:lnTo>
                <a:lnTo>
                  <a:pt x="378074" y="239281"/>
                </a:lnTo>
                <a:lnTo>
                  <a:pt x="367870" y="249837"/>
                </a:lnTo>
                <a:lnTo>
                  <a:pt x="358631" y="263936"/>
                </a:lnTo>
                <a:lnTo>
                  <a:pt x="355466" y="281491"/>
                </a:lnTo>
                <a:lnTo>
                  <a:pt x="357116" y="299642"/>
                </a:lnTo>
                <a:lnTo>
                  <a:pt x="362554" y="314764"/>
                </a:lnTo>
                <a:lnTo>
                  <a:pt x="376920" y="335178"/>
                </a:lnTo>
                <a:lnTo>
                  <a:pt x="394581" y="351261"/>
                </a:lnTo>
                <a:lnTo>
                  <a:pt x="408838" y="354874"/>
                </a:lnTo>
                <a:lnTo>
                  <a:pt x="416591" y="354850"/>
                </a:lnTo>
                <a:lnTo>
                  <a:pt x="444357" y="344703"/>
                </a:lnTo>
                <a:lnTo>
                  <a:pt x="471556" y="328291"/>
                </a:lnTo>
                <a:lnTo>
                  <a:pt x="485147" y="312445"/>
                </a:lnTo>
                <a:lnTo>
                  <a:pt x="505370" y="270157"/>
                </a:lnTo>
                <a:lnTo>
                  <a:pt x="508642" y="255328"/>
                </a:lnTo>
                <a:lnTo>
                  <a:pt x="508527" y="250386"/>
                </a:lnTo>
                <a:lnTo>
                  <a:pt x="507039" y="250619"/>
                </a:lnTo>
                <a:lnTo>
                  <a:pt x="501623" y="260286"/>
                </a:lnTo>
                <a:lnTo>
                  <a:pt x="497382" y="288932"/>
                </a:lnTo>
                <a:lnTo>
                  <a:pt x="500313" y="331469"/>
                </a:lnTo>
                <a:lnTo>
                  <a:pt x="501732" y="377687"/>
                </a:lnTo>
                <a:lnTo>
                  <a:pt x="501883" y="388394"/>
                </a:lnTo>
                <a:lnTo>
                  <a:pt x="502611" y="387780"/>
                </a:lnTo>
                <a:lnTo>
                  <a:pt x="510780" y="359249"/>
                </a:lnTo>
                <a:lnTo>
                  <a:pt x="516872" y="320215"/>
                </a:lnTo>
                <a:lnTo>
                  <a:pt x="536630" y="272901"/>
                </a:lnTo>
                <a:lnTo>
                  <a:pt x="558084" y="239989"/>
                </a:lnTo>
                <a:lnTo>
                  <a:pt x="571347" y="229690"/>
                </a:lnTo>
                <a:lnTo>
                  <a:pt x="577847" y="226944"/>
                </a:lnTo>
                <a:lnTo>
                  <a:pt x="584297" y="227230"/>
                </a:lnTo>
                <a:lnTo>
                  <a:pt x="597108" y="233192"/>
                </a:lnTo>
                <a:lnTo>
                  <a:pt x="607976" y="248542"/>
                </a:lnTo>
                <a:lnTo>
                  <a:pt x="620146" y="284747"/>
                </a:lnTo>
                <a:lnTo>
                  <a:pt x="626339" y="327460"/>
                </a:lnTo>
                <a:lnTo>
                  <a:pt x="625060" y="373076"/>
                </a:lnTo>
                <a:lnTo>
                  <a:pt x="622597" y="3929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421"/>
          <p:cNvGrpSpPr/>
          <p:nvPr/>
        </p:nvGrpSpPr>
        <p:grpSpPr>
          <a:xfrm>
            <a:off x="6515442" y="509765"/>
            <a:ext cx="1110765" cy="398286"/>
            <a:chOff x="6515442" y="509765"/>
            <a:chExt cx="1110765" cy="398286"/>
          </a:xfrm>
        </p:grpSpPr>
        <p:sp>
          <p:nvSpPr>
            <p:cNvPr id="17" name="SMARTInkShape-2007"/>
            <p:cNvSpPr/>
            <p:nvPr>
              <p:custDataLst>
                <p:tags r:id="rId189"/>
              </p:custDataLst>
            </p:nvPr>
          </p:nvSpPr>
          <p:spPr>
            <a:xfrm>
              <a:off x="7451875" y="509765"/>
              <a:ext cx="174332" cy="354750"/>
            </a:xfrm>
            <a:custGeom>
              <a:avLst/>
              <a:gdLst/>
              <a:ahLst/>
              <a:cxnLst/>
              <a:rect l="0" t="0" r="0" b="0"/>
              <a:pathLst>
                <a:path w="174332" h="354750">
                  <a:moveTo>
                    <a:pt x="28425" y="10935"/>
                  </a:moveTo>
                  <a:lnTo>
                    <a:pt x="28425" y="10935"/>
                  </a:lnTo>
                  <a:lnTo>
                    <a:pt x="12023" y="0"/>
                  </a:lnTo>
                  <a:lnTo>
                    <a:pt x="11140" y="2234"/>
                  </a:lnTo>
                  <a:lnTo>
                    <a:pt x="6237" y="43856"/>
                  </a:lnTo>
                  <a:lnTo>
                    <a:pt x="2571" y="78013"/>
                  </a:lnTo>
                  <a:lnTo>
                    <a:pt x="0" y="119064"/>
                  </a:lnTo>
                  <a:lnTo>
                    <a:pt x="1210" y="163179"/>
                  </a:lnTo>
                  <a:lnTo>
                    <a:pt x="4100" y="204894"/>
                  </a:lnTo>
                  <a:lnTo>
                    <a:pt x="8442" y="243894"/>
                  </a:lnTo>
                  <a:lnTo>
                    <a:pt x="15074" y="280043"/>
                  </a:lnTo>
                  <a:lnTo>
                    <a:pt x="20692" y="322482"/>
                  </a:lnTo>
                  <a:lnTo>
                    <a:pt x="21460" y="332374"/>
                  </a:lnTo>
                  <a:lnTo>
                    <a:pt x="23076" y="333178"/>
                  </a:lnTo>
                  <a:lnTo>
                    <a:pt x="25564" y="331597"/>
                  </a:lnTo>
                  <a:lnTo>
                    <a:pt x="52429" y="297990"/>
                  </a:lnTo>
                  <a:lnTo>
                    <a:pt x="76645" y="257729"/>
                  </a:lnTo>
                  <a:lnTo>
                    <a:pt x="96413" y="242652"/>
                  </a:lnTo>
                  <a:lnTo>
                    <a:pt x="108266" y="239274"/>
                  </a:lnTo>
                  <a:lnTo>
                    <a:pt x="130744" y="239484"/>
                  </a:lnTo>
                  <a:lnTo>
                    <a:pt x="152659" y="249633"/>
                  </a:lnTo>
                  <a:lnTo>
                    <a:pt x="170284" y="269416"/>
                  </a:lnTo>
                  <a:lnTo>
                    <a:pt x="174259" y="285036"/>
                  </a:lnTo>
                  <a:lnTo>
                    <a:pt x="174331" y="293152"/>
                  </a:lnTo>
                  <a:lnTo>
                    <a:pt x="166886" y="309696"/>
                  </a:lnTo>
                  <a:lnTo>
                    <a:pt x="152757" y="325751"/>
                  </a:lnTo>
                  <a:lnTo>
                    <a:pt x="121002" y="345279"/>
                  </a:lnTo>
                  <a:lnTo>
                    <a:pt x="85488" y="354749"/>
                  </a:lnTo>
                  <a:lnTo>
                    <a:pt x="9375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08"/>
            <p:cNvSpPr/>
            <p:nvPr>
              <p:custDataLst>
                <p:tags r:id="rId190"/>
              </p:custDataLst>
            </p:nvPr>
          </p:nvSpPr>
          <p:spPr>
            <a:xfrm>
              <a:off x="7131932" y="749300"/>
              <a:ext cx="170569" cy="25401"/>
            </a:xfrm>
            <a:custGeom>
              <a:avLst/>
              <a:gdLst/>
              <a:ahLst/>
              <a:cxnLst/>
              <a:rect l="0" t="0" r="0" b="0"/>
              <a:pathLst>
                <a:path w="17056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19933"/>
                  </a:lnTo>
                  <a:lnTo>
                    <a:pt x="9492" y="15941"/>
                  </a:lnTo>
                  <a:lnTo>
                    <a:pt x="53444" y="6219"/>
                  </a:lnTo>
                  <a:lnTo>
                    <a:pt x="89062" y="1843"/>
                  </a:lnTo>
                  <a:lnTo>
                    <a:pt x="132283" y="364"/>
                  </a:lnTo>
                  <a:lnTo>
                    <a:pt x="1705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09"/>
            <p:cNvSpPr/>
            <p:nvPr>
              <p:custDataLst>
                <p:tags r:id="rId191"/>
              </p:custDataLst>
            </p:nvPr>
          </p:nvSpPr>
          <p:spPr>
            <a:xfrm>
              <a:off x="7214122" y="647700"/>
              <a:ext cx="31229" cy="215901"/>
            </a:xfrm>
            <a:custGeom>
              <a:avLst/>
              <a:gdLst/>
              <a:ahLst/>
              <a:cxnLst/>
              <a:rect l="0" t="0" r="0" b="0"/>
              <a:pathLst>
                <a:path w="31229" h="215901">
                  <a:moveTo>
                    <a:pt x="12178" y="0"/>
                  </a:moveTo>
                  <a:lnTo>
                    <a:pt x="12178" y="0"/>
                  </a:lnTo>
                  <a:lnTo>
                    <a:pt x="5436" y="3371"/>
                  </a:lnTo>
                  <a:lnTo>
                    <a:pt x="3450" y="7186"/>
                  </a:lnTo>
                  <a:lnTo>
                    <a:pt x="0" y="48184"/>
                  </a:lnTo>
                  <a:lnTo>
                    <a:pt x="9746" y="87027"/>
                  </a:lnTo>
                  <a:lnTo>
                    <a:pt x="19297" y="133187"/>
                  </a:lnTo>
                  <a:lnTo>
                    <a:pt x="26594" y="172499"/>
                  </a:lnTo>
                  <a:lnTo>
                    <a:pt x="3122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10"/>
            <p:cNvSpPr/>
            <p:nvPr>
              <p:custDataLst>
                <p:tags r:id="rId192"/>
              </p:custDataLst>
            </p:nvPr>
          </p:nvSpPr>
          <p:spPr>
            <a:xfrm>
              <a:off x="6831061" y="581718"/>
              <a:ext cx="192040" cy="326333"/>
            </a:xfrm>
            <a:custGeom>
              <a:avLst/>
              <a:gdLst/>
              <a:ahLst/>
              <a:cxnLst/>
              <a:rect l="0" t="0" r="0" b="0"/>
              <a:pathLst>
                <a:path w="192040" h="326333">
                  <a:moveTo>
                    <a:pt x="192039" y="15182"/>
                  </a:moveTo>
                  <a:lnTo>
                    <a:pt x="192039" y="15182"/>
                  </a:lnTo>
                  <a:lnTo>
                    <a:pt x="177734" y="876"/>
                  </a:lnTo>
                  <a:lnTo>
                    <a:pt x="175446" y="0"/>
                  </a:lnTo>
                  <a:lnTo>
                    <a:pt x="173216" y="122"/>
                  </a:lnTo>
                  <a:lnTo>
                    <a:pt x="171023" y="909"/>
                  </a:lnTo>
                  <a:lnTo>
                    <a:pt x="147227" y="23861"/>
                  </a:lnTo>
                  <a:lnTo>
                    <a:pt x="123570" y="58676"/>
                  </a:lnTo>
                  <a:lnTo>
                    <a:pt x="107046" y="93309"/>
                  </a:lnTo>
                  <a:lnTo>
                    <a:pt x="86531" y="132220"/>
                  </a:lnTo>
                  <a:lnTo>
                    <a:pt x="63302" y="172327"/>
                  </a:lnTo>
                  <a:lnTo>
                    <a:pt x="38867" y="211319"/>
                  </a:lnTo>
                  <a:lnTo>
                    <a:pt x="19540" y="246052"/>
                  </a:lnTo>
                  <a:lnTo>
                    <a:pt x="2404" y="287729"/>
                  </a:lnTo>
                  <a:lnTo>
                    <a:pt x="0" y="298480"/>
                  </a:lnTo>
                  <a:lnTo>
                    <a:pt x="1218" y="306353"/>
                  </a:lnTo>
                  <a:lnTo>
                    <a:pt x="4853" y="312307"/>
                  </a:lnTo>
                  <a:lnTo>
                    <a:pt x="20589" y="326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11"/>
            <p:cNvSpPr/>
            <p:nvPr>
              <p:custDataLst>
                <p:tags r:id="rId193"/>
              </p:custDataLst>
            </p:nvPr>
          </p:nvSpPr>
          <p:spPr>
            <a:xfrm>
              <a:off x="6515442" y="687754"/>
              <a:ext cx="209209" cy="180835"/>
            </a:xfrm>
            <a:custGeom>
              <a:avLst/>
              <a:gdLst/>
              <a:ahLst/>
              <a:cxnLst/>
              <a:rect l="0" t="0" r="0" b="0"/>
              <a:pathLst>
                <a:path w="209209" h="180835">
                  <a:moveTo>
                    <a:pt x="133008" y="67896"/>
                  </a:moveTo>
                  <a:lnTo>
                    <a:pt x="133008" y="67896"/>
                  </a:lnTo>
                  <a:lnTo>
                    <a:pt x="133008" y="49598"/>
                  </a:lnTo>
                  <a:lnTo>
                    <a:pt x="118702" y="16605"/>
                  </a:lnTo>
                  <a:lnTo>
                    <a:pt x="114298" y="11829"/>
                  </a:lnTo>
                  <a:lnTo>
                    <a:pt x="101880" y="4642"/>
                  </a:lnTo>
                  <a:lnTo>
                    <a:pt x="79021" y="0"/>
                  </a:lnTo>
                  <a:lnTo>
                    <a:pt x="60801" y="6441"/>
                  </a:lnTo>
                  <a:lnTo>
                    <a:pt x="51004" y="12109"/>
                  </a:lnTo>
                  <a:lnTo>
                    <a:pt x="23730" y="43684"/>
                  </a:lnTo>
                  <a:lnTo>
                    <a:pt x="4517" y="87690"/>
                  </a:lnTo>
                  <a:lnTo>
                    <a:pt x="0" y="129735"/>
                  </a:lnTo>
                  <a:lnTo>
                    <a:pt x="5455" y="152295"/>
                  </a:lnTo>
                  <a:lnTo>
                    <a:pt x="9871" y="162262"/>
                  </a:lnTo>
                  <a:lnTo>
                    <a:pt x="17050" y="169612"/>
                  </a:lnTo>
                  <a:lnTo>
                    <a:pt x="36315" y="179660"/>
                  </a:lnTo>
                  <a:lnTo>
                    <a:pt x="58989" y="180834"/>
                  </a:lnTo>
                  <a:lnTo>
                    <a:pt x="70962" y="179171"/>
                  </a:lnTo>
                  <a:lnTo>
                    <a:pt x="89911" y="167916"/>
                  </a:lnTo>
                  <a:lnTo>
                    <a:pt x="104681" y="149744"/>
                  </a:lnTo>
                  <a:lnTo>
                    <a:pt x="120224" y="112452"/>
                  </a:lnTo>
                  <a:lnTo>
                    <a:pt x="132155" y="65330"/>
                  </a:lnTo>
                  <a:lnTo>
                    <a:pt x="137936" y="38540"/>
                  </a:lnTo>
                  <a:lnTo>
                    <a:pt x="137704" y="37036"/>
                  </a:lnTo>
                  <a:lnTo>
                    <a:pt x="136844" y="37445"/>
                  </a:lnTo>
                  <a:lnTo>
                    <a:pt x="135565" y="39129"/>
                  </a:lnTo>
                  <a:lnTo>
                    <a:pt x="133766" y="58353"/>
                  </a:lnTo>
                  <a:lnTo>
                    <a:pt x="139974" y="86392"/>
                  </a:lnTo>
                  <a:lnTo>
                    <a:pt x="154122" y="117042"/>
                  </a:lnTo>
                  <a:lnTo>
                    <a:pt x="167557" y="132307"/>
                  </a:lnTo>
                  <a:lnTo>
                    <a:pt x="182229" y="142384"/>
                  </a:lnTo>
                  <a:lnTo>
                    <a:pt x="209208" y="150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12"/>
            <p:cNvSpPr/>
            <p:nvPr>
              <p:custDataLst>
                <p:tags r:id="rId194"/>
              </p:custDataLst>
            </p:nvPr>
          </p:nvSpPr>
          <p:spPr>
            <a:xfrm>
              <a:off x="6786544" y="558800"/>
              <a:ext cx="194838" cy="311151"/>
            </a:xfrm>
            <a:custGeom>
              <a:avLst/>
              <a:gdLst/>
              <a:ahLst/>
              <a:cxnLst/>
              <a:rect l="0" t="0" r="0" b="0"/>
              <a:pathLst>
                <a:path w="194838" h="311151">
                  <a:moveTo>
                    <a:pt x="14306" y="0"/>
                  </a:moveTo>
                  <a:lnTo>
                    <a:pt x="14306" y="0"/>
                  </a:lnTo>
                  <a:lnTo>
                    <a:pt x="7564" y="0"/>
                  </a:lnTo>
                  <a:lnTo>
                    <a:pt x="2373" y="1881"/>
                  </a:lnTo>
                  <a:lnTo>
                    <a:pt x="0" y="3371"/>
                  </a:lnTo>
                  <a:lnTo>
                    <a:pt x="536" y="7186"/>
                  </a:lnTo>
                  <a:lnTo>
                    <a:pt x="25559" y="44813"/>
                  </a:lnTo>
                  <a:lnTo>
                    <a:pt x="55740" y="84931"/>
                  </a:lnTo>
                  <a:lnTo>
                    <a:pt x="79288" y="116299"/>
                  </a:lnTo>
                  <a:lnTo>
                    <a:pt x="103159" y="149761"/>
                  </a:lnTo>
                  <a:lnTo>
                    <a:pt x="125527" y="185799"/>
                  </a:lnTo>
                  <a:lnTo>
                    <a:pt x="161325" y="231676"/>
                  </a:lnTo>
                  <a:lnTo>
                    <a:pt x="189658" y="277917"/>
                  </a:lnTo>
                  <a:lnTo>
                    <a:pt x="194546" y="291911"/>
                  </a:lnTo>
                  <a:lnTo>
                    <a:pt x="194837" y="300953"/>
                  </a:lnTo>
                  <a:lnTo>
                    <a:pt x="192106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2013"/>
          <p:cNvSpPr/>
          <p:nvPr>
            <p:custDataLst>
              <p:tags r:id="rId3"/>
            </p:custDataLst>
          </p:nvPr>
        </p:nvSpPr>
        <p:spPr>
          <a:xfrm>
            <a:off x="7900960" y="705705"/>
            <a:ext cx="315941" cy="110119"/>
          </a:xfrm>
          <a:custGeom>
            <a:avLst/>
            <a:gdLst/>
            <a:ahLst/>
            <a:cxnLst/>
            <a:rect l="0" t="0" r="0" b="0"/>
            <a:pathLst>
              <a:path w="315941" h="110119">
                <a:moveTo>
                  <a:pt x="30190" y="75345"/>
                </a:moveTo>
                <a:lnTo>
                  <a:pt x="30190" y="75345"/>
                </a:lnTo>
                <a:lnTo>
                  <a:pt x="16375" y="87278"/>
                </a:lnTo>
                <a:lnTo>
                  <a:pt x="6341" y="92286"/>
                </a:lnTo>
                <a:lnTo>
                  <a:pt x="3707" y="92989"/>
                </a:lnTo>
                <a:lnTo>
                  <a:pt x="1951" y="90636"/>
                </a:lnTo>
                <a:lnTo>
                  <a:pt x="0" y="80495"/>
                </a:lnTo>
                <a:lnTo>
                  <a:pt x="2274" y="55547"/>
                </a:lnTo>
                <a:lnTo>
                  <a:pt x="14158" y="25813"/>
                </a:lnTo>
                <a:lnTo>
                  <a:pt x="27062" y="10762"/>
                </a:lnTo>
                <a:lnTo>
                  <a:pt x="34455" y="4773"/>
                </a:lnTo>
                <a:lnTo>
                  <a:pt x="52076" y="0"/>
                </a:lnTo>
                <a:lnTo>
                  <a:pt x="83712" y="3161"/>
                </a:lnTo>
                <a:lnTo>
                  <a:pt x="106894" y="11513"/>
                </a:lnTo>
                <a:lnTo>
                  <a:pt x="152403" y="45620"/>
                </a:lnTo>
                <a:lnTo>
                  <a:pt x="195206" y="82957"/>
                </a:lnTo>
                <a:lnTo>
                  <a:pt x="220700" y="105959"/>
                </a:lnTo>
                <a:lnTo>
                  <a:pt x="230337" y="110118"/>
                </a:lnTo>
                <a:lnTo>
                  <a:pt x="234881" y="109110"/>
                </a:lnTo>
                <a:lnTo>
                  <a:pt x="263332" y="83267"/>
                </a:lnTo>
                <a:lnTo>
                  <a:pt x="289744" y="38218"/>
                </a:lnTo>
                <a:lnTo>
                  <a:pt x="298653" y="22861"/>
                </a:lnTo>
                <a:lnTo>
                  <a:pt x="315940" y="54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423"/>
          <p:cNvGrpSpPr/>
          <p:nvPr/>
        </p:nvGrpSpPr>
        <p:grpSpPr>
          <a:xfrm>
            <a:off x="8465437" y="498580"/>
            <a:ext cx="1485014" cy="403121"/>
            <a:chOff x="8465437" y="498580"/>
            <a:chExt cx="1485014" cy="403121"/>
          </a:xfrm>
        </p:grpSpPr>
        <p:sp>
          <p:nvSpPr>
            <p:cNvPr id="25" name="SMARTInkShape-2014"/>
            <p:cNvSpPr/>
            <p:nvPr>
              <p:custDataLst>
                <p:tags r:id="rId181"/>
              </p:custDataLst>
            </p:nvPr>
          </p:nvSpPr>
          <p:spPr>
            <a:xfrm>
              <a:off x="9637335" y="654050"/>
              <a:ext cx="46416" cy="177801"/>
            </a:xfrm>
            <a:custGeom>
              <a:avLst/>
              <a:gdLst/>
              <a:ahLst/>
              <a:cxnLst/>
              <a:rect l="0" t="0" r="0" b="0"/>
              <a:pathLst>
                <a:path w="46416" h="177801">
                  <a:moveTo>
                    <a:pt x="21015" y="0"/>
                  </a:moveTo>
                  <a:lnTo>
                    <a:pt x="21015" y="0"/>
                  </a:lnTo>
                  <a:lnTo>
                    <a:pt x="14273" y="3371"/>
                  </a:lnTo>
                  <a:lnTo>
                    <a:pt x="9082" y="10670"/>
                  </a:lnTo>
                  <a:lnTo>
                    <a:pt x="0" y="39345"/>
                  </a:lnTo>
                  <a:lnTo>
                    <a:pt x="285" y="75472"/>
                  </a:lnTo>
                  <a:lnTo>
                    <a:pt x="11773" y="121787"/>
                  </a:lnTo>
                  <a:lnTo>
                    <a:pt x="24233" y="152110"/>
                  </a:lnTo>
                  <a:lnTo>
                    <a:pt x="4641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15"/>
            <p:cNvSpPr/>
            <p:nvPr>
              <p:custDataLst>
                <p:tags r:id="rId182"/>
              </p:custDataLst>
            </p:nvPr>
          </p:nvSpPr>
          <p:spPr>
            <a:xfrm>
              <a:off x="9772650" y="501650"/>
              <a:ext cx="87014" cy="331902"/>
            </a:xfrm>
            <a:custGeom>
              <a:avLst/>
              <a:gdLst/>
              <a:ahLst/>
              <a:cxnLst/>
              <a:rect l="0" t="0" r="0" b="0"/>
              <a:pathLst>
                <a:path w="87014" h="331902">
                  <a:moveTo>
                    <a:pt x="69850" y="0"/>
                  </a:moveTo>
                  <a:lnTo>
                    <a:pt x="69850" y="0"/>
                  </a:lnTo>
                  <a:lnTo>
                    <a:pt x="63108" y="0"/>
                  </a:lnTo>
                  <a:lnTo>
                    <a:pt x="54153" y="7526"/>
                  </a:lnTo>
                  <a:lnTo>
                    <a:pt x="48802" y="13484"/>
                  </a:lnTo>
                  <a:lnTo>
                    <a:pt x="42856" y="33274"/>
                  </a:lnTo>
                  <a:lnTo>
                    <a:pt x="33864" y="77828"/>
                  </a:lnTo>
                  <a:lnTo>
                    <a:pt x="24929" y="115729"/>
                  </a:lnTo>
                  <a:lnTo>
                    <a:pt x="18606" y="156092"/>
                  </a:lnTo>
                  <a:lnTo>
                    <a:pt x="13443" y="195669"/>
                  </a:lnTo>
                  <a:lnTo>
                    <a:pt x="8797" y="233014"/>
                  </a:lnTo>
                  <a:lnTo>
                    <a:pt x="3625" y="277572"/>
                  </a:lnTo>
                  <a:lnTo>
                    <a:pt x="5603" y="297331"/>
                  </a:lnTo>
                  <a:lnTo>
                    <a:pt x="5852" y="297704"/>
                  </a:lnTo>
                  <a:lnTo>
                    <a:pt x="22222" y="255774"/>
                  </a:lnTo>
                  <a:lnTo>
                    <a:pt x="38308" y="221059"/>
                  </a:lnTo>
                  <a:lnTo>
                    <a:pt x="42472" y="215106"/>
                  </a:lnTo>
                  <a:lnTo>
                    <a:pt x="46658" y="211843"/>
                  </a:lnTo>
                  <a:lnTo>
                    <a:pt x="50860" y="210373"/>
                  </a:lnTo>
                  <a:lnTo>
                    <a:pt x="55074" y="210099"/>
                  </a:lnTo>
                  <a:lnTo>
                    <a:pt x="65399" y="219201"/>
                  </a:lnTo>
                  <a:lnTo>
                    <a:pt x="79349" y="242278"/>
                  </a:lnTo>
                  <a:lnTo>
                    <a:pt x="86070" y="266990"/>
                  </a:lnTo>
                  <a:lnTo>
                    <a:pt x="87013" y="275360"/>
                  </a:lnTo>
                  <a:lnTo>
                    <a:pt x="82417" y="292186"/>
                  </a:lnTo>
                  <a:lnTo>
                    <a:pt x="78228" y="300624"/>
                  </a:lnTo>
                  <a:lnTo>
                    <a:pt x="64167" y="313762"/>
                  </a:lnTo>
                  <a:lnTo>
                    <a:pt x="29764" y="330324"/>
                  </a:lnTo>
                  <a:lnTo>
                    <a:pt x="16522" y="331901"/>
                  </a:lnTo>
                  <a:lnTo>
                    <a:pt x="11014" y="331334"/>
                  </a:lnTo>
                  <a:lnTo>
                    <a:pt x="7342" y="328839"/>
                  </a:lnTo>
                  <a:lnTo>
                    <a:pt x="4896" y="325060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016"/>
            <p:cNvSpPr/>
            <p:nvPr>
              <p:custDataLst>
                <p:tags r:id="rId183"/>
              </p:custDataLst>
            </p:nvPr>
          </p:nvSpPr>
          <p:spPr>
            <a:xfrm>
              <a:off x="9848850" y="838200"/>
              <a:ext cx="101601" cy="50801"/>
            </a:xfrm>
            <a:custGeom>
              <a:avLst/>
              <a:gdLst/>
              <a:ahLst/>
              <a:cxnLst/>
              <a:rect l="0" t="0" r="0" b="0"/>
              <a:pathLst>
                <a:path w="101601" h="50801">
                  <a:moveTo>
                    <a:pt x="101600" y="0"/>
                  </a:moveTo>
                  <a:lnTo>
                    <a:pt x="101600" y="0"/>
                  </a:lnTo>
                  <a:lnTo>
                    <a:pt x="66445" y="15696"/>
                  </a:lnTo>
                  <a:lnTo>
                    <a:pt x="20023" y="3869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17"/>
            <p:cNvSpPr/>
            <p:nvPr>
              <p:custDataLst>
                <p:tags r:id="rId184"/>
              </p:custDataLst>
            </p:nvPr>
          </p:nvSpPr>
          <p:spPr>
            <a:xfrm>
              <a:off x="9558515" y="736600"/>
              <a:ext cx="169686" cy="6351"/>
            </a:xfrm>
            <a:custGeom>
              <a:avLst/>
              <a:gdLst/>
              <a:ahLst/>
              <a:cxnLst/>
              <a:rect l="0" t="0" r="0" b="0"/>
              <a:pathLst>
                <a:path w="1696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32979" y="4468"/>
                  </a:lnTo>
                  <a:lnTo>
                    <a:pt x="71532" y="1986"/>
                  </a:lnTo>
                  <a:lnTo>
                    <a:pt x="105130" y="883"/>
                  </a:lnTo>
                  <a:lnTo>
                    <a:pt x="145069" y="261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18"/>
            <p:cNvSpPr/>
            <p:nvPr>
              <p:custDataLst>
                <p:tags r:id="rId185"/>
              </p:custDataLst>
            </p:nvPr>
          </p:nvSpPr>
          <p:spPr>
            <a:xfrm>
              <a:off x="9264650" y="605014"/>
              <a:ext cx="196851" cy="296687"/>
            </a:xfrm>
            <a:custGeom>
              <a:avLst/>
              <a:gdLst/>
              <a:ahLst/>
              <a:cxnLst/>
              <a:rect l="0" t="0" r="0" b="0"/>
              <a:pathLst>
                <a:path w="196851" h="296687">
                  <a:moveTo>
                    <a:pt x="0" y="296686"/>
                  </a:moveTo>
                  <a:lnTo>
                    <a:pt x="0" y="296686"/>
                  </a:lnTo>
                  <a:lnTo>
                    <a:pt x="0" y="293315"/>
                  </a:lnTo>
                  <a:lnTo>
                    <a:pt x="27757" y="248351"/>
                  </a:lnTo>
                  <a:lnTo>
                    <a:pt x="45148" y="210711"/>
                  </a:lnTo>
                  <a:lnTo>
                    <a:pt x="53697" y="176160"/>
                  </a:lnTo>
                  <a:lnTo>
                    <a:pt x="59144" y="136580"/>
                  </a:lnTo>
                  <a:lnTo>
                    <a:pt x="61564" y="93119"/>
                  </a:lnTo>
                  <a:lnTo>
                    <a:pt x="60758" y="55458"/>
                  </a:lnTo>
                  <a:lnTo>
                    <a:pt x="57862" y="7893"/>
                  </a:lnTo>
                  <a:lnTo>
                    <a:pt x="56214" y="3263"/>
                  </a:lnTo>
                  <a:lnTo>
                    <a:pt x="53704" y="882"/>
                  </a:lnTo>
                  <a:lnTo>
                    <a:pt x="50619" y="0"/>
                  </a:lnTo>
                  <a:lnTo>
                    <a:pt x="46446" y="2940"/>
                  </a:lnTo>
                  <a:lnTo>
                    <a:pt x="36165" y="15614"/>
                  </a:lnTo>
                  <a:lnTo>
                    <a:pt x="25219" y="62808"/>
                  </a:lnTo>
                  <a:lnTo>
                    <a:pt x="23673" y="102194"/>
                  </a:lnTo>
                  <a:lnTo>
                    <a:pt x="26748" y="141806"/>
                  </a:lnTo>
                  <a:lnTo>
                    <a:pt x="35171" y="178226"/>
                  </a:lnTo>
                  <a:lnTo>
                    <a:pt x="51813" y="216980"/>
                  </a:lnTo>
                  <a:lnTo>
                    <a:pt x="58531" y="224499"/>
                  </a:lnTo>
                  <a:lnTo>
                    <a:pt x="73522" y="232853"/>
                  </a:lnTo>
                  <a:lnTo>
                    <a:pt x="81469" y="232964"/>
                  </a:lnTo>
                  <a:lnTo>
                    <a:pt x="97827" y="227443"/>
                  </a:lnTo>
                  <a:lnTo>
                    <a:pt x="110741" y="214171"/>
                  </a:lnTo>
                  <a:lnTo>
                    <a:pt x="130530" y="173534"/>
                  </a:lnTo>
                  <a:lnTo>
                    <a:pt x="136983" y="130453"/>
                  </a:lnTo>
                  <a:lnTo>
                    <a:pt x="142266" y="88682"/>
                  </a:lnTo>
                  <a:lnTo>
                    <a:pt x="145552" y="62140"/>
                  </a:lnTo>
                  <a:lnTo>
                    <a:pt x="145717" y="62005"/>
                  </a:lnTo>
                  <a:lnTo>
                    <a:pt x="142325" y="84184"/>
                  </a:lnTo>
                  <a:lnTo>
                    <a:pt x="148868" y="130167"/>
                  </a:lnTo>
                  <a:lnTo>
                    <a:pt x="160169" y="173639"/>
                  </a:lnTo>
                  <a:lnTo>
                    <a:pt x="165340" y="181494"/>
                  </a:lnTo>
                  <a:lnTo>
                    <a:pt x="196850" y="201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019"/>
            <p:cNvSpPr/>
            <p:nvPr>
              <p:custDataLst>
                <p:tags r:id="rId186"/>
              </p:custDataLst>
            </p:nvPr>
          </p:nvSpPr>
          <p:spPr>
            <a:xfrm>
              <a:off x="9052560" y="677081"/>
              <a:ext cx="135891" cy="158456"/>
            </a:xfrm>
            <a:custGeom>
              <a:avLst/>
              <a:gdLst/>
              <a:ahLst/>
              <a:cxnLst/>
              <a:rect l="0" t="0" r="0" b="0"/>
              <a:pathLst>
                <a:path w="135891" h="158456">
                  <a:moveTo>
                    <a:pt x="116840" y="34119"/>
                  </a:moveTo>
                  <a:lnTo>
                    <a:pt x="116840" y="34119"/>
                  </a:lnTo>
                  <a:lnTo>
                    <a:pt x="110098" y="30748"/>
                  </a:lnTo>
                  <a:lnTo>
                    <a:pt x="99163" y="18539"/>
                  </a:lnTo>
                  <a:lnTo>
                    <a:pt x="93728" y="8258"/>
                  </a:lnTo>
                  <a:lnTo>
                    <a:pt x="86812" y="3105"/>
                  </a:lnTo>
                  <a:lnTo>
                    <a:pt x="82004" y="743"/>
                  </a:lnTo>
                  <a:lnTo>
                    <a:pt x="72900" y="0"/>
                  </a:lnTo>
                  <a:lnTo>
                    <a:pt x="68497" y="790"/>
                  </a:lnTo>
                  <a:lnTo>
                    <a:pt x="48815" y="15385"/>
                  </a:lnTo>
                  <a:lnTo>
                    <a:pt x="15480" y="62557"/>
                  </a:lnTo>
                  <a:lnTo>
                    <a:pt x="4763" y="85564"/>
                  </a:lnTo>
                  <a:lnTo>
                    <a:pt x="0" y="107548"/>
                  </a:lnTo>
                  <a:lnTo>
                    <a:pt x="3528" y="127197"/>
                  </a:lnTo>
                  <a:lnTo>
                    <a:pt x="12856" y="143926"/>
                  </a:lnTo>
                  <a:lnTo>
                    <a:pt x="26410" y="156065"/>
                  </a:lnTo>
                  <a:lnTo>
                    <a:pt x="34681" y="158455"/>
                  </a:lnTo>
                  <a:lnTo>
                    <a:pt x="53279" y="157348"/>
                  </a:lnTo>
                  <a:lnTo>
                    <a:pt x="69541" y="146508"/>
                  </a:lnTo>
                  <a:lnTo>
                    <a:pt x="83118" y="129225"/>
                  </a:lnTo>
                  <a:lnTo>
                    <a:pt x="93856" y="107433"/>
                  </a:lnTo>
                  <a:lnTo>
                    <a:pt x="97688" y="87399"/>
                  </a:lnTo>
                  <a:lnTo>
                    <a:pt x="100925" y="46889"/>
                  </a:lnTo>
                  <a:lnTo>
                    <a:pt x="99881" y="44749"/>
                  </a:lnTo>
                  <a:lnTo>
                    <a:pt x="99184" y="45439"/>
                  </a:lnTo>
                  <a:lnTo>
                    <a:pt x="97974" y="74102"/>
                  </a:lnTo>
                  <a:lnTo>
                    <a:pt x="104586" y="103037"/>
                  </a:lnTo>
                  <a:lnTo>
                    <a:pt x="135890" y="148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20"/>
            <p:cNvSpPr/>
            <p:nvPr>
              <p:custDataLst>
                <p:tags r:id="rId187"/>
              </p:custDataLst>
            </p:nvPr>
          </p:nvSpPr>
          <p:spPr>
            <a:xfrm>
              <a:off x="8834401" y="498580"/>
              <a:ext cx="138150" cy="403121"/>
            </a:xfrm>
            <a:custGeom>
              <a:avLst/>
              <a:gdLst/>
              <a:ahLst/>
              <a:cxnLst/>
              <a:rect l="0" t="0" r="0" b="0"/>
              <a:pathLst>
                <a:path w="138150" h="403121">
                  <a:moveTo>
                    <a:pt x="138149" y="9420"/>
                  </a:moveTo>
                  <a:lnTo>
                    <a:pt x="138149" y="9420"/>
                  </a:lnTo>
                  <a:lnTo>
                    <a:pt x="132374" y="4350"/>
                  </a:lnTo>
                  <a:lnTo>
                    <a:pt x="125940" y="582"/>
                  </a:lnTo>
                  <a:lnTo>
                    <a:pt x="122248" y="0"/>
                  </a:lnTo>
                  <a:lnTo>
                    <a:pt x="114384" y="1235"/>
                  </a:lnTo>
                  <a:lnTo>
                    <a:pt x="95281" y="16010"/>
                  </a:lnTo>
                  <a:lnTo>
                    <a:pt x="65005" y="48375"/>
                  </a:lnTo>
                  <a:lnTo>
                    <a:pt x="43316" y="84589"/>
                  </a:lnTo>
                  <a:lnTo>
                    <a:pt x="23329" y="128906"/>
                  </a:lnTo>
                  <a:lnTo>
                    <a:pt x="15036" y="152577"/>
                  </a:lnTo>
                  <a:lnTo>
                    <a:pt x="2998" y="200046"/>
                  </a:lnTo>
                  <a:lnTo>
                    <a:pt x="0" y="244661"/>
                  </a:lnTo>
                  <a:lnTo>
                    <a:pt x="10427" y="286127"/>
                  </a:lnTo>
                  <a:lnTo>
                    <a:pt x="29173" y="323606"/>
                  </a:lnTo>
                  <a:lnTo>
                    <a:pt x="63526" y="366390"/>
                  </a:lnTo>
                  <a:lnTo>
                    <a:pt x="112749" y="403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021"/>
            <p:cNvSpPr/>
            <p:nvPr>
              <p:custDataLst>
                <p:tags r:id="rId188"/>
              </p:custDataLst>
            </p:nvPr>
          </p:nvSpPr>
          <p:spPr>
            <a:xfrm>
              <a:off x="8465437" y="565150"/>
              <a:ext cx="213455" cy="304225"/>
            </a:xfrm>
            <a:custGeom>
              <a:avLst/>
              <a:gdLst/>
              <a:ahLst/>
              <a:cxnLst/>
              <a:rect l="0" t="0" r="0" b="0"/>
              <a:pathLst>
                <a:path w="213455" h="304225">
                  <a:moveTo>
                    <a:pt x="5463" y="69850"/>
                  </a:moveTo>
                  <a:lnTo>
                    <a:pt x="5463" y="69850"/>
                  </a:lnTo>
                  <a:lnTo>
                    <a:pt x="2092" y="69850"/>
                  </a:lnTo>
                  <a:lnTo>
                    <a:pt x="1804" y="70556"/>
                  </a:lnTo>
                  <a:lnTo>
                    <a:pt x="8212" y="95543"/>
                  </a:lnTo>
                  <a:lnTo>
                    <a:pt x="7375" y="142452"/>
                  </a:lnTo>
                  <a:lnTo>
                    <a:pt x="6313" y="179023"/>
                  </a:lnTo>
                  <a:lnTo>
                    <a:pt x="5840" y="215033"/>
                  </a:lnTo>
                  <a:lnTo>
                    <a:pt x="5575" y="261661"/>
                  </a:lnTo>
                  <a:lnTo>
                    <a:pt x="3603" y="300329"/>
                  </a:lnTo>
                  <a:lnTo>
                    <a:pt x="2107" y="303936"/>
                  </a:lnTo>
                  <a:lnTo>
                    <a:pt x="1108" y="304224"/>
                  </a:lnTo>
                  <a:lnTo>
                    <a:pt x="0" y="298900"/>
                  </a:lnTo>
                  <a:lnTo>
                    <a:pt x="2946" y="260909"/>
                  </a:lnTo>
                  <a:lnTo>
                    <a:pt x="1287" y="229554"/>
                  </a:lnTo>
                  <a:lnTo>
                    <a:pt x="3842" y="185044"/>
                  </a:lnTo>
                  <a:lnTo>
                    <a:pt x="6499" y="159346"/>
                  </a:lnTo>
                  <a:lnTo>
                    <a:pt x="9451" y="111978"/>
                  </a:lnTo>
                  <a:lnTo>
                    <a:pt x="12880" y="72346"/>
                  </a:lnTo>
                  <a:lnTo>
                    <a:pt x="21459" y="47676"/>
                  </a:lnTo>
                  <a:lnTo>
                    <a:pt x="28565" y="37182"/>
                  </a:lnTo>
                  <a:lnTo>
                    <a:pt x="31447" y="35371"/>
                  </a:lnTo>
                  <a:lnTo>
                    <a:pt x="34780" y="37692"/>
                  </a:lnTo>
                  <a:lnTo>
                    <a:pt x="54031" y="72409"/>
                  </a:lnTo>
                  <a:lnTo>
                    <a:pt x="69382" y="103443"/>
                  </a:lnTo>
                  <a:lnTo>
                    <a:pt x="87964" y="143106"/>
                  </a:lnTo>
                  <a:lnTo>
                    <a:pt x="106100" y="182842"/>
                  </a:lnTo>
                  <a:lnTo>
                    <a:pt x="122862" y="220257"/>
                  </a:lnTo>
                  <a:lnTo>
                    <a:pt x="143494" y="265561"/>
                  </a:lnTo>
                  <a:lnTo>
                    <a:pt x="154063" y="282892"/>
                  </a:lnTo>
                  <a:lnTo>
                    <a:pt x="163465" y="291535"/>
                  </a:lnTo>
                  <a:lnTo>
                    <a:pt x="167948" y="293840"/>
                  </a:lnTo>
                  <a:lnTo>
                    <a:pt x="171641" y="293966"/>
                  </a:lnTo>
                  <a:lnTo>
                    <a:pt x="174810" y="292638"/>
                  </a:lnTo>
                  <a:lnTo>
                    <a:pt x="177627" y="290342"/>
                  </a:lnTo>
                  <a:lnTo>
                    <a:pt x="188335" y="266885"/>
                  </a:lnTo>
                  <a:lnTo>
                    <a:pt x="197074" y="229752"/>
                  </a:lnTo>
                  <a:lnTo>
                    <a:pt x="201866" y="192423"/>
                  </a:lnTo>
                  <a:lnTo>
                    <a:pt x="206348" y="146905"/>
                  </a:lnTo>
                  <a:lnTo>
                    <a:pt x="208530" y="121925"/>
                  </a:lnTo>
                  <a:lnTo>
                    <a:pt x="212132" y="74650"/>
                  </a:lnTo>
                  <a:lnTo>
                    <a:pt x="213454" y="27763"/>
                  </a:lnTo>
                  <a:lnTo>
                    <a:pt x="2086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424"/>
          <p:cNvGrpSpPr/>
          <p:nvPr/>
        </p:nvGrpSpPr>
        <p:grpSpPr>
          <a:xfrm>
            <a:off x="10195576" y="492664"/>
            <a:ext cx="980425" cy="377287"/>
            <a:chOff x="10195576" y="492664"/>
            <a:chExt cx="980425" cy="377287"/>
          </a:xfrm>
        </p:grpSpPr>
        <p:sp>
          <p:nvSpPr>
            <p:cNvPr id="34" name="SMARTInkShape-2022"/>
            <p:cNvSpPr/>
            <p:nvPr>
              <p:custDataLst>
                <p:tags r:id="rId175"/>
              </p:custDataLst>
            </p:nvPr>
          </p:nvSpPr>
          <p:spPr>
            <a:xfrm>
              <a:off x="11144250" y="8699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23"/>
            <p:cNvSpPr/>
            <p:nvPr>
              <p:custDataLst>
                <p:tags r:id="rId176"/>
              </p:custDataLst>
            </p:nvPr>
          </p:nvSpPr>
          <p:spPr>
            <a:xfrm>
              <a:off x="11010900" y="508000"/>
              <a:ext cx="125141" cy="342901"/>
            </a:xfrm>
            <a:custGeom>
              <a:avLst/>
              <a:gdLst/>
              <a:ahLst/>
              <a:cxnLst/>
              <a:rect l="0" t="0" r="0" b="0"/>
              <a:pathLst>
                <a:path w="125141" h="342901">
                  <a:moveTo>
                    <a:pt x="12700" y="0"/>
                  </a:moveTo>
                  <a:lnTo>
                    <a:pt x="12700" y="0"/>
                  </a:lnTo>
                  <a:lnTo>
                    <a:pt x="19441" y="0"/>
                  </a:lnTo>
                  <a:lnTo>
                    <a:pt x="33748" y="6742"/>
                  </a:lnTo>
                  <a:lnTo>
                    <a:pt x="54763" y="24419"/>
                  </a:lnTo>
                  <a:lnTo>
                    <a:pt x="82235" y="64385"/>
                  </a:lnTo>
                  <a:lnTo>
                    <a:pt x="100519" y="100347"/>
                  </a:lnTo>
                  <a:lnTo>
                    <a:pt x="115937" y="141260"/>
                  </a:lnTo>
                  <a:lnTo>
                    <a:pt x="125140" y="187665"/>
                  </a:lnTo>
                  <a:lnTo>
                    <a:pt x="124056" y="227105"/>
                  </a:lnTo>
                  <a:lnTo>
                    <a:pt x="114402" y="259686"/>
                  </a:lnTo>
                  <a:lnTo>
                    <a:pt x="96001" y="285925"/>
                  </a:lnTo>
                  <a:lnTo>
                    <a:pt x="58469" y="313789"/>
                  </a:lnTo>
                  <a:lnTo>
                    <a:pt x="15208" y="33568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24"/>
            <p:cNvSpPr/>
            <p:nvPr>
              <p:custDataLst>
                <p:tags r:id="rId177"/>
              </p:custDataLst>
            </p:nvPr>
          </p:nvSpPr>
          <p:spPr>
            <a:xfrm>
              <a:off x="10780480" y="505515"/>
              <a:ext cx="135171" cy="104086"/>
            </a:xfrm>
            <a:custGeom>
              <a:avLst/>
              <a:gdLst/>
              <a:ahLst/>
              <a:cxnLst/>
              <a:rect l="0" t="0" r="0" b="0"/>
              <a:pathLst>
                <a:path w="135171" h="104086">
                  <a:moveTo>
                    <a:pt x="8170" y="27885"/>
                  </a:moveTo>
                  <a:lnTo>
                    <a:pt x="8170" y="27885"/>
                  </a:lnTo>
                  <a:lnTo>
                    <a:pt x="1428" y="24514"/>
                  </a:lnTo>
                  <a:lnTo>
                    <a:pt x="148" y="22110"/>
                  </a:lnTo>
                  <a:lnTo>
                    <a:pt x="0" y="19096"/>
                  </a:lnTo>
                  <a:lnTo>
                    <a:pt x="606" y="15676"/>
                  </a:lnTo>
                  <a:lnTo>
                    <a:pt x="3128" y="12690"/>
                  </a:lnTo>
                  <a:lnTo>
                    <a:pt x="16789" y="5117"/>
                  </a:lnTo>
                  <a:lnTo>
                    <a:pt x="28228" y="597"/>
                  </a:lnTo>
                  <a:lnTo>
                    <a:pt x="40369" y="0"/>
                  </a:lnTo>
                  <a:lnTo>
                    <a:pt x="51408" y="2086"/>
                  </a:lnTo>
                  <a:lnTo>
                    <a:pt x="58666" y="5365"/>
                  </a:lnTo>
                  <a:lnTo>
                    <a:pt x="64244" y="11056"/>
                  </a:lnTo>
                  <a:lnTo>
                    <a:pt x="68370" y="17583"/>
                  </a:lnTo>
                  <a:lnTo>
                    <a:pt x="70203" y="22836"/>
                  </a:lnTo>
                  <a:lnTo>
                    <a:pt x="67256" y="31285"/>
                  </a:lnTo>
                  <a:lnTo>
                    <a:pt x="64494" y="36502"/>
                  </a:lnTo>
                  <a:lnTo>
                    <a:pt x="23279" y="74630"/>
                  </a:lnTo>
                  <a:lnTo>
                    <a:pt x="21065" y="78804"/>
                  </a:lnTo>
                  <a:lnTo>
                    <a:pt x="20294" y="82292"/>
                  </a:lnTo>
                  <a:lnTo>
                    <a:pt x="20486" y="85323"/>
                  </a:lnTo>
                  <a:lnTo>
                    <a:pt x="24142" y="88049"/>
                  </a:lnTo>
                  <a:lnTo>
                    <a:pt x="37611" y="92960"/>
                  </a:lnTo>
                  <a:lnTo>
                    <a:pt x="80778" y="97497"/>
                  </a:lnTo>
                  <a:lnTo>
                    <a:pt x="135170" y="104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025"/>
            <p:cNvSpPr/>
            <p:nvPr>
              <p:custDataLst>
                <p:tags r:id="rId178"/>
              </p:custDataLst>
            </p:nvPr>
          </p:nvSpPr>
          <p:spPr>
            <a:xfrm>
              <a:off x="10195576" y="680695"/>
              <a:ext cx="167625" cy="126471"/>
            </a:xfrm>
            <a:custGeom>
              <a:avLst/>
              <a:gdLst/>
              <a:ahLst/>
              <a:cxnLst/>
              <a:rect l="0" t="0" r="0" b="0"/>
              <a:pathLst>
                <a:path w="167625" h="126471">
                  <a:moveTo>
                    <a:pt x="97774" y="24155"/>
                  </a:moveTo>
                  <a:lnTo>
                    <a:pt x="97774" y="24155"/>
                  </a:lnTo>
                  <a:lnTo>
                    <a:pt x="97773" y="20784"/>
                  </a:lnTo>
                  <a:lnTo>
                    <a:pt x="95893" y="17247"/>
                  </a:lnTo>
                  <a:lnTo>
                    <a:pt x="93410" y="13324"/>
                  </a:lnTo>
                  <a:lnTo>
                    <a:pt x="92306" y="9228"/>
                  </a:lnTo>
                  <a:lnTo>
                    <a:pt x="88052" y="5056"/>
                  </a:lnTo>
                  <a:lnTo>
                    <a:pt x="84943" y="2956"/>
                  </a:lnTo>
                  <a:lnTo>
                    <a:pt x="70453" y="0"/>
                  </a:lnTo>
                  <a:lnTo>
                    <a:pt x="56938" y="4953"/>
                  </a:lnTo>
                  <a:lnTo>
                    <a:pt x="49383" y="9237"/>
                  </a:lnTo>
                  <a:lnTo>
                    <a:pt x="22050" y="45824"/>
                  </a:lnTo>
                  <a:lnTo>
                    <a:pt x="4781" y="76515"/>
                  </a:lnTo>
                  <a:lnTo>
                    <a:pt x="0" y="94933"/>
                  </a:lnTo>
                  <a:lnTo>
                    <a:pt x="1637" y="108764"/>
                  </a:lnTo>
                  <a:lnTo>
                    <a:pt x="4049" y="114428"/>
                  </a:lnTo>
                  <a:lnTo>
                    <a:pt x="12374" y="122602"/>
                  </a:lnTo>
                  <a:lnTo>
                    <a:pt x="17557" y="125770"/>
                  </a:lnTo>
                  <a:lnTo>
                    <a:pt x="23130" y="126470"/>
                  </a:lnTo>
                  <a:lnTo>
                    <a:pt x="34965" y="123486"/>
                  </a:lnTo>
                  <a:lnTo>
                    <a:pt x="56901" y="107130"/>
                  </a:lnTo>
                  <a:lnTo>
                    <a:pt x="83821" y="67591"/>
                  </a:lnTo>
                  <a:lnTo>
                    <a:pt x="108716" y="21183"/>
                  </a:lnTo>
                  <a:lnTo>
                    <a:pt x="109302" y="21468"/>
                  </a:lnTo>
                  <a:lnTo>
                    <a:pt x="110242" y="35828"/>
                  </a:lnTo>
                  <a:lnTo>
                    <a:pt x="110319" y="42520"/>
                  </a:lnTo>
                  <a:lnTo>
                    <a:pt x="112488" y="48393"/>
                  </a:lnTo>
                  <a:lnTo>
                    <a:pt x="120541" y="58681"/>
                  </a:lnTo>
                  <a:lnTo>
                    <a:pt x="133604" y="69036"/>
                  </a:lnTo>
                  <a:lnTo>
                    <a:pt x="145918" y="70443"/>
                  </a:lnTo>
                  <a:lnTo>
                    <a:pt x="167624" y="68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026"/>
            <p:cNvSpPr/>
            <p:nvPr>
              <p:custDataLst>
                <p:tags r:id="rId179"/>
              </p:custDataLst>
            </p:nvPr>
          </p:nvSpPr>
          <p:spPr>
            <a:xfrm>
              <a:off x="10382250" y="492664"/>
              <a:ext cx="101601" cy="97887"/>
            </a:xfrm>
            <a:custGeom>
              <a:avLst/>
              <a:gdLst/>
              <a:ahLst/>
              <a:cxnLst/>
              <a:rect l="0" t="0" r="0" b="0"/>
              <a:pathLst>
                <a:path w="101601" h="97887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1881" y="8429"/>
                  </a:lnTo>
                  <a:lnTo>
                    <a:pt x="3370" y="6498"/>
                  </a:lnTo>
                  <a:lnTo>
                    <a:pt x="18951" y="409"/>
                  </a:lnTo>
                  <a:lnTo>
                    <a:pt x="27942" y="0"/>
                  </a:lnTo>
                  <a:lnTo>
                    <a:pt x="31328" y="879"/>
                  </a:lnTo>
                  <a:lnTo>
                    <a:pt x="36971" y="5618"/>
                  </a:lnTo>
                  <a:lnTo>
                    <a:pt x="39463" y="8857"/>
                  </a:lnTo>
                  <a:lnTo>
                    <a:pt x="38471" y="21864"/>
                  </a:lnTo>
                  <a:lnTo>
                    <a:pt x="26336" y="52217"/>
                  </a:lnTo>
                  <a:lnTo>
                    <a:pt x="5384" y="82591"/>
                  </a:lnTo>
                  <a:lnTo>
                    <a:pt x="5000" y="86278"/>
                  </a:lnTo>
                  <a:lnTo>
                    <a:pt x="6156" y="89442"/>
                  </a:lnTo>
                  <a:lnTo>
                    <a:pt x="8337" y="92256"/>
                  </a:lnTo>
                  <a:lnTo>
                    <a:pt x="22050" y="95384"/>
                  </a:lnTo>
                  <a:lnTo>
                    <a:pt x="57334" y="97145"/>
                  </a:lnTo>
                  <a:lnTo>
                    <a:pt x="101600" y="97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027"/>
            <p:cNvSpPr/>
            <p:nvPr>
              <p:custDataLst>
                <p:tags r:id="rId180"/>
              </p:custDataLst>
            </p:nvPr>
          </p:nvSpPr>
          <p:spPr>
            <a:xfrm>
              <a:off x="10530225" y="674996"/>
              <a:ext cx="252076" cy="109617"/>
            </a:xfrm>
            <a:custGeom>
              <a:avLst/>
              <a:gdLst/>
              <a:ahLst/>
              <a:cxnLst/>
              <a:rect l="0" t="0" r="0" b="0"/>
              <a:pathLst>
                <a:path w="252076" h="109617">
                  <a:moveTo>
                    <a:pt x="55225" y="10804"/>
                  </a:moveTo>
                  <a:lnTo>
                    <a:pt x="55225" y="10804"/>
                  </a:lnTo>
                  <a:lnTo>
                    <a:pt x="58596" y="20917"/>
                  </a:lnTo>
                  <a:lnTo>
                    <a:pt x="56488" y="33408"/>
                  </a:lnTo>
                  <a:lnTo>
                    <a:pt x="51131" y="58188"/>
                  </a:lnTo>
                  <a:lnTo>
                    <a:pt x="45950" y="88054"/>
                  </a:lnTo>
                  <a:lnTo>
                    <a:pt x="38403" y="98289"/>
                  </a:lnTo>
                  <a:lnTo>
                    <a:pt x="33426" y="102994"/>
                  </a:lnTo>
                  <a:lnTo>
                    <a:pt x="22253" y="108222"/>
                  </a:lnTo>
                  <a:lnTo>
                    <a:pt x="16310" y="109616"/>
                  </a:lnTo>
                  <a:lnTo>
                    <a:pt x="11643" y="108429"/>
                  </a:lnTo>
                  <a:lnTo>
                    <a:pt x="7825" y="105520"/>
                  </a:lnTo>
                  <a:lnTo>
                    <a:pt x="4575" y="101465"/>
                  </a:lnTo>
                  <a:lnTo>
                    <a:pt x="963" y="89433"/>
                  </a:lnTo>
                  <a:lnTo>
                    <a:pt x="0" y="82273"/>
                  </a:lnTo>
                  <a:lnTo>
                    <a:pt x="5388" y="55342"/>
                  </a:lnTo>
                  <a:lnTo>
                    <a:pt x="15906" y="39065"/>
                  </a:lnTo>
                  <a:lnTo>
                    <a:pt x="30694" y="25481"/>
                  </a:lnTo>
                  <a:lnTo>
                    <a:pt x="49025" y="14740"/>
                  </a:lnTo>
                  <a:lnTo>
                    <a:pt x="89293" y="4131"/>
                  </a:lnTo>
                  <a:lnTo>
                    <a:pt x="124460" y="783"/>
                  </a:lnTo>
                  <a:lnTo>
                    <a:pt x="161490" y="0"/>
                  </a:lnTo>
                  <a:lnTo>
                    <a:pt x="207989" y="2821"/>
                  </a:lnTo>
                  <a:lnTo>
                    <a:pt x="252075" y="4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26"/>
          <p:cNvGrpSpPr/>
          <p:nvPr/>
        </p:nvGrpSpPr>
        <p:grpSpPr>
          <a:xfrm>
            <a:off x="934594" y="2000658"/>
            <a:ext cx="1256157" cy="444093"/>
            <a:chOff x="934594" y="2000658"/>
            <a:chExt cx="1256157" cy="444093"/>
          </a:xfrm>
        </p:grpSpPr>
        <p:sp>
          <p:nvSpPr>
            <p:cNvPr id="41" name="SMARTInkShape-2028"/>
            <p:cNvSpPr/>
            <p:nvPr>
              <p:custDataLst>
                <p:tags r:id="rId170"/>
              </p:custDataLst>
            </p:nvPr>
          </p:nvSpPr>
          <p:spPr>
            <a:xfrm>
              <a:off x="2044437" y="2000658"/>
              <a:ext cx="146314" cy="444093"/>
            </a:xfrm>
            <a:custGeom>
              <a:avLst/>
              <a:gdLst/>
              <a:ahLst/>
              <a:cxnLst/>
              <a:rect l="0" t="0" r="0" b="0"/>
              <a:pathLst>
                <a:path w="146314" h="444093">
                  <a:moveTo>
                    <a:pt x="101863" y="31342"/>
                  </a:moveTo>
                  <a:lnTo>
                    <a:pt x="101863" y="31342"/>
                  </a:lnTo>
                  <a:lnTo>
                    <a:pt x="111915" y="14382"/>
                  </a:lnTo>
                  <a:lnTo>
                    <a:pt x="112798" y="11569"/>
                  </a:lnTo>
                  <a:lnTo>
                    <a:pt x="112681" y="8988"/>
                  </a:lnTo>
                  <a:lnTo>
                    <a:pt x="110669" y="4238"/>
                  </a:lnTo>
                  <a:lnTo>
                    <a:pt x="109145" y="2689"/>
                  </a:lnTo>
                  <a:lnTo>
                    <a:pt x="105570" y="969"/>
                  </a:lnTo>
                  <a:lnTo>
                    <a:pt x="96219" y="0"/>
                  </a:lnTo>
                  <a:lnTo>
                    <a:pt x="77770" y="6455"/>
                  </a:lnTo>
                  <a:lnTo>
                    <a:pt x="64344" y="19105"/>
                  </a:lnTo>
                  <a:lnTo>
                    <a:pt x="43004" y="53587"/>
                  </a:lnTo>
                  <a:lnTo>
                    <a:pt x="27725" y="89206"/>
                  </a:lnTo>
                  <a:lnTo>
                    <a:pt x="13880" y="135611"/>
                  </a:lnTo>
                  <a:lnTo>
                    <a:pt x="8635" y="162238"/>
                  </a:lnTo>
                  <a:lnTo>
                    <a:pt x="4433" y="190573"/>
                  </a:lnTo>
                  <a:lnTo>
                    <a:pt x="927" y="220046"/>
                  </a:lnTo>
                  <a:lnTo>
                    <a:pt x="0" y="247456"/>
                  </a:lnTo>
                  <a:lnTo>
                    <a:pt x="793" y="273490"/>
                  </a:lnTo>
                  <a:lnTo>
                    <a:pt x="7554" y="320997"/>
                  </a:lnTo>
                  <a:lnTo>
                    <a:pt x="22318" y="360925"/>
                  </a:lnTo>
                  <a:lnTo>
                    <a:pt x="46284" y="391842"/>
                  </a:lnTo>
                  <a:lnTo>
                    <a:pt x="76456" y="415225"/>
                  </a:lnTo>
                  <a:lnTo>
                    <a:pt x="122792" y="434912"/>
                  </a:lnTo>
                  <a:lnTo>
                    <a:pt x="146313" y="444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029"/>
            <p:cNvSpPr/>
            <p:nvPr>
              <p:custDataLst>
                <p:tags r:id="rId171"/>
              </p:custDataLst>
            </p:nvPr>
          </p:nvSpPr>
          <p:spPr>
            <a:xfrm>
              <a:off x="1715980" y="2040136"/>
              <a:ext cx="193653" cy="325836"/>
            </a:xfrm>
            <a:custGeom>
              <a:avLst/>
              <a:gdLst/>
              <a:ahLst/>
              <a:cxnLst/>
              <a:rect l="0" t="0" r="0" b="0"/>
              <a:pathLst>
                <a:path w="193653" h="325836">
                  <a:moveTo>
                    <a:pt x="4870" y="106164"/>
                  </a:moveTo>
                  <a:lnTo>
                    <a:pt x="4870" y="106164"/>
                  </a:lnTo>
                  <a:lnTo>
                    <a:pt x="8241" y="140695"/>
                  </a:lnTo>
                  <a:lnTo>
                    <a:pt x="13708" y="186951"/>
                  </a:lnTo>
                  <a:lnTo>
                    <a:pt x="17735" y="222503"/>
                  </a:lnTo>
                  <a:lnTo>
                    <a:pt x="21171" y="258059"/>
                  </a:lnTo>
                  <a:lnTo>
                    <a:pt x="23106" y="302315"/>
                  </a:lnTo>
                  <a:lnTo>
                    <a:pt x="22973" y="322406"/>
                  </a:lnTo>
                  <a:lnTo>
                    <a:pt x="21877" y="322292"/>
                  </a:lnTo>
                  <a:lnTo>
                    <a:pt x="20442" y="320099"/>
                  </a:lnTo>
                  <a:lnTo>
                    <a:pt x="8704" y="278977"/>
                  </a:lnTo>
                  <a:lnTo>
                    <a:pt x="3516" y="244118"/>
                  </a:lnTo>
                  <a:lnTo>
                    <a:pt x="741" y="197581"/>
                  </a:lnTo>
                  <a:lnTo>
                    <a:pt x="0" y="171342"/>
                  </a:lnTo>
                  <a:lnTo>
                    <a:pt x="1059" y="129017"/>
                  </a:lnTo>
                  <a:lnTo>
                    <a:pt x="5622" y="90593"/>
                  </a:lnTo>
                  <a:lnTo>
                    <a:pt x="7488" y="85200"/>
                  </a:lnTo>
                  <a:lnTo>
                    <a:pt x="10143" y="83721"/>
                  </a:lnTo>
                  <a:lnTo>
                    <a:pt x="13324" y="84852"/>
                  </a:lnTo>
                  <a:lnTo>
                    <a:pt x="16856" y="87723"/>
                  </a:lnTo>
                  <a:lnTo>
                    <a:pt x="38439" y="130639"/>
                  </a:lnTo>
                  <a:lnTo>
                    <a:pt x="53186" y="168312"/>
                  </a:lnTo>
                  <a:lnTo>
                    <a:pt x="69147" y="209045"/>
                  </a:lnTo>
                  <a:lnTo>
                    <a:pt x="86354" y="248550"/>
                  </a:lnTo>
                  <a:lnTo>
                    <a:pt x="114464" y="295735"/>
                  </a:lnTo>
                  <a:lnTo>
                    <a:pt x="136120" y="321554"/>
                  </a:lnTo>
                  <a:lnTo>
                    <a:pt x="141759" y="324546"/>
                  </a:lnTo>
                  <a:lnTo>
                    <a:pt x="146929" y="325835"/>
                  </a:lnTo>
                  <a:lnTo>
                    <a:pt x="152493" y="323167"/>
                  </a:lnTo>
                  <a:lnTo>
                    <a:pt x="164319" y="310795"/>
                  </a:lnTo>
                  <a:lnTo>
                    <a:pt x="179506" y="270512"/>
                  </a:lnTo>
                  <a:lnTo>
                    <a:pt x="186673" y="232595"/>
                  </a:lnTo>
                  <a:lnTo>
                    <a:pt x="191505" y="187050"/>
                  </a:lnTo>
                  <a:lnTo>
                    <a:pt x="192793" y="160088"/>
                  </a:lnTo>
                  <a:lnTo>
                    <a:pt x="193652" y="131530"/>
                  </a:lnTo>
                  <a:lnTo>
                    <a:pt x="192725" y="84747"/>
                  </a:lnTo>
                  <a:lnTo>
                    <a:pt x="189961" y="47962"/>
                  </a:lnTo>
                  <a:lnTo>
                    <a:pt x="182438" y="6995"/>
                  </a:lnTo>
                  <a:lnTo>
                    <a:pt x="180398" y="1952"/>
                  </a:lnTo>
                  <a:lnTo>
                    <a:pt x="178333" y="0"/>
                  </a:lnTo>
                  <a:lnTo>
                    <a:pt x="176251" y="110"/>
                  </a:lnTo>
                  <a:lnTo>
                    <a:pt x="169970" y="4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030"/>
            <p:cNvSpPr/>
            <p:nvPr>
              <p:custDataLst>
                <p:tags r:id="rId172"/>
              </p:custDataLst>
            </p:nvPr>
          </p:nvSpPr>
          <p:spPr>
            <a:xfrm>
              <a:off x="1321139" y="2190750"/>
              <a:ext cx="215562" cy="114301"/>
            </a:xfrm>
            <a:custGeom>
              <a:avLst/>
              <a:gdLst/>
              <a:ahLst/>
              <a:cxnLst/>
              <a:rect l="0" t="0" r="0" b="0"/>
              <a:pathLst>
                <a:path w="215562" h="114301">
                  <a:moveTo>
                    <a:pt x="12361" y="114300"/>
                  </a:moveTo>
                  <a:lnTo>
                    <a:pt x="12361" y="114300"/>
                  </a:lnTo>
                  <a:lnTo>
                    <a:pt x="0" y="114300"/>
                  </a:lnTo>
                  <a:lnTo>
                    <a:pt x="1556" y="72873"/>
                  </a:lnTo>
                  <a:lnTo>
                    <a:pt x="8502" y="39951"/>
                  </a:lnTo>
                  <a:lnTo>
                    <a:pt x="20053" y="28104"/>
                  </a:lnTo>
                  <a:lnTo>
                    <a:pt x="28072" y="22970"/>
                  </a:lnTo>
                  <a:lnTo>
                    <a:pt x="35535" y="21663"/>
                  </a:lnTo>
                  <a:lnTo>
                    <a:pt x="42627" y="22908"/>
                  </a:lnTo>
                  <a:lnTo>
                    <a:pt x="49472" y="25856"/>
                  </a:lnTo>
                  <a:lnTo>
                    <a:pt x="88988" y="65511"/>
                  </a:lnTo>
                  <a:lnTo>
                    <a:pt x="122512" y="99489"/>
                  </a:lnTo>
                  <a:lnTo>
                    <a:pt x="137517" y="107717"/>
                  </a:lnTo>
                  <a:lnTo>
                    <a:pt x="161026" y="113000"/>
                  </a:lnTo>
                  <a:lnTo>
                    <a:pt x="165093" y="110611"/>
                  </a:lnTo>
                  <a:lnTo>
                    <a:pt x="171494" y="100431"/>
                  </a:lnTo>
                  <a:lnTo>
                    <a:pt x="190490" y="55881"/>
                  </a:lnTo>
                  <a:lnTo>
                    <a:pt x="208683" y="11116"/>
                  </a:lnTo>
                  <a:lnTo>
                    <a:pt x="2155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031"/>
            <p:cNvSpPr/>
            <p:nvPr>
              <p:custDataLst>
                <p:tags r:id="rId173"/>
              </p:custDataLst>
            </p:nvPr>
          </p:nvSpPr>
          <p:spPr>
            <a:xfrm>
              <a:off x="934594" y="2083683"/>
              <a:ext cx="283099" cy="303876"/>
            </a:xfrm>
            <a:custGeom>
              <a:avLst/>
              <a:gdLst/>
              <a:ahLst/>
              <a:cxnLst/>
              <a:rect l="0" t="0" r="0" b="0"/>
              <a:pathLst>
                <a:path w="283099" h="303876">
                  <a:moveTo>
                    <a:pt x="11556" y="5467"/>
                  </a:moveTo>
                  <a:lnTo>
                    <a:pt x="11556" y="5467"/>
                  </a:lnTo>
                  <a:lnTo>
                    <a:pt x="8185" y="5467"/>
                  </a:lnTo>
                  <a:lnTo>
                    <a:pt x="4648" y="3586"/>
                  </a:lnTo>
                  <a:lnTo>
                    <a:pt x="0" y="0"/>
                  </a:lnTo>
                  <a:lnTo>
                    <a:pt x="10632" y="5772"/>
                  </a:lnTo>
                  <a:lnTo>
                    <a:pt x="53158" y="41856"/>
                  </a:lnTo>
                  <a:lnTo>
                    <a:pt x="95536" y="83434"/>
                  </a:lnTo>
                  <a:lnTo>
                    <a:pt x="127432" y="117024"/>
                  </a:lnTo>
                  <a:lnTo>
                    <a:pt x="160423" y="153120"/>
                  </a:lnTo>
                  <a:lnTo>
                    <a:pt x="193901" y="190329"/>
                  </a:lnTo>
                  <a:lnTo>
                    <a:pt x="223831" y="224271"/>
                  </a:lnTo>
                  <a:lnTo>
                    <a:pt x="258838" y="267383"/>
                  </a:lnTo>
                  <a:lnTo>
                    <a:pt x="282344" y="303854"/>
                  </a:lnTo>
                  <a:lnTo>
                    <a:pt x="283098" y="303875"/>
                  </a:lnTo>
                  <a:lnTo>
                    <a:pt x="278256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032"/>
            <p:cNvSpPr/>
            <p:nvPr>
              <p:custDataLst>
                <p:tags r:id="rId174"/>
              </p:custDataLst>
            </p:nvPr>
          </p:nvSpPr>
          <p:spPr>
            <a:xfrm>
              <a:off x="958850" y="2002015"/>
              <a:ext cx="222251" cy="430036"/>
            </a:xfrm>
            <a:custGeom>
              <a:avLst/>
              <a:gdLst/>
              <a:ahLst/>
              <a:cxnLst/>
              <a:rect l="0" t="0" r="0" b="0"/>
              <a:pathLst>
                <a:path w="222251" h="430036">
                  <a:moveTo>
                    <a:pt x="222250" y="10935"/>
                  </a:moveTo>
                  <a:lnTo>
                    <a:pt x="222250" y="10935"/>
                  </a:lnTo>
                  <a:lnTo>
                    <a:pt x="207747" y="2207"/>
                  </a:lnTo>
                  <a:lnTo>
                    <a:pt x="199106" y="0"/>
                  </a:lnTo>
                  <a:lnTo>
                    <a:pt x="194826" y="823"/>
                  </a:lnTo>
                  <a:lnTo>
                    <a:pt x="186308" y="5500"/>
                  </a:lnTo>
                  <a:lnTo>
                    <a:pt x="170208" y="29551"/>
                  </a:lnTo>
                  <a:lnTo>
                    <a:pt x="156317" y="61071"/>
                  </a:lnTo>
                  <a:lnTo>
                    <a:pt x="140735" y="103068"/>
                  </a:lnTo>
                  <a:lnTo>
                    <a:pt x="132629" y="128096"/>
                  </a:lnTo>
                  <a:lnTo>
                    <a:pt x="124403" y="154659"/>
                  </a:lnTo>
                  <a:lnTo>
                    <a:pt x="113980" y="181540"/>
                  </a:lnTo>
                  <a:lnTo>
                    <a:pt x="102092" y="208633"/>
                  </a:lnTo>
                  <a:lnTo>
                    <a:pt x="89228" y="235867"/>
                  </a:lnTo>
                  <a:lnTo>
                    <a:pt x="76419" y="261078"/>
                  </a:lnTo>
                  <a:lnTo>
                    <a:pt x="50897" y="307906"/>
                  </a:lnTo>
                  <a:lnTo>
                    <a:pt x="31088" y="346592"/>
                  </a:lnTo>
                  <a:lnTo>
                    <a:pt x="9917" y="390494"/>
                  </a:lnTo>
                  <a:lnTo>
                    <a:pt x="1585" y="409639"/>
                  </a:lnTo>
                  <a:lnTo>
                    <a:pt x="0" y="43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27"/>
          <p:cNvGrpSpPr/>
          <p:nvPr/>
        </p:nvGrpSpPr>
        <p:grpSpPr>
          <a:xfrm>
            <a:off x="2280533" y="2116939"/>
            <a:ext cx="322968" cy="384962"/>
            <a:chOff x="2280533" y="2116939"/>
            <a:chExt cx="322968" cy="384962"/>
          </a:xfrm>
        </p:grpSpPr>
        <p:sp>
          <p:nvSpPr>
            <p:cNvPr id="47" name="SMARTInkShape-2033"/>
            <p:cNvSpPr/>
            <p:nvPr>
              <p:custDataLst>
                <p:tags r:id="rId168"/>
              </p:custDataLst>
            </p:nvPr>
          </p:nvSpPr>
          <p:spPr>
            <a:xfrm>
              <a:off x="2533650" y="2368550"/>
              <a:ext cx="69851" cy="133351"/>
            </a:xfrm>
            <a:custGeom>
              <a:avLst/>
              <a:gdLst/>
              <a:ahLst/>
              <a:cxnLst/>
              <a:rect l="0" t="0" r="0" b="0"/>
              <a:pathLst>
                <a:path w="69851" h="133351">
                  <a:moveTo>
                    <a:pt x="69850" y="0"/>
                  </a:moveTo>
                  <a:lnTo>
                    <a:pt x="69850" y="0"/>
                  </a:lnTo>
                  <a:lnTo>
                    <a:pt x="48880" y="38282"/>
                  </a:lnTo>
                  <a:lnTo>
                    <a:pt x="30475" y="7664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034"/>
            <p:cNvSpPr/>
            <p:nvPr>
              <p:custDataLst>
                <p:tags r:id="rId169"/>
              </p:custDataLst>
            </p:nvPr>
          </p:nvSpPr>
          <p:spPr>
            <a:xfrm>
              <a:off x="2280533" y="2116939"/>
              <a:ext cx="195968" cy="235363"/>
            </a:xfrm>
            <a:custGeom>
              <a:avLst/>
              <a:gdLst/>
              <a:ahLst/>
              <a:cxnLst/>
              <a:rect l="0" t="0" r="0" b="0"/>
              <a:pathLst>
                <a:path w="195968" h="235363">
                  <a:moveTo>
                    <a:pt x="5467" y="35711"/>
                  </a:moveTo>
                  <a:lnTo>
                    <a:pt x="5467" y="35711"/>
                  </a:lnTo>
                  <a:lnTo>
                    <a:pt x="2096" y="35711"/>
                  </a:lnTo>
                  <a:lnTo>
                    <a:pt x="1103" y="35005"/>
                  </a:lnTo>
                  <a:lnTo>
                    <a:pt x="441" y="33829"/>
                  </a:lnTo>
                  <a:lnTo>
                    <a:pt x="0" y="32340"/>
                  </a:lnTo>
                  <a:lnTo>
                    <a:pt x="411" y="30641"/>
                  </a:lnTo>
                  <a:lnTo>
                    <a:pt x="2750" y="26873"/>
                  </a:lnTo>
                  <a:lnTo>
                    <a:pt x="27713" y="9705"/>
                  </a:lnTo>
                  <a:lnTo>
                    <a:pt x="42165" y="2986"/>
                  </a:lnTo>
                  <a:lnTo>
                    <a:pt x="55644" y="0"/>
                  </a:lnTo>
                  <a:lnTo>
                    <a:pt x="75133" y="1690"/>
                  </a:lnTo>
                  <a:lnTo>
                    <a:pt x="87935" y="8596"/>
                  </a:lnTo>
                  <a:lnTo>
                    <a:pt x="94312" y="13401"/>
                  </a:lnTo>
                  <a:lnTo>
                    <a:pt x="103280" y="30029"/>
                  </a:lnTo>
                  <a:lnTo>
                    <a:pt x="108206" y="51530"/>
                  </a:lnTo>
                  <a:lnTo>
                    <a:pt x="105601" y="88846"/>
                  </a:lnTo>
                  <a:lnTo>
                    <a:pt x="90640" y="133613"/>
                  </a:lnTo>
                  <a:lnTo>
                    <a:pt x="65197" y="172904"/>
                  </a:lnTo>
                  <a:lnTo>
                    <a:pt x="24819" y="219008"/>
                  </a:lnTo>
                  <a:lnTo>
                    <a:pt x="16688" y="228232"/>
                  </a:lnTo>
                  <a:lnTo>
                    <a:pt x="16476" y="229675"/>
                  </a:lnTo>
                  <a:lnTo>
                    <a:pt x="17040" y="230637"/>
                  </a:lnTo>
                  <a:lnTo>
                    <a:pt x="27946" y="235362"/>
                  </a:lnTo>
                  <a:lnTo>
                    <a:pt x="51325" y="234488"/>
                  </a:lnTo>
                  <a:lnTo>
                    <a:pt x="95899" y="223508"/>
                  </a:lnTo>
                  <a:lnTo>
                    <a:pt x="141707" y="213813"/>
                  </a:lnTo>
                  <a:lnTo>
                    <a:pt x="195967" y="20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28"/>
          <p:cNvGrpSpPr/>
          <p:nvPr/>
        </p:nvGrpSpPr>
        <p:grpSpPr>
          <a:xfrm>
            <a:off x="2766317" y="2015421"/>
            <a:ext cx="459484" cy="384880"/>
            <a:chOff x="2766317" y="2015421"/>
            <a:chExt cx="459484" cy="384880"/>
          </a:xfrm>
        </p:grpSpPr>
        <p:sp>
          <p:nvSpPr>
            <p:cNvPr id="50" name="SMARTInkShape-2035"/>
            <p:cNvSpPr/>
            <p:nvPr>
              <p:custDataLst>
                <p:tags r:id="rId165"/>
              </p:custDataLst>
            </p:nvPr>
          </p:nvSpPr>
          <p:spPr>
            <a:xfrm>
              <a:off x="3181350" y="2349500"/>
              <a:ext cx="44451" cy="3659"/>
            </a:xfrm>
            <a:custGeom>
              <a:avLst/>
              <a:gdLst/>
              <a:ahLst/>
              <a:cxnLst/>
              <a:rect l="0" t="0" r="0" b="0"/>
              <a:pathLst>
                <a:path w="44451" h="3659">
                  <a:moveTo>
                    <a:pt x="44450" y="0"/>
                  </a:moveTo>
                  <a:lnTo>
                    <a:pt x="44450" y="0"/>
                  </a:lnTo>
                  <a:lnTo>
                    <a:pt x="24877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36"/>
            <p:cNvSpPr/>
            <p:nvPr>
              <p:custDataLst>
                <p:tags r:id="rId166"/>
              </p:custDataLst>
            </p:nvPr>
          </p:nvSpPr>
          <p:spPr>
            <a:xfrm>
              <a:off x="3003550" y="2015421"/>
              <a:ext cx="77787" cy="384880"/>
            </a:xfrm>
            <a:custGeom>
              <a:avLst/>
              <a:gdLst/>
              <a:ahLst/>
              <a:cxnLst/>
              <a:rect l="0" t="0" r="0" b="0"/>
              <a:pathLst>
                <a:path w="77787" h="384880">
                  <a:moveTo>
                    <a:pt x="25400" y="16579"/>
                  </a:moveTo>
                  <a:lnTo>
                    <a:pt x="25400" y="16579"/>
                  </a:lnTo>
                  <a:lnTo>
                    <a:pt x="15966" y="3487"/>
                  </a:lnTo>
                  <a:lnTo>
                    <a:pt x="11095" y="177"/>
                  </a:lnTo>
                  <a:lnTo>
                    <a:pt x="10219" y="0"/>
                  </a:lnTo>
                  <a:lnTo>
                    <a:pt x="10340" y="587"/>
                  </a:lnTo>
                  <a:lnTo>
                    <a:pt x="12357" y="4532"/>
                  </a:lnTo>
                  <a:lnTo>
                    <a:pt x="31513" y="40314"/>
                  </a:lnTo>
                  <a:lnTo>
                    <a:pt x="47359" y="85230"/>
                  </a:lnTo>
                  <a:lnTo>
                    <a:pt x="58443" y="126113"/>
                  </a:lnTo>
                  <a:lnTo>
                    <a:pt x="69014" y="171800"/>
                  </a:lnTo>
                  <a:lnTo>
                    <a:pt x="76063" y="217975"/>
                  </a:lnTo>
                  <a:lnTo>
                    <a:pt x="77786" y="258724"/>
                  </a:lnTo>
                  <a:lnTo>
                    <a:pt x="74788" y="294237"/>
                  </a:lnTo>
                  <a:lnTo>
                    <a:pt x="61200" y="336621"/>
                  </a:lnTo>
                  <a:lnTo>
                    <a:pt x="43769" y="366269"/>
                  </a:lnTo>
                  <a:lnTo>
                    <a:pt x="31447" y="379195"/>
                  </a:lnTo>
                  <a:lnTo>
                    <a:pt x="25198" y="382500"/>
                  </a:lnTo>
                  <a:lnTo>
                    <a:pt x="0" y="384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37"/>
            <p:cNvSpPr/>
            <p:nvPr>
              <p:custDataLst>
                <p:tags r:id="rId167"/>
              </p:custDataLst>
            </p:nvPr>
          </p:nvSpPr>
          <p:spPr>
            <a:xfrm>
              <a:off x="2766317" y="2064383"/>
              <a:ext cx="180084" cy="332423"/>
            </a:xfrm>
            <a:custGeom>
              <a:avLst/>
              <a:gdLst/>
              <a:ahLst/>
              <a:cxnLst/>
              <a:rect l="0" t="0" r="0" b="0"/>
              <a:pathLst>
                <a:path w="180084" h="332423">
                  <a:moveTo>
                    <a:pt x="135633" y="50167"/>
                  </a:moveTo>
                  <a:lnTo>
                    <a:pt x="135633" y="50167"/>
                  </a:lnTo>
                  <a:lnTo>
                    <a:pt x="135633" y="22570"/>
                  </a:lnTo>
                  <a:lnTo>
                    <a:pt x="134222" y="20480"/>
                  </a:lnTo>
                  <a:lnTo>
                    <a:pt x="117956" y="6572"/>
                  </a:lnTo>
                  <a:lnTo>
                    <a:pt x="108021" y="2569"/>
                  </a:lnTo>
                  <a:lnTo>
                    <a:pt x="77654" y="0"/>
                  </a:lnTo>
                  <a:lnTo>
                    <a:pt x="61887" y="5292"/>
                  </a:lnTo>
                  <a:lnTo>
                    <a:pt x="31147" y="29308"/>
                  </a:lnTo>
                  <a:lnTo>
                    <a:pt x="9659" y="56373"/>
                  </a:lnTo>
                  <a:lnTo>
                    <a:pt x="2034" y="78325"/>
                  </a:lnTo>
                  <a:lnTo>
                    <a:pt x="0" y="90106"/>
                  </a:lnTo>
                  <a:lnTo>
                    <a:pt x="3385" y="110721"/>
                  </a:lnTo>
                  <a:lnTo>
                    <a:pt x="7251" y="120170"/>
                  </a:lnTo>
                  <a:lnTo>
                    <a:pt x="26598" y="134431"/>
                  </a:lnTo>
                  <a:lnTo>
                    <a:pt x="51190" y="142651"/>
                  </a:lnTo>
                  <a:lnTo>
                    <a:pt x="71527" y="141601"/>
                  </a:lnTo>
                  <a:lnTo>
                    <a:pt x="86210" y="134548"/>
                  </a:lnTo>
                  <a:lnTo>
                    <a:pt x="97439" y="122947"/>
                  </a:lnTo>
                  <a:lnTo>
                    <a:pt x="110989" y="96583"/>
                  </a:lnTo>
                  <a:lnTo>
                    <a:pt x="127963" y="52377"/>
                  </a:lnTo>
                  <a:lnTo>
                    <a:pt x="133361" y="35143"/>
                  </a:lnTo>
                  <a:lnTo>
                    <a:pt x="132742" y="27497"/>
                  </a:lnTo>
                  <a:lnTo>
                    <a:pt x="129966" y="20210"/>
                  </a:lnTo>
                  <a:lnTo>
                    <a:pt x="126115" y="29061"/>
                  </a:lnTo>
                  <a:lnTo>
                    <a:pt x="123875" y="48460"/>
                  </a:lnTo>
                  <a:lnTo>
                    <a:pt x="128189" y="90438"/>
                  </a:lnTo>
                  <a:lnTo>
                    <a:pt x="133820" y="127011"/>
                  </a:lnTo>
                  <a:lnTo>
                    <a:pt x="140661" y="164658"/>
                  </a:lnTo>
                  <a:lnTo>
                    <a:pt x="150607" y="203329"/>
                  </a:lnTo>
                  <a:lnTo>
                    <a:pt x="158335" y="245048"/>
                  </a:lnTo>
                  <a:lnTo>
                    <a:pt x="165094" y="283123"/>
                  </a:lnTo>
                  <a:lnTo>
                    <a:pt x="173165" y="330675"/>
                  </a:lnTo>
                  <a:lnTo>
                    <a:pt x="173355" y="332422"/>
                  </a:lnTo>
                  <a:lnTo>
                    <a:pt x="174186" y="331470"/>
                  </a:lnTo>
                  <a:lnTo>
                    <a:pt x="180083" y="31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29"/>
          <p:cNvGrpSpPr/>
          <p:nvPr/>
        </p:nvGrpSpPr>
        <p:grpSpPr>
          <a:xfrm>
            <a:off x="1029844" y="2938618"/>
            <a:ext cx="1350553" cy="405324"/>
            <a:chOff x="1029844" y="2938618"/>
            <a:chExt cx="1350553" cy="405324"/>
          </a:xfrm>
        </p:grpSpPr>
        <p:sp>
          <p:nvSpPr>
            <p:cNvPr id="54" name="SMARTInkShape-2038"/>
            <p:cNvSpPr/>
            <p:nvPr>
              <p:custDataLst>
                <p:tags r:id="rId158"/>
              </p:custDataLst>
            </p:nvPr>
          </p:nvSpPr>
          <p:spPr>
            <a:xfrm>
              <a:off x="2103747" y="3003811"/>
              <a:ext cx="276650" cy="253740"/>
            </a:xfrm>
            <a:custGeom>
              <a:avLst/>
              <a:gdLst/>
              <a:ahLst/>
              <a:cxnLst/>
              <a:rect l="0" t="0" r="0" b="0"/>
              <a:pathLst>
                <a:path w="276650" h="253740">
                  <a:moveTo>
                    <a:pt x="163203" y="6089"/>
                  </a:moveTo>
                  <a:lnTo>
                    <a:pt x="163203" y="6089"/>
                  </a:lnTo>
                  <a:lnTo>
                    <a:pt x="163203" y="0"/>
                  </a:lnTo>
                  <a:lnTo>
                    <a:pt x="159832" y="3188"/>
                  </a:lnTo>
                  <a:lnTo>
                    <a:pt x="139716" y="28287"/>
                  </a:lnTo>
                  <a:lnTo>
                    <a:pt x="99702" y="60674"/>
                  </a:lnTo>
                  <a:lnTo>
                    <a:pt x="55410" y="92497"/>
                  </a:lnTo>
                  <a:lnTo>
                    <a:pt x="11450" y="127095"/>
                  </a:lnTo>
                  <a:lnTo>
                    <a:pt x="2371" y="136173"/>
                  </a:lnTo>
                  <a:lnTo>
                    <a:pt x="0" y="141045"/>
                  </a:lnTo>
                  <a:lnTo>
                    <a:pt x="779" y="143332"/>
                  </a:lnTo>
                  <a:lnTo>
                    <a:pt x="5407" y="147754"/>
                  </a:lnTo>
                  <a:lnTo>
                    <a:pt x="49054" y="163963"/>
                  </a:lnTo>
                  <a:lnTo>
                    <a:pt x="85950" y="179161"/>
                  </a:lnTo>
                  <a:lnTo>
                    <a:pt x="128162" y="200441"/>
                  </a:lnTo>
                  <a:lnTo>
                    <a:pt x="171949" y="221249"/>
                  </a:lnTo>
                  <a:lnTo>
                    <a:pt x="212831" y="237448"/>
                  </a:lnTo>
                  <a:lnTo>
                    <a:pt x="256680" y="245425"/>
                  </a:lnTo>
                  <a:lnTo>
                    <a:pt x="274621" y="247130"/>
                  </a:lnTo>
                  <a:lnTo>
                    <a:pt x="275582" y="247922"/>
                  </a:lnTo>
                  <a:lnTo>
                    <a:pt x="276649" y="250683"/>
                  </a:lnTo>
                  <a:lnTo>
                    <a:pt x="276228" y="251702"/>
                  </a:lnTo>
                  <a:lnTo>
                    <a:pt x="275242" y="252381"/>
                  </a:lnTo>
                  <a:lnTo>
                    <a:pt x="271153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39"/>
            <p:cNvSpPr/>
            <p:nvPr>
              <p:custDataLst>
                <p:tags r:id="rId159"/>
              </p:custDataLst>
            </p:nvPr>
          </p:nvSpPr>
          <p:spPr>
            <a:xfrm>
              <a:off x="1739900" y="3012879"/>
              <a:ext cx="146051" cy="295472"/>
            </a:xfrm>
            <a:custGeom>
              <a:avLst/>
              <a:gdLst/>
              <a:ahLst/>
              <a:cxnLst/>
              <a:rect l="0" t="0" r="0" b="0"/>
              <a:pathLst>
                <a:path w="146051" h="295472">
                  <a:moveTo>
                    <a:pt x="146050" y="3371"/>
                  </a:moveTo>
                  <a:lnTo>
                    <a:pt x="146050" y="3371"/>
                  </a:lnTo>
                  <a:lnTo>
                    <a:pt x="139308" y="0"/>
                  </a:lnTo>
                  <a:lnTo>
                    <a:pt x="132235" y="227"/>
                  </a:lnTo>
                  <a:lnTo>
                    <a:pt x="128373" y="1275"/>
                  </a:lnTo>
                  <a:lnTo>
                    <a:pt x="125093" y="4090"/>
                  </a:lnTo>
                  <a:lnTo>
                    <a:pt x="105748" y="36444"/>
                  </a:lnTo>
                  <a:lnTo>
                    <a:pt x="91618" y="79257"/>
                  </a:lnTo>
                  <a:lnTo>
                    <a:pt x="79054" y="114004"/>
                  </a:lnTo>
                  <a:lnTo>
                    <a:pt x="63358" y="149908"/>
                  </a:lnTo>
                  <a:lnTo>
                    <a:pt x="44622" y="184680"/>
                  </a:lnTo>
                  <a:lnTo>
                    <a:pt x="20982" y="229248"/>
                  </a:lnTo>
                  <a:lnTo>
                    <a:pt x="4876" y="270683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40"/>
            <p:cNvSpPr/>
            <p:nvPr>
              <p:custDataLst>
                <p:tags r:id="rId160"/>
              </p:custDataLst>
            </p:nvPr>
          </p:nvSpPr>
          <p:spPr>
            <a:xfrm>
              <a:off x="1666980" y="3030095"/>
              <a:ext cx="206271" cy="246506"/>
            </a:xfrm>
            <a:custGeom>
              <a:avLst/>
              <a:gdLst/>
              <a:ahLst/>
              <a:cxnLst/>
              <a:rect l="0" t="0" r="0" b="0"/>
              <a:pathLst>
                <a:path w="206271" h="246506">
                  <a:moveTo>
                    <a:pt x="9420" y="11555"/>
                  </a:moveTo>
                  <a:lnTo>
                    <a:pt x="9420" y="11555"/>
                  </a:lnTo>
                  <a:lnTo>
                    <a:pt x="582" y="2717"/>
                  </a:lnTo>
                  <a:lnTo>
                    <a:pt x="0" y="1429"/>
                  </a:lnTo>
                  <a:lnTo>
                    <a:pt x="318" y="571"/>
                  </a:lnTo>
                  <a:lnTo>
                    <a:pt x="1235" y="0"/>
                  </a:lnTo>
                  <a:lnTo>
                    <a:pt x="6017" y="3127"/>
                  </a:lnTo>
                  <a:lnTo>
                    <a:pt x="49451" y="49115"/>
                  </a:lnTo>
                  <a:lnTo>
                    <a:pt x="81724" y="91358"/>
                  </a:lnTo>
                  <a:lnTo>
                    <a:pt x="116215" y="135860"/>
                  </a:lnTo>
                  <a:lnTo>
                    <a:pt x="148778" y="177738"/>
                  </a:lnTo>
                  <a:lnTo>
                    <a:pt x="184644" y="219280"/>
                  </a:lnTo>
                  <a:lnTo>
                    <a:pt x="206270" y="24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41"/>
            <p:cNvSpPr/>
            <p:nvPr>
              <p:custDataLst>
                <p:tags r:id="rId161"/>
              </p:custDataLst>
            </p:nvPr>
          </p:nvSpPr>
          <p:spPr>
            <a:xfrm>
              <a:off x="1477403" y="2948067"/>
              <a:ext cx="135498" cy="362948"/>
            </a:xfrm>
            <a:custGeom>
              <a:avLst/>
              <a:gdLst/>
              <a:ahLst/>
              <a:cxnLst/>
              <a:rect l="0" t="0" r="0" b="0"/>
              <a:pathLst>
                <a:path w="135498" h="362948">
                  <a:moveTo>
                    <a:pt x="97397" y="23733"/>
                  </a:moveTo>
                  <a:lnTo>
                    <a:pt x="97397" y="23733"/>
                  </a:lnTo>
                  <a:lnTo>
                    <a:pt x="90489" y="6774"/>
                  </a:lnTo>
                  <a:lnTo>
                    <a:pt x="88558" y="3960"/>
                  </a:lnTo>
                  <a:lnTo>
                    <a:pt x="85860" y="2084"/>
                  </a:lnTo>
                  <a:lnTo>
                    <a:pt x="79099" y="0"/>
                  </a:lnTo>
                  <a:lnTo>
                    <a:pt x="63989" y="2198"/>
                  </a:lnTo>
                  <a:lnTo>
                    <a:pt x="52210" y="12986"/>
                  </a:lnTo>
                  <a:lnTo>
                    <a:pt x="24030" y="58769"/>
                  </a:lnTo>
                  <a:lnTo>
                    <a:pt x="11638" y="97160"/>
                  </a:lnTo>
                  <a:lnTo>
                    <a:pt x="2837" y="142445"/>
                  </a:lnTo>
                  <a:lnTo>
                    <a:pt x="491" y="166374"/>
                  </a:lnTo>
                  <a:lnTo>
                    <a:pt x="0" y="212718"/>
                  </a:lnTo>
                  <a:lnTo>
                    <a:pt x="6837" y="252130"/>
                  </a:lnTo>
                  <a:lnTo>
                    <a:pt x="29329" y="299310"/>
                  </a:lnTo>
                  <a:lnTo>
                    <a:pt x="72192" y="345992"/>
                  </a:lnTo>
                  <a:lnTo>
                    <a:pt x="91369" y="360046"/>
                  </a:lnTo>
                  <a:lnTo>
                    <a:pt x="100434" y="362947"/>
                  </a:lnTo>
                  <a:lnTo>
                    <a:pt x="135497" y="360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42"/>
            <p:cNvSpPr/>
            <p:nvPr>
              <p:custDataLst>
                <p:tags r:id="rId162"/>
              </p:custDataLst>
            </p:nvPr>
          </p:nvSpPr>
          <p:spPr>
            <a:xfrm>
              <a:off x="1169283" y="3124200"/>
              <a:ext cx="126118" cy="167231"/>
            </a:xfrm>
            <a:custGeom>
              <a:avLst/>
              <a:gdLst/>
              <a:ahLst/>
              <a:cxnLst/>
              <a:rect l="0" t="0" r="0" b="0"/>
              <a:pathLst>
                <a:path w="126118" h="167231">
                  <a:moveTo>
                    <a:pt x="5467" y="44450"/>
                  </a:moveTo>
                  <a:lnTo>
                    <a:pt x="5467" y="44450"/>
                  </a:lnTo>
                  <a:lnTo>
                    <a:pt x="2096" y="41079"/>
                  </a:lnTo>
                  <a:lnTo>
                    <a:pt x="441" y="37543"/>
                  </a:lnTo>
                  <a:lnTo>
                    <a:pt x="0" y="35612"/>
                  </a:lnTo>
                  <a:lnTo>
                    <a:pt x="1116" y="34324"/>
                  </a:lnTo>
                  <a:lnTo>
                    <a:pt x="6121" y="32895"/>
                  </a:lnTo>
                  <a:lnTo>
                    <a:pt x="26984" y="35460"/>
                  </a:lnTo>
                  <a:lnTo>
                    <a:pt x="55509" y="50801"/>
                  </a:lnTo>
                  <a:lnTo>
                    <a:pt x="82932" y="79963"/>
                  </a:lnTo>
                  <a:lnTo>
                    <a:pt x="92812" y="103272"/>
                  </a:lnTo>
                  <a:lnTo>
                    <a:pt x="96494" y="136432"/>
                  </a:lnTo>
                  <a:lnTo>
                    <a:pt x="93901" y="153770"/>
                  </a:lnTo>
                  <a:lnTo>
                    <a:pt x="88045" y="166179"/>
                  </a:lnTo>
                  <a:lnTo>
                    <a:pt x="83097" y="167230"/>
                  </a:lnTo>
                  <a:lnTo>
                    <a:pt x="70073" y="160873"/>
                  </a:lnTo>
                  <a:lnTo>
                    <a:pt x="60522" y="142995"/>
                  </a:lnTo>
                  <a:lnTo>
                    <a:pt x="55336" y="118587"/>
                  </a:lnTo>
                  <a:lnTo>
                    <a:pt x="57794" y="77784"/>
                  </a:lnTo>
                  <a:lnTo>
                    <a:pt x="66118" y="51504"/>
                  </a:lnTo>
                  <a:lnTo>
                    <a:pt x="80636" y="31357"/>
                  </a:lnTo>
                  <a:lnTo>
                    <a:pt x="104880" y="11878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43"/>
            <p:cNvSpPr/>
            <p:nvPr>
              <p:custDataLst>
                <p:tags r:id="rId163"/>
              </p:custDataLst>
            </p:nvPr>
          </p:nvSpPr>
          <p:spPr>
            <a:xfrm>
              <a:off x="1029844" y="2938618"/>
              <a:ext cx="138512" cy="148987"/>
            </a:xfrm>
            <a:custGeom>
              <a:avLst/>
              <a:gdLst/>
              <a:ahLst/>
              <a:cxnLst/>
              <a:rect l="0" t="0" r="0" b="0"/>
              <a:pathLst>
                <a:path w="138512" h="148987">
                  <a:moveTo>
                    <a:pt x="11556" y="64932"/>
                  </a:moveTo>
                  <a:lnTo>
                    <a:pt x="11556" y="64932"/>
                  </a:lnTo>
                  <a:lnTo>
                    <a:pt x="6486" y="59157"/>
                  </a:lnTo>
                  <a:lnTo>
                    <a:pt x="1430" y="49031"/>
                  </a:lnTo>
                  <a:lnTo>
                    <a:pt x="0" y="41167"/>
                  </a:lnTo>
                  <a:lnTo>
                    <a:pt x="1246" y="32968"/>
                  </a:lnTo>
                  <a:lnTo>
                    <a:pt x="5914" y="22300"/>
                  </a:lnTo>
                  <a:lnTo>
                    <a:pt x="11165" y="16351"/>
                  </a:lnTo>
                  <a:lnTo>
                    <a:pt x="26727" y="5774"/>
                  </a:lnTo>
                  <a:lnTo>
                    <a:pt x="41112" y="304"/>
                  </a:lnTo>
                  <a:lnTo>
                    <a:pt x="68448" y="0"/>
                  </a:lnTo>
                  <a:lnTo>
                    <a:pt x="95519" y="7750"/>
                  </a:lnTo>
                  <a:lnTo>
                    <a:pt x="118043" y="22354"/>
                  </a:lnTo>
                  <a:lnTo>
                    <a:pt x="134751" y="46829"/>
                  </a:lnTo>
                  <a:lnTo>
                    <a:pt x="138511" y="62530"/>
                  </a:lnTo>
                  <a:lnTo>
                    <a:pt x="137125" y="77270"/>
                  </a:lnTo>
                  <a:lnTo>
                    <a:pt x="131805" y="93229"/>
                  </a:lnTo>
                  <a:lnTo>
                    <a:pt x="110764" y="118080"/>
                  </a:lnTo>
                  <a:lnTo>
                    <a:pt x="73460" y="140917"/>
                  </a:lnTo>
                  <a:lnTo>
                    <a:pt x="51770" y="148986"/>
                  </a:lnTo>
                  <a:lnTo>
                    <a:pt x="38210" y="148241"/>
                  </a:lnTo>
                  <a:lnTo>
                    <a:pt x="37086" y="147988"/>
                  </a:lnTo>
                  <a:lnTo>
                    <a:pt x="36956" y="147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44"/>
            <p:cNvSpPr/>
            <p:nvPr>
              <p:custDataLst>
                <p:tags r:id="rId164"/>
              </p:custDataLst>
            </p:nvPr>
          </p:nvSpPr>
          <p:spPr>
            <a:xfrm>
              <a:off x="1073150" y="2990857"/>
              <a:ext cx="6351" cy="353085"/>
            </a:xfrm>
            <a:custGeom>
              <a:avLst/>
              <a:gdLst/>
              <a:ahLst/>
              <a:cxnLst/>
              <a:rect l="0" t="0" r="0" b="0"/>
              <a:pathLst>
                <a:path w="6351" h="353085">
                  <a:moveTo>
                    <a:pt x="6350" y="6343"/>
                  </a:moveTo>
                  <a:lnTo>
                    <a:pt x="6350" y="6343"/>
                  </a:lnTo>
                  <a:lnTo>
                    <a:pt x="6350" y="0"/>
                  </a:lnTo>
                  <a:lnTo>
                    <a:pt x="6350" y="44233"/>
                  </a:lnTo>
                  <a:lnTo>
                    <a:pt x="4469" y="79894"/>
                  </a:lnTo>
                  <a:lnTo>
                    <a:pt x="3206" y="121740"/>
                  </a:lnTo>
                  <a:lnTo>
                    <a:pt x="5418" y="169181"/>
                  </a:lnTo>
                  <a:lnTo>
                    <a:pt x="5936" y="205716"/>
                  </a:lnTo>
                  <a:lnTo>
                    <a:pt x="6166" y="245471"/>
                  </a:lnTo>
                  <a:lnTo>
                    <a:pt x="6268" y="279133"/>
                  </a:lnTo>
                  <a:lnTo>
                    <a:pt x="6326" y="318121"/>
                  </a:lnTo>
                  <a:lnTo>
                    <a:pt x="4461" y="341903"/>
                  </a:lnTo>
                  <a:lnTo>
                    <a:pt x="2688" y="349508"/>
                  </a:lnTo>
                  <a:lnTo>
                    <a:pt x="3203" y="351537"/>
                  </a:lnTo>
                  <a:lnTo>
                    <a:pt x="4252" y="352889"/>
                  </a:lnTo>
                  <a:lnTo>
                    <a:pt x="4246" y="353084"/>
                  </a:lnTo>
                  <a:lnTo>
                    <a:pt x="0" y="349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30"/>
          <p:cNvGrpSpPr/>
          <p:nvPr/>
        </p:nvGrpSpPr>
        <p:grpSpPr>
          <a:xfrm>
            <a:off x="2706540" y="2868232"/>
            <a:ext cx="359298" cy="433769"/>
            <a:chOff x="2706540" y="2868232"/>
            <a:chExt cx="359298" cy="433769"/>
          </a:xfrm>
        </p:grpSpPr>
        <p:sp>
          <p:nvSpPr>
            <p:cNvPr id="62" name="SMARTInkShape-2045"/>
            <p:cNvSpPr/>
            <p:nvPr>
              <p:custDataLst>
                <p:tags r:id="rId155"/>
              </p:custDataLst>
            </p:nvPr>
          </p:nvSpPr>
          <p:spPr>
            <a:xfrm>
              <a:off x="2706540" y="2959983"/>
              <a:ext cx="42016" cy="257284"/>
            </a:xfrm>
            <a:custGeom>
              <a:avLst/>
              <a:gdLst/>
              <a:ahLst/>
              <a:cxnLst/>
              <a:rect l="0" t="0" r="0" b="0"/>
              <a:pathLst>
                <a:path w="42016" h="257284">
                  <a:moveTo>
                    <a:pt x="11260" y="5467"/>
                  </a:moveTo>
                  <a:lnTo>
                    <a:pt x="11260" y="5467"/>
                  </a:lnTo>
                  <a:lnTo>
                    <a:pt x="5793" y="0"/>
                  </a:lnTo>
                  <a:lnTo>
                    <a:pt x="4793" y="411"/>
                  </a:lnTo>
                  <a:lnTo>
                    <a:pt x="1800" y="2750"/>
                  </a:lnTo>
                  <a:lnTo>
                    <a:pt x="0" y="9904"/>
                  </a:lnTo>
                  <a:lnTo>
                    <a:pt x="868" y="31476"/>
                  </a:lnTo>
                  <a:lnTo>
                    <a:pt x="7475" y="66560"/>
                  </a:lnTo>
                  <a:lnTo>
                    <a:pt x="16489" y="111998"/>
                  </a:lnTo>
                  <a:lnTo>
                    <a:pt x="21345" y="145948"/>
                  </a:lnTo>
                  <a:lnTo>
                    <a:pt x="28046" y="190711"/>
                  </a:lnTo>
                  <a:lnTo>
                    <a:pt x="35386" y="237913"/>
                  </a:lnTo>
                  <a:lnTo>
                    <a:pt x="37975" y="248241"/>
                  </a:lnTo>
                  <a:lnTo>
                    <a:pt x="42015" y="257250"/>
                  </a:lnTo>
                  <a:lnTo>
                    <a:pt x="41641" y="257283"/>
                  </a:lnTo>
                  <a:lnTo>
                    <a:pt x="3666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046"/>
            <p:cNvSpPr/>
            <p:nvPr>
              <p:custDataLst>
                <p:tags r:id="rId156"/>
              </p:custDataLst>
            </p:nvPr>
          </p:nvSpPr>
          <p:spPr>
            <a:xfrm>
              <a:off x="2822520" y="2990850"/>
              <a:ext cx="130257" cy="205282"/>
            </a:xfrm>
            <a:custGeom>
              <a:avLst/>
              <a:gdLst/>
              <a:ahLst/>
              <a:cxnLst/>
              <a:rect l="0" t="0" r="0" b="0"/>
              <a:pathLst>
                <a:path w="130257" h="205282">
                  <a:moveTo>
                    <a:pt x="85780" y="57150"/>
                  </a:moveTo>
                  <a:lnTo>
                    <a:pt x="85780" y="57150"/>
                  </a:lnTo>
                  <a:lnTo>
                    <a:pt x="81416" y="47011"/>
                  </a:lnTo>
                  <a:lnTo>
                    <a:pt x="79691" y="30668"/>
                  </a:lnTo>
                  <a:lnTo>
                    <a:pt x="78899" y="28912"/>
                  </a:lnTo>
                  <a:lnTo>
                    <a:pt x="77665" y="27741"/>
                  </a:lnTo>
                  <a:lnTo>
                    <a:pt x="76136" y="26961"/>
                  </a:lnTo>
                  <a:lnTo>
                    <a:pt x="63873" y="29233"/>
                  </a:lnTo>
                  <a:lnTo>
                    <a:pt x="46833" y="44489"/>
                  </a:lnTo>
                  <a:lnTo>
                    <a:pt x="18454" y="85066"/>
                  </a:lnTo>
                  <a:lnTo>
                    <a:pt x="3900" y="120690"/>
                  </a:lnTo>
                  <a:lnTo>
                    <a:pt x="0" y="143010"/>
                  </a:lnTo>
                  <a:lnTo>
                    <a:pt x="2030" y="162808"/>
                  </a:lnTo>
                  <a:lnTo>
                    <a:pt x="4546" y="172038"/>
                  </a:lnTo>
                  <a:lnTo>
                    <a:pt x="14868" y="187939"/>
                  </a:lnTo>
                  <a:lnTo>
                    <a:pt x="21572" y="195143"/>
                  </a:lnTo>
                  <a:lnTo>
                    <a:pt x="36547" y="203147"/>
                  </a:lnTo>
                  <a:lnTo>
                    <a:pt x="44491" y="205281"/>
                  </a:lnTo>
                  <a:lnTo>
                    <a:pt x="62726" y="203889"/>
                  </a:lnTo>
                  <a:lnTo>
                    <a:pt x="83295" y="197156"/>
                  </a:lnTo>
                  <a:lnTo>
                    <a:pt x="106548" y="184756"/>
                  </a:lnTo>
                  <a:lnTo>
                    <a:pt x="121586" y="169838"/>
                  </a:lnTo>
                  <a:lnTo>
                    <a:pt x="126584" y="161909"/>
                  </a:lnTo>
                  <a:lnTo>
                    <a:pt x="130256" y="141809"/>
                  </a:lnTo>
                  <a:lnTo>
                    <a:pt x="128125" y="119471"/>
                  </a:lnTo>
                  <a:lnTo>
                    <a:pt x="120122" y="97784"/>
                  </a:lnTo>
                  <a:lnTo>
                    <a:pt x="81583" y="53294"/>
                  </a:lnTo>
                  <a:lnTo>
                    <a:pt x="61197" y="29264"/>
                  </a:lnTo>
                  <a:lnTo>
                    <a:pt x="60219" y="23742"/>
                  </a:lnTo>
                  <a:lnTo>
                    <a:pt x="667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047"/>
            <p:cNvSpPr/>
            <p:nvPr>
              <p:custDataLst>
                <p:tags r:id="rId157"/>
              </p:custDataLst>
            </p:nvPr>
          </p:nvSpPr>
          <p:spPr>
            <a:xfrm>
              <a:off x="2965450" y="2868232"/>
              <a:ext cx="100388" cy="433769"/>
            </a:xfrm>
            <a:custGeom>
              <a:avLst/>
              <a:gdLst/>
              <a:ahLst/>
              <a:cxnLst/>
              <a:rect l="0" t="0" r="0" b="0"/>
              <a:pathLst>
                <a:path w="100388" h="433769">
                  <a:moveTo>
                    <a:pt x="38100" y="21018"/>
                  </a:moveTo>
                  <a:lnTo>
                    <a:pt x="38100" y="21018"/>
                  </a:lnTo>
                  <a:lnTo>
                    <a:pt x="32338" y="75"/>
                  </a:lnTo>
                  <a:lnTo>
                    <a:pt x="32142" y="0"/>
                  </a:lnTo>
                  <a:lnTo>
                    <a:pt x="32011" y="656"/>
                  </a:lnTo>
                  <a:lnTo>
                    <a:pt x="49362" y="45740"/>
                  </a:lnTo>
                  <a:lnTo>
                    <a:pt x="62861" y="82806"/>
                  </a:lnTo>
                  <a:lnTo>
                    <a:pt x="75916" y="127501"/>
                  </a:lnTo>
                  <a:lnTo>
                    <a:pt x="82360" y="152685"/>
                  </a:lnTo>
                  <a:lnTo>
                    <a:pt x="88774" y="179352"/>
                  </a:lnTo>
                  <a:lnTo>
                    <a:pt x="95166" y="207007"/>
                  </a:lnTo>
                  <a:lnTo>
                    <a:pt x="98722" y="233205"/>
                  </a:lnTo>
                  <a:lnTo>
                    <a:pt x="100387" y="258432"/>
                  </a:lnTo>
                  <a:lnTo>
                    <a:pt x="98944" y="305041"/>
                  </a:lnTo>
                  <a:lnTo>
                    <a:pt x="91248" y="344571"/>
                  </a:lnTo>
                  <a:lnTo>
                    <a:pt x="68272" y="388446"/>
                  </a:lnTo>
                  <a:lnTo>
                    <a:pt x="42493" y="413675"/>
                  </a:lnTo>
                  <a:lnTo>
                    <a:pt x="0" y="433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31"/>
          <p:cNvGrpSpPr/>
          <p:nvPr/>
        </p:nvGrpSpPr>
        <p:grpSpPr>
          <a:xfrm>
            <a:off x="7393631" y="2103436"/>
            <a:ext cx="791520" cy="299139"/>
            <a:chOff x="7393631" y="2103436"/>
            <a:chExt cx="791520" cy="299139"/>
          </a:xfrm>
        </p:grpSpPr>
        <p:sp>
          <p:nvSpPr>
            <p:cNvPr id="66" name="SMARTInkShape-2048"/>
            <p:cNvSpPr/>
            <p:nvPr>
              <p:custDataLst>
                <p:tags r:id="rId153"/>
              </p:custDataLst>
            </p:nvPr>
          </p:nvSpPr>
          <p:spPr>
            <a:xfrm>
              <a:off x="7393631" y="2103436"/>
              <a:ext cx="435920" cy="299139"/>
            </a:xfrm>
            <a:custGeom>
              <a:avLst/>
              <a:gdLst/>
              <a:ahLst/>
              <a:cxnLst/>
              <a:rect l="0" t="0" r="0" b="0"/>
              <a:pathLst>
                <a:path w="435920" h="299139">
                  <a:moveTo>
                    <a:pt x="23169" y="49214"/>
                  </a:moveTo>
                  <a:lnTo>
                    <a:pt x="23169" y="49214"/>
                  </a:lnTo>
                  <a:lnTo>
                    <a:pt x="13029" y="44850"/>
                  </a:lnTo>
                  <a:lnTo>
                    <a:pt x="2918" y="42747"/>
                  </a:lnTo>
                  <a:lnTo>
                    <a:pt x="1201" y="41375"/>
                  </a:lnTo>
                  <a:lnTo>
                    <a:pt x="57" y="39754"/>
                  </a:lnTo>
                  <a:lnTo>
                    <a:pt x="0" y="38674"/>
                  </a:lnTo>
                  <a:lnTo>
                    <a:pt x="667" y="37954"/>
                  </a:lnTo>
                  <a:lnTo>
                    <a:pt x="45879" y="27851"/>
                  </a:lnTo>
                  <a:lnTo>
                    <a:pt x="79124" y="20669"/>
                  </a:lnTo>
                  <a:lnTo>
                    <a:pt x="117417" y="12774"/>
                  </a:lnTo>
                  <a:lnTo>
                    <a:pt x="157955" y="6442"/>
                  </a:lnTo>
                  <a:lnTo>
                    <a:pt x="198079" y="1982"/>
                  </a:lnTo>
                  <a:lnTo>
                    <a:pt x="234727" y="0"/>
                  </a:lnTo>
                  <a:lnTo>
                    <a:pt x="276980" y="2255"/>
                  </a:lnTo>
                  <a:lnTo>
                    <a:pt x="298358" y="7392"/>
                  </a:lnTo>
                  <a:lnTo>
                    <a:pt x="301172" y="10043"/>
                  </a:lnTo>
                  <a:lnTo>
                    <a:pt x="302343" y="13223"/>
                  </a:lnTo>
                  <a:lnTo>
                    <a:pt x="302419" y="16753"/>
                  </a:lnTo>
                  <a:lnTo>
                    <a:pt x="292411" y="35206"/>
                  </a:lnTo>
                  <a:lnTo>
                    <a:pt x="263585" y="73206"/>
                  </a:lnTo>
                  <a:lnTo>
                    <a:pt x="228459" y="112689"/>
                  </a:lnTo>
                  <a:lnTo>
                    <a:pt x="196253" y="141160"/>
                  </a:lnTo>
                  <a:lnTo>
                    <a:pt x="158892" y="168396"/>
                  </a:lnTo>
                  <a:lnTo>
                    <a:pt x="119473" y="193200"/>
                  </a:lnTo>
                  <a:lnTo>
                    <a:pt x="80787" y="213632"/>
                  </a:lnTo>
                  <a:lnTo>
                    <a:pt x="36792" y="241001"/>
                  </a:lnTo>
                  <a:lnTo>
                    <a:pt x="11526" y="260243"/>
                  </a:lnTo>
                  <a:lnTo>
                    <a:pt x="8352" y="266100"/>
                  </a:lnTo>
                  <a:lnTo>
                    <a:pt x="7647" y="272121"/>
                  </a:lnTo>
                  <a:lnTo>
                    <a:pt x="8588" y="278252"/>
                  </a:lnTo>
                  <a:lnTo>
                    <a:pt x="12037" y="283045"/>
                  </a:lnTo>
                  <a:lnTo>
                    <a:pt x="23395" y="290252"/>
                  </a:lnTo>
                  <a:lnTo>
                    <a:pt x="59141" y="298276"/>
                  </a:lnTo>
                  <a:lnTo>
                    <a:pt x="98893" y="299138"/>
                  </a:lnTo>
                  <a:lnTo>
                    <a:pt x="122335" y="298380"/>
                  </a:lnTo>
                  <a:lnTo>
                    <a:pt x="149252" y="295758"/>
                  </a:lnTo>
                  <a:lnTo>
                    <a:pt x="178486" y="291893"/>
                  </a:lnTo>
                  <a:lnTo>
                    <a:pt x="209263" y="287200"/>
                  </a:lnTo>
                  <a:lnTo>
                    <a:pt x="238954" y="283366"/>
                  </a:lnTo>
                  <a:lnTo>
                    <a:pt x="267920" y="280104"/>
                  </a:lnTo>
                  <a:lnTo>
                    <a:pt x="296403" y="277224"/>
                  </a:lnTo>
                  <a:lnTo>
                    <a:pt x="322447" y="275304"/>
                  </a:lnTo>
                  <a:lnTo>
                    <a:pt x="346866" y="274024"/>
                  </a:lnTo>
                  <a:lnTo>
                    <a:pt x="387873" y="272602"/>
                  </a:lnTo>
                  <a:lnTo>
                    <a:pt x="435919" y="271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049"/>
            <p:cNvSpPr/>
            <p:nvPr>
              <p:custDataLst>
                <p:tags r:id="rId154"/>
              </p:custDataLst>
            </p:nvPr>
          </p:nvSpPr>
          <p:spPr>
            <a:xfrm>
              <a:off x="7940832" y="2241550"/>
              <a:ext cx="244319" cy="96217"/>
            </a:xfrm>
            <a:custGeom>
              <a:avLst/>
              <a:gdLst/>
              <a:ahLst/>
              <a:cxnLst/>
              <a:rect l="0" t="0" r="0" b="0"/>
              <a:pathLst>
                <a:path w="244319" h="96217">
                  <a:moveTo>
                    <a:pt x="15718" y="88900"/>
                  </a:moveTo>
                  <a:lnTo>
                    <a:pt x="15718" y="88900"/>
                  </a:lnTo>
                  <a:lnTo>
                    <a:pt x="6258" y="88900"/>
                  </a:lnTo>
                  <a:lnTo>
                    <a:pt x="2577" y="87018"/>
                  </a:lnTo>
                  <a:lnTo>
                    <a:pt x="607" y="85529"/>
                  </a:lnTo>
                  <a:lnTo>
                    <a:pt x="0" y="82419"/>
                  </a:lnTo>
                  <a:lnTo>
                    <a:pt x="3220" y="66519"/>
                  </a:lnTo>
                  <a:lnTo>
                    <a:pt x="9223" y="49555"/>
                  </a:lnTo>
                  <a:lnTo>
                    <a:pt x="27277" y="26912"/>
                  </a:lnTo>
                  <a:lnTo>
                    <a:pt x="43759" y="13540"/>
                  </a:lnTo>
                  <a:lnTo>
                    <a:pt x="48522" y="11849"/>
                  </a:lnTo>
                  <a:lnTo>
                    <a:pt x="57579" y="11851"/>
                  </a:lnTo>
                  <a:lnTo>
                    <a:pt x="77353" y="19190"/>
                  </a:lnTo>
                  <a:lnTo>
                    <a:pt x="112978" y="61202"/>
                  </a:lnTo>
                  <a:lnTo>
                    <a:pt x="135082" y="84927"/>
                  </a:lnTo>
                  <a:lnTo>
                    <a:pt x="148496" y="93719"/>
                  </a:lnTo>
                  <a:lnTo>
                    <a:pt x="163395" y="96216"/>
                  </a:lnTo>
                  <a:lnTo>
                    <a:pt x="171319" y="95894"/>
                  </a:lnTo>
                  <a:lnTo>
                    <a:pt x="178719" y="92151"/>
                  </a:lnTo>
                  <a:lnTo>
                    <a:pt x="222392" y="46202"/>
                  </a:lnTo>
                  <a:lnTo>
                    <a:pt x="239569" y="18273"/>
                  </a:lnTo>
                  <a:lnTo>
                    <a:pt x="244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432"/>
          <p:cNvGrpSpPr/>
          <p:nvPr/>
        </p:nvGrpSpPr>
        <p:grpSpPr>
          <a:xfrm>
            <a:off x="8417611" y="2036806"/>
            <a:ext cx="891490" cy="509545"/>
            <a:chOff x="8417611" y="2036806"/>
            <a:chExt cx="891490" cy="509545"/>
          </a:xfrm>
        </p:grpSpPr>
        <p:sp>
          <p:nvSpPr>
            <p:cNvPr id="69" name="SMARTInkShape-2050"/>
            <p:cNvSpPr/>
            <p:nvPr>
              <p:custDataLst>
                <p:tags r:id="rId149"/>
              </p:custDataLst>
            </p:nvPr>
          </p:nvSpPr>
          <p:spPr>
            <a:xfrm>
              <a:off x="8417611" y="2120900"/>
              <a:ext cx="202908" cy="289547"/>
            </a:xfrm>
            <a:custGeom>
              <a:avLst/>
              <a:gdLst/>
              <a:ahLst/>
              <a:cxnLst/>
              <a:rect l="0" t="0" r="0" b="0"/>
              <a:pathLst>
                <a:path w="202908" h="289547">
                  <a:moveTo>
                    <a:pt x="15189" y="38100"/>
                  </a:moveTo>
                  <a:lnTo>
                    <a:pt x="15189" y="38100"/>
                  </a:lnTo>
                  <a:lnTo>
                    <a:pt x="6350" y="78099"/>
                  </a:lnTo>
                  <a:lnTo>
                    <a:pt x="7004" y="124976"/>
                  </a:lnTo>
                  <a:lnTo>
                    <a:pt x="8023" y="160673"/>
                  </a:lnTo>
                  <a:lnTo>
                    <a:pt x="8475" y="196293"/>
                  </a:lnTo>
                  <a:lnTo>
                    <a:pt x="8731" y="242703"/>
                  </a:lnTo>
                  <a:lnTo>
                    <a:pt x="8830" y="289546"/>
                  </a:lnTo>
                  <a:lnTo>
                    <a:pt x="8132" y="245919"/>
                  </a:lnTo>
                  <a:lnTo>
                    <a:pt x="5468" y="206664"/>
                  </a:lnTo>
                  <a:lnTo>
                    <a:pt x="3770" y="180815"/>
                  </a:lnTo>
                  <a:lnTo>
                    <a:pt x="1931" y="151587"/>
                  </a:lnTo>
                  <a:lnTo>
                    <a:pt x="0" y="120108"/>
                  </a:lnTo>
                  <a:lnTo>
                    <a:pt x="829" y="92067"/>
                  </a:lnTo>
                  <a:lnTo>
                    <a:pt x="3500" y="66316"/>
                  </a:lnTo>
                  <a:lnTo>
                    <a:pt x="11405" y="25946"/>
                  </a:lnTo>
                  <a:lnTo>
                    <a:pt x="19622" y="8004"/>
                  </a:lnTo>
                  <a:lnTo>
                    <a:pt x="23788" y="6747"/>
                  </a:lnTo>
                  <a:lnTo>
                    <a:pt x="27978" y="9437"/>
                  </a:lnTo>
                  <a:lnTo>
                    <a:pt x="42497" y="33840"/>
                  </a:lnTo>
                  <a:lnTo>
                    <a:pt x="62085" y="79877"/>
                  </a:lnTo>
                  <a:lnTo>
                    <a:pt x="76954" y="120167"/>
                  </a:lnTo>
                  <a:lnTo>
                    <a:pt x="90618" y="161593"/>
                  </a:lnTo>
                  <a:lnTo>
                    <a:pt x="105627" y="201641"/>
                  </a:lnTo>
                  <a:lnTo>
                    <a:pt x="121000" y="237079"/>
                  </a:lnTo>
                  <a:lnTo>
                    <a:pt x="140850" y="269369"/>
                  </a:lnTo>
                  <a:lnTo>
                    <a:pt x="146234" y="273418"/>
                  </a:lnTo>
                  <a:lnTo>
                    <a:pt x="151236" y="275412"/>
                  </a:lnTo>
                  <a:lnTo>
                    <a:pt x="155981" y="273214"/>
                  </a:lnTo>
                  <a:lnTo>
                    <a:pt x="165017" y="261364"/>
                  </a:lnTo>
                  <a:lnTo>
                    <a:pt x="181408" y="214632"/>
                  </a:lnTo>
                  <a:lnTo>
                    <a:pt x="191605" y="171592"/>
                  </a:lnTo>
                  <a:lnTo>
                    <a:pt x="199429" y="126358"/>
                  </a:lnTo>
                  <a:lnTo>
                    <a:pt x="202907" y="85087"/>
                  </a:lnTo>
                  <a:lnTo>
                    <a:pt x="201493" y="39636"/>
                  </a:lnTo>
                  <a:lnTo>
                    <a:pt x="192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051"/>
            <p:cNvSpPr/>
            <p:nvPr>
              <p:custDataLst>
                <p:tags r:id="rId150"/>
              </p:custDataLst>
            </p:nvPr>
          </p:nvSpPr>
          <p:spPr>
            <a:xfrm>
              <a:off x="8781256" y="2036806"/>
              <a:ext cx="126912" cy="477795"/>
            </a:xfrm>
            <a:custGeom>
              <a:avLst/>
              <a:gdLst/>
              <a:ahLst/>
              <a:cxnLst/>
              <a:rect l="0" t="0" r="0" b="0"/>
              <a:pathLst>
                <a:path w="126912" h="477795">
                  <a:moveTo>
                    <a:pt x="121444" y="33294"/>
                  </a:moveTo>
                  <a:lnTo>
                    <a:pt x="121444" y="33294"/>
                  </a:lnTo>
                  <a:lnTo>
                    <a:pt x="124814" y="26552"/>
                  </a:lnTo>
                  <a:lnTo>
                    <a:pt x="126911" y="12246"/>
                  </a:lnTo>
                  <a:lnTo>
                    <a:pt x="125520" y="4419"/>
                  </a:lnTo>
                  <a:lnTo>
                    <a:pt x="124161" y="1344"/>
                  </a:lnTo>
                  <a:lnTo>
                    <a:pt x="121139" y="0"/>
                  </a:lnTo>
                  <a:lnTo>
                    <a:pt x="112136" y="387"/>
                  </a:lnTo>
                  <a:lnTo>
                    <a:pt x="99198" y="10437"/>
                  </a:lnTo>
                  <a:lnTo>
                    <a:pt x="70403" y="47218"/>
                  </a:lnTo>
                  <a:lnTo>
                    <a:pt x="46549" y="89577"/>
                  </a:lnTo>
                  <a:lnTo>
                    <a:pt x="36236" y="116677"/>
                  </a:lnTo>
                  <a:lnTo>
                    <a:pt x="26538" y="146033"/>
                  </a:lnTo>
                  <a:lnTo>
                    <a:pt x="17957" y="176186"/>
                  </a:lnTo>
                  <a:lnTo>
                    <a:pt x="10119" y="206872"/>
                  </a:lnTo>
                  <a:lnTo>
                    <a:pt x="2778" y="237913"/>
                  </a:lnTo>
                  <a:lnTo>
                    <a:pt x="0" y="267779"/>
                  </a:lnTo>
                  <a:lnTo>
                    <a:pt x="265" y="296861"/>
                  </a:lnTo>
                  <a:lnTo>
                    <a:pt x="2557" y="325422"/>
                  </a:lnTo>
                  <a:lnTo>
                    <a:pt x="9731" y="351518"/>
                  </a:lnTo>
                  <a:lnTo>
                    <a:pt x="20157" y="375971"/>
                  </a:lnTo>
                  <a:lnTo>
                    <a:pt x="46794" y="418428"/>
                  </a:lnTo>
                  <a:lnTo>
                    <a:pt x="108744" y="477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052"/>
            <p:cNvSpPr/>
            <p:nvPr>
              <p:custDataLst>
                <p:tags r:id="rId151"/>
              </p:custDataLst>
            </p:nvPr>
          </p:nvSpPr>
          <p:spPr>
            <a:xfrm>
              <a:off x="9011528" y="2189751"/>
              <a:ext cx="176173" cy="250246"/>
            </a:xfrm>
            <a:custGeom>
              <a:avLst/>
              <a:gdLst/>
              <a:ahLst/>
              <a:cxnLst/>
              <a:rect l="0" t="0" r="0" b="0"/>
              <a:pathLst>
                <a:path w="176173" h="250246">
                  <a:moveTo>
                    <a:pt x="107072" y="32749"/>
                  </a:moveTo>
                  <a:lnTo>
                    <a:pt x="107072" y="32749"/>
                  </a:lnTo>
                  <a:lnTo>
                    <a:pt x="102003" y="26974"/>
                  </a:lnTo>
                  <a:lnTo>
                    <a:pt x="92144" y="12355"/>
                  </a:lnTo>
                  <a:lnTo>
                    <a:pt x="86091" y="9573"/>
                  </a:lnTo>
                  <a:lnTo>
                    <a:pt x="82501" y="8832"/>
                  </a:lnTo>
                  <a:lnTo>
                    <a:pt x="72869" y="11771"/>
                  </a:lnTo>
                  <a:lnTo>
                    <a:pt x="67336" y="14530"/>
                  </a:lnTo>
                  <a:lnTo>
                    <a:pt x="46066" y="35269"/>
                  </a:lnTo>
                  <a:lnTo>
                    <a:pt x="18518" y="77240"/>
                  </a:lnTo>
                  <a:lnTo>
                    <a:pt x="5861" y="109908"/>
                  </a:lnTo>
                  <a:lnTo>
                    <a:pt x="0" y="142536"/>
                  </a:lnTo>
                  <a:lnTo>
                    <a:pt x="2099" y="173501"/>
                  </a:lnTo>
                  <a:lnTo>
                    <a:pt x="13380" y="199963"/>
                  </a:lnTo>
                  <a:lnTo>
                    <a:pt x="30859" y="222072"/>
                  </a:lnTo>
                  <a:lnTo>
                    <a:pt x="52738" y="238953"/>
                  </a:lnTo>
                  <a:lnTo>
                    <a:pt x="78455" y="247868"/>
                  </a:lnTo>
                  <a:lnTo>
                    <a:pt x="92228" y="250245"/>
                  </a:lnTo>
                  <a:lnTo>
                    <a:pt x="116937" y="245360"/>
                  </a:lnTo>
                  <a:lnTo>
                    <a:pt x="128465" y="240106"/>
                  </a:lnTo>
                  <a:lnTo>
                    <a:pt x="148800" y="219217"/>
                  </a:lnTo>
                  <a:lnTo>
                    <a:pt x="158174" y="205744"/>
                  </a:lnTo>
                  <a:lnTo>
                    <a:pt x="170472" y="168197"/>
                  </a:lnTo>
                  <a:lnTo>
                    <a:pt x="176172" y="121876"/>
                  </a:lnTo>
                  <a:lnTo>
                    <a:pt x="175717" y="95695"/>
                  </a:lnTo>
                  <a:lnTo>
                    <a:pt x="174002" y="68363"/>
                  </a:lnTo>
                  <a:lnTo>
                    <a:pt x="162689" y="30468"/>
                  </a:lnTo>
                  <a:lnTo>
                    <a:pt x="154733" y="16412"/>
                  </a:lnTo>
                  <a:lnTo>
                    <a:pt x="144490" y="7746"/>
                  </a:lnTo>
                  <a:lnTo>
                    <a:pt x="119939" y="0"/>
                  </a:lnTo>
                  <a:lnTo>
                    <a:pt x="108594" y="1039"/>
                  </a:lnTo>
                  <a:lnTo>
                    <a:pt x="88463" y="9718"/>
                  </a:lnTo>
                  <a:lnTo>
                    <a:pt x="81966" y="16690"/>
                  </a:lnTo>
                  <a:lnTo>
                    <a:pt x="68972" y="5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053"/>
            <p:cNvSpPr/>
            <p:nvPr>
              <p:custDataLst>
                <p:tags r:id="rId152"/>
              </p:custDataLst>
            </p:nvPr>
          </p:nvSpPr>
          <p:spPr>
            <a:xfrm>
              <a:off x="9213850" y="246380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95250" y="0"/>
                  </a:moveTo>
                  <a:lnTo>
                    <a:pt x="95250" y="0"/>
                  </a:lnTo>
                  <a:lnTo>
                    <a:pt x="47687" y="3535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33"/>
          <p:cNvGrpSpPr/>
          <p:nvPr/>
        </p:nvGrpSpPr>
        <p:grpSpPr>
          <a:xfrm>
            <a:off x="9741860" y="2089150"/>
            <a:ext cx="193525" cy="431801"/>
            <a:chOff x="9741860" y="2089150"/>
            <a:chExt cx="193525" cy="431801"/>
          </a:xfrm>
        </p:grpSpPr>
        <p:sp>
          <p:nvSpPr>
            <p:cNvPr id="74" name="SMARTInkShape-2054"/>
            <p:cNvSpPr/>
            <p:nvPr>
              <p:custDataLst>
                <p:tags r:id="rId147"/>
              </p:custDataLst>
            </p:nvPr>
          </p:nvSpPr>
          <p:spPr>
            <a:xfrm>
              <a:off x="9741860" y="2165350"/>
              <a:ext cx="18091" cy="273051"/>
            </a:xfrm>
            <a:custGeom>
              <a:avLst/>
              <a:gdLst/>
              <a:ahLst/>
              <a:cxnLst/>
              <a:rect l="0" t="0" r="0" b="0"/>
              <a:pathLst>
                <a:path w="18091" h="273051">
                  <a:moveTo>
                    <a:pt x="11740" y="0"/>
                  </a:moveTo>
                  <a:lnTo>
                    <a:pt x="11740" y="0"/>
                  </a:lnTo>
                  <a:lnTo>
                    <a:pt x="8369" y="0"/>
                  </a:lnTo>
                  <a:lnTo>
                    <a:pt x="3901" y="42063"/>
                  </a:lnTo>
                  <a:lnTo>
                    <a:pt x="1200" y="75139"/>
                  </a:lnTo>
                  <a:lnTo>
                    <a:pt x="0" y="113358"/>
                  </a:lnTo>
                  <a:lnTo>
                    <a:pt x="1348" y="150100"/>
                  </a:lnTo>
                  <a:lnTo>
                    <a:pt x="3592" y="184539"/>
                  </a:lnTo>
                  <a:lnTo>
                    <a:pt x="6268" y="229577"/>
                  </a:lnTo>
                  <a:lnTo>
                    <a:pt x="1809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055"/>
            <p:cNvSpPr/>
            <p:nvPr>
              <p:custDataLst>
                <p:tags r:id="rId148"/>
              </p:custDataLst>
            </p:nvPr>
          </p:nvSpPr>
          <p:spPr>
            <a:xfrm>
              <a:off x="9817100" y="2089150"/>
              <a:ext cx="118285" cy="431801"/>
            </a:xfrm>
            <a:custGeom>
              <a:avLst/>
              <a:gdLst/>
              <a:ahLst/>
              <a:cxnLst/>
              <a:rect l="0" t="0" r="0" b="0"/>
              <a:pathLst>
                <a:path w="118285" h="431801">
                  <a:moveTo>
                    <a:pt x="88900" y="0"/>
                  </a:moveTo>
                  <a:lnTo>
                    <a:pt x="88900" y="0"/>
                  </a:lnTo>
                  <a:lnTo>
                    <a:pt x="92270" y="3371"/>
                  </a:lnTo>
                  <a:lnTo>
                    <a:pt x="104800" y="44776"/>
                  </a:lnTo>
                  <a:lnTo>
                    <a:pt x="112664" y="84811"/>
                  </a:lnTo>
                  <a:lnTo>
                    <a:pt x="115327" y="108752"/>
                  </a:lnTo>
                  <a:lnTo>
                    <a:pt x="117101" y="134590"/>
                  </a:lnTo>
                  <a:lnTo>
                    <a:pt x="118284" y="161694"/>
                  </a:lnTo>
                  <a:lnTo>
                    <a:pt x="116956" y="188934"/>
                  </a:lnTo>
                  <a:lnTo>
                    <a:pt x="113954" y="216267"/>
                  </a:lnTo>
                  <a:lnTo>
                    <a:pt x="109837" y="243662"/>
                  </a:lnTo>
                  <a:lnTo>
                    <a:pt x="102857" y="270391"/>
                  </a:lnTo>
                  <a:lnTo>
                    <a:pt x="93972" y="296677"/>
                  </a:lnTo>
                  <a:lnTo>
                    <a:pt x="83814" y="322668"/>
                  </a:lnTo>
                  <a:lnTo>
                    <a:pt x="53715" y="368480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2056"/>
          <p:cNvSpPr/>
          <p:nvPr>
            <p:custDataLst>
              <p:tags r:id="rId4"/>
            </p:custDataLst>
          </p:nvPr>
        </p:nvSpPr>
        <p:spPr>
          <a:xfrm>
            <a:off x="8337550" y="2661241"/>
            <a:ext cx="1517651" cy="131855"/>
          </a:xfrm>
          <a:custGeom>
            <a:avLst/>
            <a:gdLst/>
            <a:ahLst/>
            <a:cxnLst/>
            <a:rect l="0" t="0" r="0" b="0"/>
            <a:pathLst>
              <a:path w="1517651" h="131855">
                <a:moveTo>
                  <a:pt x="0" y="107359"/>
                </a:moveTo>
                <a:lnTo>
                  <a:pt x="0" y="107359"/>
                </a:lnTo>
                <a:lnTo>
                  <a:pt x="41132" y="97220"/>
                </a:lnTo>
                <a:lnTo>
                  <a:pt x="63405" y="93544"/>
                </a:lnTo>
                <a:lnTo>
                  <a:pt x="88836" y="89682"/>
                </a:lnTo>
                <a:lnTo>
                  <a:pt x="123430" y="84991"/>
                </a:lnTo>
                <a:lnTo>
                  <a:pt x="164131" y="79747"/>
                </a:lnTo>
                <a:lnTo>
                  <a:pt x="208904" y="74134"/>
                </a:lnTo>
                <a:lnTo>
                  <a:pt x="261330" y="68276"/>
                </a:lnTo>
                <a:lnTo>
                  <a:pt x="318859" y="62254"/>
                </a:lnTo>
                <a:lnTo>
                  <a:pt x="379789" y="56122"/>
                </a:lnTo>
                <a:lnTo>
                  <a:pt x="444398" y="49918"/>
                </a:lnTo>
                <a:lnTo>
                  <a:pt x="511460" y="43665"/>
                </a:lnTo>
                <a:lnTo>
                  <a:pt x="580157" y="37380"/>
                </a:lnTo>
                <a:lnTo>
                  <a:pt x="647826" y="31073"/>
                </a:lnTo>
                <a:lnTo>
                  <a:pt x="714811" y="24751"/>
                </a:lnTo>
                <a:lnTo>
                  <a:pt x="781341" y="18421"/>
                </a:lnTo>
                <a:lnTo>
                  <a:pt x="842628" y="13494"/>
                </a:lnTo>
                <a:lnTo>
                  <a:pt x="900419" y="9505"/>
                </a:lnTo>
                <a:lnTo>
                  <a:pt x="955878" y="6139"/>
                </a:lnTo>
                <a:lnTo>
                  <a:pt x="1001320" y="3896"/>
                </a:lnTo>
                <a:lnTo>
                  <a:pt x="1040079" y="2400"/>
                </a:lnTo>
                <a:lnTo>
                  <a:pt x="1074386" y="1403"/>
                </a:lnTo>
                <a:lnTo>
                  <a:pt x="1114387" y="295"/>
                </a:lnTo>
                <a:lnTo>
                  <a:pt x="1126041" y="0"/>
                </a:lnTo>
                <a:lnTo>
                  <a:pt x="1127461" y="1214"/>
                </a:lnTo>
                <a:lnTo>
                  <a:pt x="1112105" y="6326"/>
                </a:lnTo>
                <a:lnTo>
                  <a:pt x="1087830" y="9665"/>
                </a:lnTo>
                <a:lnTo>
                  <a:pt x="1054009" y="13302"/>
                </a:lnTo>
                <a:lnTo>
                  <a:pt x="1013823" y="17137"/>
                </a:lnTo>
                <a:lnTo>
                  <a:pt x="963748" y="21811"/>
                </a:lnTo>
                <a:lnTo>
                  <a:pt x="907083" y="27044"/>
                </a:lnTo>
                <a:lnTo>
                  <a:pt x="846022" y="32649"/>
                </a:lnTo>
                <a:lnTo>
                  <a:pt x="779209" y="39208"/>
                </a:lnTo>
                <a:lnTo>
                  <a:pt x="708561" y="46402"/>
                </a:lnTo>
                <a:lnTo>
                  <a:pt x="635357" y="54021"/>
                </a:lnTo>
                <a:lnTo>
                  <a:pt x="562566" y="62628"/>
                </a:lnTo>
                <a:lnTo>
                  <a:pt x="490049" y="71894"/>
                </a:lnTo>
                <a:lnTo>
                  <a:pt x="417716" y="81599"/>
                </a:lnTo>
                <a:lnTo>
                  <a:pt x="352561" y="90186"/>
                </a:lnTo>
                <a:lnTo>
                  <a:pt x="292191" y="98027"/>
                </a:lnTo>
                <a:lnTo>
                  <a:pt x="235010" y="105371"/>
                </a:lnTo>
                <a:lnTo>
                  <a:pt x="188423" y="111678"/>
                </a:lnTo>
                <a:lnTo>
                  <a:pt x="148899" y="117294"/>
                </a:lnTo>
                <a:lnTo>
                  <a:pt x="114082" y="122449"/>
                </a:lnTo>
                <a:lnTo>
                  <a:pt x="73516" y="128177"/>
                </a:lnTo>
                <a:lnTo>
                  <a:pt x="61711" y="129704"/>
                </a:lnTo>
                <a:lnTo>
                  <a:pt x="61602" y="130722"/>
                </a:lnTo>
                <a:lnTo>
                  <a:pt x="82176" y="131854"/>
                </a:lnTo>
                <a:lnTo>
                  <a:pt x="109817" y="130039"/>
                </a:lnTo>
                <a:lnTo>
                  <a:pt x="147295" y="126712"/>
                </a:lnTo>
                <a:lnTo>
                  <a:pt x="191329" y="122378"/>
                </a:lnTo>
                <a:lnTo>
                  <a:pt x="249614" y="116666"/>
                </a:lnTo>
                <a:lnTo>
                  <a:pt x="317398" y="110036"/>
                </a:lnTo>
                <a:lnTo>
                  <a:pt x="391516" y="102793"/>
                </a:lnTo>
                <a:lnTo>
                  <a:pt x="475499" y="95849"/>
                </a:lnTo>
                <a:lnTo>
                  <a:pt x="566060" y="89102"/>
                </a:lnTo>
                <a:lnTo>
                  <a:pt x="661007" y="82488"/>
                </a:lnTo>
                <a:lnTo>
                  <a:pt x="756760" y="76667"/>
                </a:lnTo>
                <a:lnTo>
                  <a:pt x="853050" y="71376"/>
                </a:lnTo>
                <a:lnTo>
                  <a:pt x="949700" y="66437"/>
                </a:lnTo>
                <a:lnTo>
                  <a:pt x="1039533" y="62439"/>
                </a:lnTo>
                <a:lnTo>
                  <a:pt x="1124822" y="59068"/>
                </a:lnTo>
                <a:lnTo>
                  <a:pt x="1207081" y="56115"/>
                </a:lnTo>
                <a:lnTo>
                  <a:pt x="1278148" y="54146"/>
                </a:lnTo>
                <a:lnTo>
                  <a:pt x="1341755" y="52834"/>
                </a:lnTo>
                <a:lnTo>
                  <a:pt x="1400386" y="51959"/>
                </a:lnTo>
                <a:lnTo>
                  <a:pt x="1439475" y="51375"/>
                </a:lnTo>
                <a:lnTo>
                  <a:pt x="1517650" y="502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435"/>
          <p:cNvGrpSpPr/>
          <p:nvPr/>
        </p:nvGrpSpPr>
        <p:grpSpPr>
          <a:xfrm>
            <a:off x="7689850" y="3123955"/>
            <a:ext cx="994381" cy="514182"/>
            <a:chOff x="7689850" y="3123955"/>
            <a:chExt cx="994381" cy="514182"/>
          </a:xfrm>
        </p:grpSpPr>
        <p:sp>
          <p:nvSpPr>
            <p:cNvPr id="78" name="SMARTInkShape-2057"/>
            <p:cNvSpPr/>
            <p:nvPr>
              <p:custDataLst>
                <p:tags r:id="rId140"/>
              </p:custDataLst>
            </p:nvPr>
          </p:nvSpPr>
          <p:spPr>
            <a:xfrm>
              <a:off x="7711818" y="3152579"/>
              <a:ext cx="47883" cy="382050"/>
            </a:xfrm>
            <a:custGeom>
              <a:avLst/>
              <a:gdLst/>
              <a:ahLst/>
              <a:cxnLst/>
              <a:rect l="0" t="0" r="0" b="0"/>
              <a:pathLst>
                <a:path w="47883" h="382050">
                  <a:moveTo>
                    <a:pt x="47882" y="3371"/>
                  </a:moveTo>
                  <a:lnTo>
                    <a:pt x="47882" y="3371"/>
                  </a:lnTo>
                  <a:lnTo>
                    <a:pt x="37769" y="0"/>
                  </a:lnTo>
                  <a:lnTo>
                    <a:pt x="33378" y="1829"/>
                  </a:lnTo>
                  <a:lnTo>
                    <a:pt x="24738" y="11388"/>
                  </a:lnTo>
                  <a:lnTo>
                    <a:pt x="18681" y="46120"/>
                  </a:lnTo>
                  <a:lnTo>
                    <a:pt x="17265" y="81872"/>
                  </a:lnTo>
                  <a:lnTo>
                    <a:pt x="16635" y="124338"/>
                  </a:lnTo>
                  <a:lnTo>
                    <a:pt x="16354" y="171434"/>
                  </a:lnTo>
                  <a:lnTo>
                    <a:pt x="15575" y="195846"/>
                  </a:lnTo>
                  <a:lnTo>
                    <a:pt x="14350" y="220588"/>
                  </a:lnTo>
                  <a:lnTo>
                    <a:pt x="12827" y="245548"/>
                  </a:lnTo>
                  <a:lnTo>
                    <a:pt x="9253" y="290217"/>
                  </a:lnTo>
                  <a:lnTo>
                    <a:pt x="6019" y="328413"/>
                  </a:lnTo>
                  <a:lnTo>
                    <a:pt x="2062" y="374153"/>
                  </a:lnTo>
                  <a:lnTo>
                    <a:pt x="0" y="381946"/>
                  </a:lnTo>
                  <a:lnTo>
                    <a:pt x="439" y="382049"/>
                  </a:lnTo>
                  <a:lnTo>
                    <a:pt x="3432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058"/>
            <p:cNvSpPr/>
            <p:nvPr>
              <p:custDataLst>
                <p:tags r:id="rId141"/>
              </p:custDataLst>
            </p:nvPr>
          </p:nvSpPr>
          <p:spPr>
            <a:xfrm>
              <a:off x="7699179" y="3123955"/>
              <a:ext cx="263722" cy="108196"/>
            </a:xfrm>
            <a:custGeom>
              <a:avLst/>
              <a:gdLst/>
              <a:ahLst/>
              <a:cxnLst/>
              <a:rect l="0" t="0" r="0" b="0"/>
              <a:pathLst>
                <a:path w="263722" h="108196">
                  <a:moveTo>
                    <a:pt x="3371" y="108195"/>
                  </a:moveTo>
                  <a:lnTo>
                    <a:pt x="3371" y="108195"/>
                  </a:lnTo>
                  <a:lnTo>
                    <a:pt x="0" y="98082"/>
                  </a:lnTo>
                  <a:lnTo>
                    <a:pt x="226" y="87473"/>
                  </a:lnTo>
                  <a:lnTo>
                    <a:pt x="1274" y="81680"/>
                  </a:lnTo>
                  <a:lnTo>
                    <a:pt x="8083" y="71481"/>
                  </a:lnTo>
                  <a:lnTo>
                    <a:pt x="20282" y="61538"/>
                  </a:lnTo>
                  <a:lnTo>
                    <a:pt x="54478" y="44042"/>
                  </a:lnTo>
                  <a:lnTo>
                    <a:pt x="91466" y="31704"/>
                  </a:lnTo>
                  <a:lnTo>
                    <a:pt x="131894" y="21047"/>
                  </a:lnTo>
                  <a:lnTo>
                    <a:pt x="171265" y="11607"/>
                  </a:lnTo>
                  <a:lnTo>
                    <a:pt x="205226" y="2708"/>
                  </a:lnTo>
                  <a:lnTo>
                    <a:pt x="249240" y="0"/>
                  </a:lnTo>
                  <a:lnTo>
                    <a:pt x="263721" y="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059"/>
            <p:cNvSpPr/>
            <p:nvPr>
              <p:custDataLst>
                <p:tags r:id="rId142"/>
              </p:custDataLst>
            </p:nvPr>
          </p:nvSpPr>
          <p:spPr>
            <a:xfrm>
              <a:off x="7689850" y="3308350"/>
              <a:ext cx="209551" cy="63501"/>
            </a:xfrm>
            <a:custGeom>
              <a:avLst/>
              <a:gdLst/>
              <a:ahLst/>
              <a:cxnLst/>
              <a:rect l="0" t="0" r="0" b="0"/>
              <a:pathLst>
                <a:path w="209551" h="63501">
                  <a:moveTo>
                    <a:pt x="0" y="63500"/>
                  </a:moveTo>
                  <a:lnTo>
                    <a:pt x="0" y="63500"/>
                  </a:lnTo>
                  <a:lnTo>
                    <a:pt x="40398" y="42530"/>
                  </a:lnTo>
                  <a:lnTo>
                    <a:pt x="73223" y="30897"/>
                  </a:lnTo>
                  <a:lnTo>
                    <a:pt x="107567" y="20553"/>
                  </a:lnTo>
                  <a:lnTo>
                    <a:pt x="141646" y="11957"/>
                  </a:lnTo>
                  <a:lnTo>
                    <a:pt x="186921" y="385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060"/>
            <p:cNvSpPr/>
            <p:nvPr>
              <p:custDataLst>
                <p:tags r:id="rId143"/>
              </p:custDataLst>
            </p:nvPr>
          </p:nvSpPr>
          <p:spPr>
            <a:xfrm>
              <a:off x="7845530" y="3505379"/>
              <a:ext cx="231671" cy="132758"/>
            </a:xfrm>
            <a:custGeom>
              <a:avLst/>
              <a:gdLst/>
              <a:ahLst/>
              <a:cxnLst/>
              <a:rect l="0" t="0" r="0" b="0"/>
              <a:pathLst>
                <a:path w="231671" h="132758">
                  <a:moveTo>
                    <a:pt x="9420" y="12521"/>
                  </a:moveTo>
                  <a:lnTo>
                    <a:pt x="9420" y="12521"/>
                  </a:lnTo>
                  <a:lnTo>
                    <a:pt x="6049" y="9150"/>
                  </a:lnTo>
                  <a:lnTo>
                    <a:pt x="2512" y="7495"/>
                  </a:lnTo>
                  <a:lnTo>
                    <a:pt x="581" y="7054"/>
                  </a:lnTo>
                  <a:lnTo>
                    <a:pt x="0" y="6759"/>
                  </a:lnTo>
                  <a:lnTo>
                    <a:pt x="317" y="6563"/>
                  </a:lnTo>
                  <a:lnTo>
                    <a:pt x="1235" y="6432"/>
                  </a:lnTo>
                  <a:lnTo>
                    <a:pt x="14258" y="1858"/>
                  </a:lnTo>
                  <a:lnTo>
                    <a:pt x="59418" y="0"/>
                  </a:lnTo>
                  <a:lnTo>
                    <a:pt x="104579" y="542"/>
                  </a:lnTo>
                  <a:lnTo>
                    <a:pt x="124291" y="5290"/>
                  </a:lnTo>
                  <a:lnTo>
                    <a:pt x="126218" y="6995"/>
                  </a:lnTo>
                  <a:lnTo>
                    <a:pt x="128358" y="12652"/>
                  </a:lnTo>
                  <a:lnTo>
                    <a:pt x="127517" y="16136"/>
                  </a:lnTo>
                  <a:lnTo>
                    <a:pt x="112243" y="39372"/>
                  </a:lnTo>
                  <a:lnTo>
                    <a:pt x="66858" y="82456"/>
                  </a:lnTo>
                  <a:lnTo>
                    <a:pt x="26034" y="123622"/>
                  </a:lnTo>
                  <a:lnTo>
                    <a:pt x="23859" y="128457"/>
                  </a:lnTo>
                  <a:lnTo>
                    <a:pt x="24690" y="130028"/>
                  </a:lnTo>
                  <a:lnTo>
                    <a:pt x="26655" y="131076"/>
                  </a:lnTo>
                  <a:lnTo>
                    <a:pt x="46691" y="132757"/>
                  </a:lnTo>
                  <a:lnTo>
                    <a:pt x="93739" y="123655"/>
                  </a:lnTo>
                  <a:lnTo>
                    <a:pt x="140315" y="116554"/>
                  </a:lnTo>
                  <a:lnTo>
                    <a:pt x="187042" y="110687"/>
                  </a:lnTo>
                  <a:lnTo>
                    <a:pt x="231670" y="107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061"/>
            <p:cNvSpPr/>
            <p:nvPr>
              <p:custDataLst>
                <p:tags r:id="rId144"/>
              </p:custDataLst>
            </p:nvPr>
          </p:nvSpPr>
          <p:spPr>
            <a:xfrm>
              <a:off x="8151107" y="3202582"/>
              <a:ext cx="110244" cy="305050"/>
            </a:xfrm>
            <a:custGeom>
              <a:avLst/>
              <a:gdLst/>
              <a:ahLst/>
              <a:cxnLst/>
              <a:rect l="0" t="0" r="0" b="0"/>
              <a:pathLst>
                <a:path w="110244" h="305050">
                  <a:moveTo>
                    <a:pt x="103893" y="29568"/>
                  </a:moveTo>
                  <a:lnTo>
                    <a:pt x="103893" y="29568"/>
                  </a:lnTo>
                  <a:lnTo>
                    <a:pt x="89588" y="15263"/>
                  </a:lnTo>
                  <a:lnTo>
                    <a:pt x="86951" y="8864"/>
                  </a:lnTo>
                  <a:lnTo>
                    <a:pt x="86248" y="5182"/>
                  </a:lnTo>
                  <a:lnTo>
                    <a:pt x="85074" y="2727"/>
                  </a:lnTo>
                  <a:lnTo>
                    <a:pt x="83586" y="1091"/>
                  </a:lnTo>
                  <a:lnTo>
                    <a:pt x="81888" y="0"/>
                  </a:lnTo>
                  <a:lnTo>
                    <a:pt x="79345" y="684"/>
                  </a:lnTo>
                  <a:lnTo>
                    <a:pt x="72758" y="5206"/>
                  </a:lnTo>
                  <a:lnTo>
                    <a:pt x="46890" y="37639"/>
                  </a:lnTo>
                  <a:lnTo>
                    <a:pt x="31051" y="67727"/>
                  </a:lnTo>
                  <a:lnTo>
                    <a:pt x="16485" y="107911"/>
                  </a:lnTo>
                  <a:lnTo>
                    <a:pt x="5073" y="151876"/>
                  </a:lnTo>
                  <a:lnTo>
                    <a:pt x="0" y="192583"/>
                  </a:lnTo>
                  <a:lnTo>
                    <a:pt x="1509" y="228078"/>
                  </a:lnTo>
                  <a:lnTo>
                    <a:pt x="9000" y="258906"/>
                  </a:lnTo>
                  <a:lnTo>
                    <a:pt x="24089" y="284366"/>
                  </a:lnTo>
                  <a:lnTo>
                    <a:pt x="44435" y="299915"/>
                  </a:lnTo>
                  <a:lnTo>
                    <a:pt x="55787" y="305049"/>
                  </a:lnTo>
                  <a:lnTo>
                    <a:pt x="110243" y="302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62"/>
            <p:cNvSpPr/>
            <p:nvPr>
              <p:custDataLst>
                <p:tags r:id="rId145"/>
              </p:custDataLst>
            </p:nvPr>
          </p:nvSpPr>
          <p:spPr>
            <a:xfrm>
              <a:off x="8342196" y="3248130"/>
              <a:ext cx="173155" cy="199921"/>
            </a:xfrm>
            <a:custGeom>
              <a:avLst/>
              <a:gdLst/>
              <a:ahLst/>
              <a:cxnLst/>
              <a:rect l="0" t="0" r="0" b="0"/>
              <a:pathLst>
                <a:path w="173155" h="199921">
                  <a:moveTo>
                    <a:pt x="173154" y="9420"/>
                  </a:moveTo>
                  <a:lnTo>
                    <a:pt x="173154" y="9420"/>
                  </a:lnTo>
                  <a:lnTo>
                    <a:pt x="173154" y="0"/>
                  </a:lnTo>
                  <a:lnTo>
                    <a:pt x="173154" y="1235"/>
                  </a:lnTo>
                  <a:lnTo>
                    <a:pt x="150786" y="46300"/>
                  </a:lnTo>
                  <a:lnTo>
                    <a:pt x="128048" y="92984"/>
                  </a:lnTo>
                  <a:lnTo>
                    <a:pt x="107578" y="130370"/>
                  </a:lnTo>
                  <a:lnTo>
                    <a:pt x="91092" y="153486"/>
                  </a:lnTo>
                  <a:lnTo>
                    <a:pt x="55526" y="181811"/>
                  </a:lnTo>
                  <a:lnTo>
                    <a:pt x="48169" y="185730"/>
                  </a:lnTo>
                  <a:lnTo>
                    <a:pt x="41147" y="186932"/>
                  </a:lnTo>
                  <a:lnTo>
                    <a:pt x="27700" y="184505"/>
                  </a:lnTo>
                  <a:lnTo>
                    <a:pt x="16550" y="174960"/>
                  </a:lnTo>
                  <a:lnTo>
                    <a:pt x="7597" y="160604"/>
                  </a:lnTo>
                  <a:lnTo>
                    <a:pt x="0" y="134805"/>
                  </a:lnTo>
                  <a:lnTo>
                    <a:pt x="476" y="122532"/>
                  </a:lnTo>
                  <a:lnTo>
                    <a:pt x="2296" y="118695"/>
                  </a:lnTo>
                  <a:lnTo>
                    <a:pt x="4921" y="116136"/>
                  </a:lnTo>
                  <a:lnTo>
                    <a:pt x="8082" y="114431"/>
                  </a:lnTo>
                  <a:lnTo>
                    <a:pt x="19119" y="114417"/>
                  </a:lnTo>
                  <a:lnTo>
                    <a:pt x="34845" y="118174"/>
                  </a:lnTo>
                  <a:lnTo>
                    <a:pt x="77551" y="137833"/>
                  </a:lnTo>
                  <a:lnTo>
                    <a:pt x="124293" y="172015"/>
                  </a:lnTo>
                  <a:lnTo>
                    <a:pt x="151127" y="197195"/>
                  </a:lnTo>
                  <a:lnTo>
                    <a:pt x="155647" y="199514"/>
                  </a:lnTo>
                  <a:lnTo>
                    <a:pt x="173154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063"/>
            <p:cNvSpPr/>
            <p:nvPr>
              <p:custDataLst>
                <p:tags r:id="rId146"/>
              </p:custDataLst>
            </p:nvPr>
          </p:nvSpPr>
          <p:spPr>
            <a:xfrm>
              <a:off x="8610600" y="3153462"/>
              <a:ext cx="73631" cy="383489"/>
            </a:xfrm>
            <a:custGeom>
              <a:avLst/>
              <a:gdLst/>
              <a:ahLst/>
              <a:cxnLst/>
              <a:rect l="0" t="0" r="0" b="0"/>
              <a:pathLst>
                <a:path w="73631" h="383489">
                  <a:moveTo>
                    <a:pt x="12700" y="8838"/>
                  </a:moveTo>
                  <a:lnTo>
                    <a:pt x="12700" y="8838"/>
                  </a:lnTo>
                  <a:lnTo>
                    <a:pt x="16070" y="5467"/>
                  </a:lnTo>
                  <a:lnTo>
                    <a:pt x="17726" y="1931"/>
                  </a:lnTo>
                  <a:lnTo>
                    <a:pt x="18167" y="0"/>
                  </a:lnTo>
                  <a:lnTo>
                    <a:pt x="19873" y="124"/>
                  </a:lnTo>
                  <a:lnTo>
                    <a:pt x="25531" y="4025"/>
                  </a:lnTo>
                  <a:lnTo>
                    <a:pt x="40020" y="20895"/>
                  </a:lnTo>
                  <a:lnTo>
                    <a:pt x="54348" y="53882"/>
                  </a:lnTo>
                  <a:lnTo>
                    <a:pt x="63195" y="88360"/>
                  </a:lnTo>
                  <a:lnTo>
                    <a:pt x="70419" y="131670"/>
                  </a:lnTo>
                  <a:lnTo>
                    <a:pt x="72346" y="157048"/>
                  </a:lnTo>
                  <a:lnTo>
                    <a:pt x="73630" y="183845"/>
                  </a:lnTo>
                  <a:lnTo>
                    <a:pt x="72371" y="209470"/>
                  </a:lnTo>
                  <a:lnTo>
                    <a:pt x="69414" y="234315"/>
                  </a:lnTo>
                  <a:lnTo>
                    <a:pt x="59072" y="280500"/>
                  </a:lnTo>
                  <a:lnTo>
                    <a:pt x="42718" y="319841"/>
                  </a:lnTo>
                  <a:lnTo>
                    <a:pt x="17048" y="360240"/>
                  </a:lnTo>
                  <a:lnTo>
                    <a:pt x="0" y="383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436"/>
          <p:cNvGrpSpPr/>
          <p:nvPr/>
        </p:nvGrpSpPr>
        <p:grpSpPr>
          <a:xfrm>
            <a:off x="8972550" y="3321412"/>
            <a:ext cx="209551" cy="126377"/>
            <a:chOff x="8972550" y="3321412"/>
            <a:chExt cx="209551" cy="126377"/>
          </a:xfrm>
        </p:grpSpPr>
        <p:sp>
          <p:nvSpPr>
            <p:cNvPr id="86" name="SMARTInkShape-2064"/>
            <p:cNvSpPr/>
            <p:nvPr>
              <p:custDataLst>
                <p:tags r:id="rId138"/>
              </p:custDataLst>
            </p:nvPr>
          </p:nvSpPr>
          <p:spPr>
            <a:xfrm>
              <a:off x="8972550" y="3321412"/>
              <a:ext cx="177801" cy="18689"/>
            </a:xfrm>
            <a:custGeom>
              <a:avLst/>
              <a:gdLst/>
              <a:ahLst/>
              <a:cxnLst/>
              <a:rect l="0" t="0" r="0" b="0"/>
              <a:pathLst>
                <a:path w="177801" h="18689">
                  <a:moveTo>
                    <a:pt x="0" y="18688"/>
                  </a:moveTo>
                  <a:lnTo>
                    <a:pt x="0" y="18688"/>
                  </a:lnTo>
                  <a:lnTo>
                    <a:pt x="39998" y="9850"/>
                  </a:lnTo>
                  <a:lnTo>
                    <a:pt x="83504" y="3761"/>
                  </a:lnTo>
                  <a:lnTo>
                    <a:pt x="125401" y="860"/>
                  </a:lnTo>
                  <a:lnTo>
                    <a:pt x="157884" y="0"/>
                  </a:lnTo>
                  <a:lnTo>
                    <a:pt x="164523" y="1290"/>
                  </a:lnTo>
                  <a:lnTo>
                    <a:pt x="168949" y="3562"/>
                  </a:lnTo>
                  <a:lnTo>
                    <a:pt x="177800" y="12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65"/>
            <p:cNvSpPr/>
            <p:nvPr>
              <p:custDataLst>
                <p:tags r:id="rId139"/>
              </p:custDataLst>
            </p:nvPr>
          </p:nvSpPr>
          <p:spPr>
            <a:xfrm>
              <a:off x="8987015" y="3422650"/>
              <a:ext cx="195086" cy="25139"/>
            </a:xfrm>
            <a:custGeom>
              <a:avLst/>
              <a:gdLst/>
              <a:ahLst/>
              <a:cxnLst/>
              <a:rect l="0" t="0" r="0" b="0"/>
              <a:pathLst>
                <a:path w="195086" h="25139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12242" y="25138"/>
                  </a:lnTo>
                  <a:lnTo>
                    <a:pt x="50598" y="18580"/>
                  </a:lnTo>
                  <a:lnTo>
                    <a:pt x="82420" y="13432"/>
                  </a:lnTo>
                  <a:lnTo>
                    <a:pt x="116789" y="8792"/>
                  </a:lnTo>
                  <a:lnTo>
                    <a:pt x="155583" y="4378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37"/>
          <p:cNvGrpSpPr/>
          <p:nvPr/>
        </p:nvGrpSpPr>
        <p:grpSpPr>
          <a:xfrm>
            <a:off x="9527691" y="3107841"/>
            <a:ext cx="925722" cy="460860"/>
            <a:chOff x="9527691" y="3107841"/>
            <a:chExt cx="925722" cy="460860"/>
          </a:xfrm>
        </p:grpSpPr>
        <p:sp>
          <p:nvSpPr>
            <p:cNvPr id="89" name="SMARTInkShape-2066"/>
            <p:cNvSpPr/>
            <p:nvPr>
              <p:custDataLst>
                <p:tags r:id="rId131"/>
              </p:custDataLst>
            </p:nvPr>
          </p:nvSpPr>
          <p:spPr>
            <a:xfrm>
              <a:off x="9574433" y="3233633"/>
              <a:ext cx="167685" cy="238312"/>
            </a:xfrm>
            <a:custGeom>
              <a:avLst/>
              <a:gdLst/>
              <a:ahLst/>
              <a:cxnLst/>
              <a:rect l="0" t="0" r="0" b="0"/>
              <a:pathLst>
                <a:path w="167685" h="238312">
                  <a:moveTo>
                    <a:pt x="141067" y="23917"/>
                  </a:moveTo>
                  <a:lnTo>
                    <a:pt x="141067" y="23917"/>
                  </a:lnTo>
                  <a:lnTo>
                    <a:pt x="135998" y="18142"/>
                  </a:lnTo>
                  <a:lnTo>
                    <a:pt x="132229" y="11708"/>
                  </a:lnTo>
                  <a:lnTo>
                    <a:pt x="124438" y="6026"/>
                  </a:lnTo>
                  <a:lnTo>
                    <a:pt x="113921" y="1854"/>
                  </a:lnTo>
                  <a:lnTo>
                    <a:pt x="102190" y="0"/>
                  </a:lnTo>
                  <a:lnTo>
                    <a:pt x="83687" y="2327"/>
                  </a:lnTo>
                  <a:lnTo>
                    <a:pt x="61428" y="17599"/>
                  </a:lnTo>
                  <a:lnTo>
                    <a:pt x="28623" y="55934"/>
                  </a:lnTo>
                  <a:lnTo>
                    <a:pt x="6229" y="103254"/>
                  </a:lnTo>
                  <a:lnTo>
                    <a:pt x="0" y="136554"/>
                  </a:lnTo>
                  <a:lnTo>
                    <a:pt x="6605" y="183663"/>
                  </a:lnTo>
                  <a:lnTo>
                    <a:pt x="20158" y="208274"/>
                  </a:lnTo>
                  <a:lnTo>
                    <a:pt x="28711" y="218789"/>
                  </a:lnTo>
                  <a:lnTo>
                    <a:pt x="49503" y="232352"/>
                  </a:lnTo>
                  <a:lnTo>
                    <a:pt x="60974" y="236957"/>
                  </a:lnTo>
                  <a:lnTo>
                    <a:pt x="85009" y="238311"/>
                  </a:lnTo>
                  <a:lnTo>
                    <a:pt x="97345" y="236696"/>
                  </a:lnTo>
                  <a:lnTo>
                    <a:pt x="118578" y="225495"/>
                  </a:lnTo>
                  <a:lnTo>
                    <a:pt x="136716" y="208051"/>
                  </a:lnTo>
                  <a:lnTo>
                    <a:pt x="151833" y="186188"/>
                  </a:lnTo>
                  <a:lnTo>
                    <a:pt x="165501" y="143336"/>
                  </a:lnTo>
                  <a:lnTo>
                    <a:pt x="167684" y="111329"/>
                  </a:lnTo>
                  <a:lnTo>
                    <a:pt x="164891" y="80405"/>
                  </a:lnTo>
                  <a:lnTo>
                    <a:pt x="156594" y="54903"/>
                  </a:lnTo>
                  <a:lnTo>
                    <a:pt x="143970" y="37453"/>
                  </a:lnTo>
                  <a:lnTo>
                    <a:pt x="128951" y="26405"/>
                  </a:lnTo>
                  <a:lnTo>
                    <a:pt x="100076" y="19313"/>
                  </a:lnTo>
                  <a:lnTo>
                    <a:pt x="83917" y="1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067"/>
            <p:cNvSpPr/>
            <p:nvPr>
              <p:custDataLst>
                <p:tags r:id="rId132"/>
              </p:custDataLst>
            </p:nvPr>
          </p:nvSpPr>
          <p:spPr>
            <a:xfrm>
              <a:off x="9664700" y="3107841"/>
              <a:ext cx="11233" cy="456401"/>
            </a:xfrm>
            <a:custGeom>
              <a:avLst/>
              <a:gdLst/>
              <a:ahLst/>
              <a:cxnLst/>
              <a:rect l="0" t="0" r="0" b="0"/>
              <a:pathLst>
                <a:path w="11233" h="456401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43474"/>
                  </a:lnTo>
                  <a:lnTo>
                    <a:pt x="0" y="79210"/>
                  </a:lnTo>
                  <a:lnTo>
                    <a:pt x="705" y="124726"/>
                  </a:lnTo>
                  <a:lnTo>
                    <a:pt x="1881" y="150693"/>
                  </a:lnTo>
                  <a:lnTo>
                    <a:pt x="3370" y="177882"/>
                  </a:lnTo>
                  <a:lnTo>
                    <a:pt x="5069" y="206590"/>
                  </a:lnTo>
                  <a:lnTo>
                    <a:pt x="6907" y="236313"/>
                  </a:lnTo>
                  <a:lnTo>
                    <a:pt x="8837" y="266712"/>
                  </a:lnTo>
                  <a:lnTo>
                    <a:pt x="10126" y="294739"/>
                  </a:lnTo>
                  <a:lnTo>
                    <a:pt x="10984" y="321184"/>
                  </a:lnTo>
                  <a:lnTo>
                    <a:pt x="11232" y="368442"/>
                  </a:lnTo>
                  <a:lnTo>
                    <a:pt x="8990" y="405909"/>
                  </a:lnTo>
                  <a:lnTo>
                    <a:pt x="1672" y="452159"/>
                  </a:lnTo>
                  <a:lnTo>
                    <a:pt x="743" y="456287"/>
                  </a:lnTo>
                  <a:lnTo>
                    <a:pt x="495" y="456400"/>
                  </a:lnTo>
                  <a:lnTo>
                    <a:pt x="0" y="45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68"/>
            <p:cNvSpPr/>
            <p:nvPr>
              <p:custDataLst>
                <p:tags r:id="rId133"/>
              </p:custDataLst>
            </p:nvPr>
          </p:nvSpPr>
          <p:spPr>
            <a:xfrm>
              <a:off x="9540679" y="3121715"/>
              <a:ext cx="257372" cy="27886"/>
            </a:xfrm>
            <a:custGeom>
              <a:avLst/>
              <a:gdLst/>
              <a:ahLst/>
              <a:cxnLst/>
              <a:rect l="0" t="0" r="0" b="0"/>
              <a:pathLst>
                <a:path w="257372" h="27886">
                  <a:moveTo>
                    <a:pt x="3371" y="27885"/>
                  </a:moveTo>
                  <a:lnTo>
                    <a:pt x="3371" y="27885"/>
                  </a:lnTo>
                  <a:lnTo>
                    <a:pt x="0" y="24514"/>
                  </a:lnTo>
                  <a:lnTo>
                    <a:pt x="9633" y="19096"/>
                  </a:lnTo>
                  <a:lnTo>
                    <a:pt x="46385" y="9994"/>
                  </a:lnTo>
                  <a:lnTo>
                    <a:pt x="83871" y="5116"/>
                  </a:lnTo>
                  <a:lnTo>
                    <a:pt x="128754" y="597"/>
                  </a:lnTo>
                  <a:lnTo>
                    <a:pt x="169399" y="0"/>
                  </a:lnTo>
                  <a:lnTo>
                    <a:pt x="204161" y="2791"/>
                  </a:lnTo>
                  <a:lnTo>
                    <a:pt x="257371" y="15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069"/>
            <p:cNvSpPr/>
            <p:nvPr>
              <p:custDataLst>
                <p:tags r:id="rId134"/>
              </p:custDataLst>
            </p:nvPr>
          </p:nvSpPr>
          <p:spPr>
            <a:xfrm>
              <a:off x="9527691" y="3536950"/>
              <a:ext cx="251310" cy="31751"/>
            </a:xfrm>
            <a:custGeom>
              <a:avLst/>
              <a:gdLst/>
              <a:ahLst/>
              <a:cxnLst/>
              <a:rect l="0" t="0" r="0" b="0"/>
              <a:pathLst>
                <a:path w="25131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43564" y="27987"/>
                  </a:lnTo>
                  <a:lnTo>
                    <a:pt x="90507" y="19817"/>
                  </a:lnTo>
                  <a:lnTo>
                    <a:pt x="126220" y="15158"/>
                  </a:lnTo>
                  <a:lnTo>
                    <a:pt x="163259" y="10735"/>
                  </a:lnTo>
                  <a:lnTo>
                    <a:pt x="199005" y="6417"/>
                  </a:lnTo>
                  <a:lnTo>
                    <a:pt x="251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070"/>
            <p:cNvSpPr/>
            <p:nvPr>
              <p:custDataLst>
                <p:tags r:id="rId135"/>
              </p:custDataLst>
            </p:nvPr>
          </p:nvSpPr>
          <p:spPr>
            <a:xfrm>
              <a:off x="9967067" y="3154542"/>
              <a:ext cx="129434" cy="335596"/>
            </a:xfrm>
            <a:custGeom>
              <a:avLst/>
              <a:gdLst/>
              <a:ahLst/>
              <a:cxnLst/>
              <a:rect l="0" t="0" r="0" b="0"/>
              <a:pathLst>
                <a:path w="129434" h="335596">
                  <a:moveTo>
                    <a:pt x="129433" y="33158"/>
                  </a:moveTo>
                  <a:lnTo>
                    <a:pt x="129433" y="33158"/>
                  </a:lnTo>
                  <a:lnTo>
                    <a:pt x="109860" y="6974"/>
                  </a:lnTo>
                  <a:lnTo>
                    <a:pt x="97451" y="354"/>
                  </a:lnTo>
                  <a:lnTo>
                    <a:pt x="91178" y="0"/>
                  </a:lnTo>
                  <a:lnTo>
                    <a:pt x="78564" y="3369"/>
                  </a:lnTo>
                  <a:lnTo>
                    <a:pt x="52820" y="23313"/>
                  </a:lnTo>
                  <a:lnTo>
                    <a:pt x="29593" y="68419"/>
                  </a:lnTo>
                  <a:lnTo>
                    <a:pt x="15914" y="110213"/>
                  </a:lnTo>
                  <a:lnTo>
                    <a:pt x="4896" y="156304"/>
                  </a:lnTo>
                  <a:lnTo>
                    <a:pt x="0" y="202660"/>
                  </a:lnTo>
                  <a:lnTo>
                    <a:pt x="5350" y="245370"/>
                  </a:lnTo>
                  <a:lnTo>
                    <a:pt x="16429" y="282697"/>
                  </a:lnTo>
                  <a:lnTo>
                    <a:pt x="28409" y="311045"/>
                  </a:lnTo>
                  <a:lnTo>
                    <a:pt x="44552" y="327878"/>
                  </a:lnTo>
                  <a:lnTo>
                    <a:pt x="53796" y="333355"/>
                  </a:lnTo>
                  <a:lnTo>
                    <a:pt x="62780" y="335595"/>
                  </a:lnTo>
                  <a:lnTo>
                    <a:pt x="97683" y="33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71"/>
            <p:cNvSpPr/>
            <p:nvPr>
              <p:custDataLst>
                <p:tags r:id="rId136"/>
              </p:custDataLst>
            </p:nvPr>
          </p:nvSpPr>
          <p:spPr>
            <a:xfrm>
              <a:off x="10299700" y="3171629"/>
              <a:ext cx="153713" cy="333572"/>
            </a:xfrm>
            <a:custGeom>
              <a:avLst/>
              <a:gdLst/>
              <a:ahLst/>
              <a:cxnLst/>
              <a:rect l="0" t="0" r="0" b="0"/>
              <a:pathLst>
                <a:path w="153713" h="333572">
                  <a:moveTo>
                    <a:pt x="133350" y="3371"/>
                  </a:moveTo>
                  <a:lnTo>
                    <a:pt x="133350" y="3371"/>
                  </a:lnTo>
                  <a:lnTo>
                    <a:pt x="136721" y="0"/>
                  </a:lnTo>
                  <a:lnTo>
                    <a:pt x="138419" y="418"/>
                  </a:lnTo>
                  <a:lnTo>
                    <a:pt x="142188" y="4646"/>
                  </a:lnTo>
                  <a:lnTo>
                    <a:pt x="151648" y="31814"/>
                  </a:lnTo>
                  <a:lnTo>
                    <a:pt x="153712" y="66812"/>
                  </a:lnTo>
                  <a:lnTo>
                    <a:pt x="150865" y="112000"/>
                  </a:lnTo>
                  <a:lnTo>
                    <a:pt x="147144" y="137879"/>
                  </a:lnTo>
                  <a:lnTo>
                    <a:pt x="142545" y="165010"/>
                  </a:lnTo>
                  <a:lnTo>
                    <a:pt x="131791" y="212088"/>
                  </a:lnTo>
                  <a:lnTo>
                    <a:pt x="117841" y="251356"/>
                  </a:lnTo>
                  <a:lnTo>
                    <a:pt x="97529" y="280568"/>
                  </a:lnTo>
                  <a:lnTo>
                    <a:pt x="62293" y="310105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72"/>
            <p:cNvSpPr/>
            <p:nvPr>
              <p:custDataLst>
                <p:tags r:id="rId137"/>
              </p:custDataLst>
            </p:nvPr>
          </p:nvSpPr>
          <p:spPr>
            <a:xfrm>
              <a:off x="10084376" y="3245733"/>
              <a:ext cx="189925" cy="205628"/>
            </a:xfrm>
            <a:custGeom>
              <a:avLst/>
              <a:gdLst/>
              <a:ahLst/>
              <a:cxnLst/>
              <a:rect l="0" t="0" r="0" b="0"/>
              <a:pathLst>
                <a:path w="189925" h="205628">
                  <a:moveTo>
                    <a:pt x="189924" y="5467"/>
                  </a:moveTo>
                  <a:lnTo>
                    <a:pt x="189924" y="5467"/>
                  </a:lnTo>
                  <a:lnTo>
                    <a:pt x="184456" y="0"/>
                  </a:lnTo>
                  <a:lnTo>
                    <a:pt x="172782" y="38156"/>
                  </a:lnTo>
                  <a:lnTo>
                    <a:pt x="155446" y="81553"/>
                  </a:lnTo>
                  <a:lnTo>
                    <a:pt x="138147" y="116189"/>
                  </a:lnTo>
                  <a:lnTo>
                    <a:pt x="101832" y="161275"/>
                  </a:lnTo>
                  <a:lnTo>
                    <a:pt x="59792" y="194703"/>
                  </a:lnTo>
                  <a:lnTo>
                    <a:pt x="36367" y="204107"/>
                  </a:lnTo>
                  <a:lnTo>
                    <a:pt x="26170" y="205627"/>
                  </a:lnTo>
                  <a:lnTo>
                    <a:pt x="17959" y="204524"/>
                  </a:lnTo>
                  <a:lnTo>
                    <a:pt x="5074" y="197653"/>
                  </a:lnTo>
                  <a:lnTo>
                    <a:pt x="1779" y="192153"/>
                  </a:lnTo>
                  <a:lnTo>
                    <a:pt x="0" y="178514"/>
                  </a:lnTo>
                  <a:lnTo>
                    <a:pt x="6337" y="144856"/>
                  </a:lnTo>
                  <a:lnTo>
                    <a:pt x="17077" y="127155"/>
                  </a:lnTo>
                  <a:lnTo>
                    <a:pt x="30553" y="115995"/>
                  </a:lnTo>
                  <a:lnTo>
                    <a:pt x="43597" y="111035"/>
                  </a:lnTo>
                  <a:lnTo>
                    <a:pt x="60214" y="112593"/>
                  </a:lnTo>
                  <a:lnTo>
                    <a:pt x="79358" y="119401"/>
                  </a:lnTo>
                  <a:lnTo>
                    <a:pt x="120393" y="148648"/>
                  </a:lnTo>
                  <a:lnTo>
                    <a:pt x="167661" y="189568"/>
                  </a:lnTo>
                  <a:lnTo>
                    <a:pt x="171554" y="190996"/>
                  </a:lnTo>
                  <a:lnTo>
                    <a:pt x="174854" y="191241"/>
                  </a:lnTo>
                  <a:lnTo>
                    <a:pt x="183574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2073"/>
          <p:cNvSpPr/>
          <p:nvPr>
            <p:custDataLst>
              <p:tags r:id="rId5"/>
            </p:custDataLst>
          </p:nvPr>
        </p:nvSpPr>
        <p:spPr>
          <a:xfrm>
            <a:off x="964012" y="920750"/>
            <a:ext cx="2845989" cy="336551"/>
          </a:xfrm>
          <a:custGeom>
            <a:avLst/>
            <a:gdLst/>
            <a:ahLst/>
            <a:cxnLst/>
            <a:rect l="0" t="0" r="0" b="0"/>
            <a:pathLst>
              <a:path w="2845989" h="336551">
                <a:moveTo>
                  <a:pt x="20238" y="336550"/>
                </a:moveTo>
                <a:lnTo>
                  <a:pt x="20238" y="336550"/>
                </a:lnTo>
                <a:lnTo>
                  <a:pt x="465" y="331083"/>
                </a:lnTo>
                <a:lnTo>
                  <a:pt x="0" y="330788"/>
                </a:lnTo>
                <a:lnTo>
                  <a:pt x="36606" y="330278"/>
                </a:lnTo>
                <a:lnTo>
                  <a:pt x="58666" y="328841"/>
                </a:lnTo>
                <a:lnTo>
                  <a:pt x="86074" y="326472"/>
                </a:lnTo>
                <a:lnTo>
                  <a:pt x="117045" y="323481"/>
                </a:lnTo>
                <a:lnTo>
                  <a:pt x="156037" y="319371"/>
                </a:lnTo>
                <a:lnTo>
                  <a:pt x="200376" y="314514"/>
                </a:lnTo>
                <a:lnTo>
                  <a:pt x="248280" y="309159"/>
                </a:lnTo>
                <a:lnTo>
                  <a:pt x="303499" y="302767"/>
                </a:lnTo>
                <a:lnTo>
                  <a:pt x="363596" y="295684"/>
                </a:lnTo>
                <a:lnTo>
                  <a:pt x="426943" y="288139"/>
                </a:lnTo>
                <a:lnTo>
                  <a:pt x="496691" y="278876"/>
                </a:lnTo>
                <a:lnTo>
                  <a:pt x="570707" y="268467"/>
                </a:lnTo>
                <a:lnTo>
                  <a:pt x="647567" y="257295"/>
                </a:lnTo>
                <a:lnTo>
                  <a:pt x="730557" y="245613"/>
                </a:lnTo>
                <a:lnTo>
                  <a:pt x="817634" y="233592"/>
                </a:lnTo>
                <a:lnTo>
                  <a:pt x="907435" y="221345"/>
                </a:lnTo>
                <a:lnTo>
                  <a:pt x="1002581" y="207535"/>
                </a:lnTo>
                <a:lnTo>
                  <a:pt x="1101289" y="192685"/>
                </a:lnTo>
                <a:lnTo>
                  <a:pt x="1202372" y="177140"/>
                </a:lnTo>
                <a:lnTo>
                  <a:pt x="1305038" y="162543"/>
                </a:lnTo>
                <a:lnTo>
                  <a:pt x="1408760" y="148579"/>
                </a:lnTo>
                <a:lnTo>
                  <a:pt x="1513186" y="135036"/>
                </a:lnTo>
                <a:lnTo>
                  <a:pt x="1615259" y="123185"/>
                </a:lnTo>
                <a:lnTo>
                  <a:pt x="1715763" y="112462"/>
                </a:lnTo>
                <a:lnTo>
                  <a:pt x="1815221" y="102492"/>
                </a:lnTo>
                <a:lnTo>
                  <a:pt x="1909044" y="93728"/>
                </a:lnTo>
                <a:lnTo>
                  <a:pt x="1999108" y="85769"/>
                </a:lnTo>
                <a:lnTo>
                  <a:pt x="2086668" y="78346"/>
                </a:lnTo>
                <a:lnTo>
                  <a:pt x="2166914" y="71986"/>
                </a:lnTo>
                <a:lnTo>
                  <a:pt x="2242283" y="66335"/>
                </a:lnTo>
                <a:lnTo>
                  <a:pt x="2314401" y="61157"/>
                </a:lnTo>
                <a:lnTo>
                  <a:pt x="2380119" y="56293"/>
                </a:lnTo>
                <a:lnTo>
                  <a:pt x="2441570" y="51640"/>
                </a:lnTo>
                <a:lnTo>
                  <a:pt x="2500176" y="47127"/>
                </a:lnTo>
                <a:lnTo>
                  <a:pt x="2551947" y="42001"/>
                </a:lnTo>
                <a:lnTo>
                  <a:pt x="2599160" y="36467"/>
                </a:lnTo>
                <a:lnTo>
                  <a:pt x="2643336" y="30662"/>
                </a:lnTo>
                <a:lnTo>
                  <a:pt x="2680548" y="26086"/>
                </a:lnTo>
                <a:lnTo>
                  <a:pt x="2713117" y="22329"/>
                </a:lnTo>
                <a:lnTo>
                  <a:pt x="2742591" y="19119"/>
                </a:lnTo>
                <a:lnTo>
                  <a:pt x="2788509" y="11790"/>
                </a:lnTo>
                <a:lnTo>
                  <a:pt x="284598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Shape-2074"/>
          <p:cNvSpPr/>
          <p:nvPr>
            <p:custDataLst>
              <p:tags r:id="rId6"/>
            </p:custDataLst>
          </p:nvPr>
        </p:nvSpPr>
        <p:spPr>
          <a:xfrm>
            <a:off x="6477883" y="1131544"/>
            <a:ext cx="4380618" cy="144807"/>
          </a:xfrm>
          <a:custGeom>
            <a:avLst/>
            <a:gdLst/>
            <a:ahLst/>
            <a:cxnLst/>
            <a:rect l="0" t="0" r="0" b="0"/>
            <a:pathLst>
              <a:path w="4380618" h="144807">
                <a:moveTo>
                  <a:pt x="5467" y="5106"/>
                </a:moveTo>
                <a:lnTo>
                  <a:pt x="5467" y="5106"/>
                </a:lnTo>
                <a:lnTo>
                  <a:pt x="0" y="5106"/>
                </a:lnTo>
                <a:lnTo>
                  <a:pt x="39193" y="13944"/>
                </a:lnTo>
                <a:lnTo>
                  <a:pt x="74784" y="17971"/>
                </a:lnTo>
                <a:lnTo>
                  <a:pt x="122351" y="21407"/>
                </a:lnTo>
                <a:lnTo>
                  <a:pt x="151829" y="22324"/>
                </a:lnTo>
                <a:lnTo>
                  <a:pt x="183475" y="22934"/>
                </a:lnTo>
                <a:lnTo>
                  <a:pt x="220094" y="23342"/>
                </a:lnTo>
                <a:lnTo>
                  <a:pt x="260029" y="23613"/>
                </a:lnTo>
                <a:lnTo>
                  <a:pt x="302175" y="23794"/>
                </a:lnTo>
                <a:lnTo>
                  <a:pt x="351439" y="23209"/>
                </a:lnTo>
                <a:lnTo>
                  <a:pt x="405448" y="22114"/>
                </a:lnTo>
                <a:lnTo>
                  <a:pt x="462621" y="20678"/>
                </a:lnTo>
                <a:lnTo>
                  <a:pt x="526136" y="19015"/>
                </a:lnTo>
                <a:lnTo>
                  <a:pt x="593880" y="17201"/>
                </a:lnTo>
                <a:lnTo>
                  <a:pt x="664442" y="15286"/>
                </a:lnTo>
                <a:lnTo>
                  <a:pt x="741823" y="13304"/>
                </a:lnTo>
                <a:lnTo>
                  <a:pt x="823748" y="11277"/>
                </a:lnTo>
                <a:lnTo>
                  <a:pt x="908705" y="9220"/>
                </a:lnTo>
                <a:lnTo>
                  <a:pt x="999914" y="7143"/>
                </a:lnTo>
                <a:lnTo>
                  <a:pt x="1095293" y="5053"/>
                </a:lnTo>
                <a:lnTo>
                  <a:pt x="1193451" y="2954"/>
                </a:lnTo>
                <a:lnTo>
                  <a:pt x="1297696" y="1555"/>
                </a:lnTo>
                <a:lnTo>
                  <a:pt x="1405996" y="622"/>
                </a:lnTo>
                <a:lnTo>
                  <a:pt x="1517003" y="0"/>
                </a:lnTo>
                <a:lnTo>
                  <a:pt x="1631931" y="291"/>
                </a:lnTo>
                <a:lnTo>
                  <a:pt x="1749471" y="1190"/>
                </a:lnTo>
                <a:lnTo>
                  <a:pt x="1868752" y="2496"/>
                </a:lnTo>
                <a:lnTo>
                  <a:pt x="1992723" y="4071"/>
                </a:lnTo>
                <a:lnTo>
                  <a:pt x="2119822" y="5827"/>
                </a:lnTo>
                <a:lnTo>
                  <a:pt x="2249003" y="7704"/>
                </a:lnTo>
                <a:lnTo>
                  <a:pt x="2379575" y="9660"/>
                </a:lnTo>
                <a:lnTo>
                  <a:pt x="2511072" y="11670"/>
                </a:lnTo>
                <a:lnTo>
                  <a:pt x="2643187" y="13715"/>
                </a:lnTo>
                <a:lnTo>
                  <a:pt x="2776419" y="16490"/>
                </a:lnTo>
                <a:lnTo>
                  <a:pt x="2910395" y="19751"/>
                </a:lnTo>
                <a:lnTo>
                  <a:pt x="3044869" y="23336"/>
                </a:lnTo>
                <a:lnTo>
                  <a:pt x="3174735" y="28548"/>
                </a:lnTo>
                <a:lnTo>
                  <a:pt x="3301529" y="34845"/>
                </a:lnTo>
                <a:lnTo>
                  <a:pt x="3426275" y="41865"/>
                </a:lnTo>
                <a:lnTo>
                  <a:pt x="3542601" y="49368"/>
                </a:lnTo>
                <a:lnTo>
                  <a:pt x="3653311" y="57192"/>
                </a:lnTo>
                <a:lnTo>
                  <a:pt x="3760280" y="65230"/>
                </a:lnTo>
                <a:lnTo>
                  <a:pt x="3857698" y="73411"/>
                </a:lnTo>
                <a:lnTo>
                  <a:pt x="3948749" y="81687"/>
                </a:lnTo>
                <a:lnTo>
                  <a:pt x="4035554" y="90027"/>
                </a:lnTo>
                <a:lnTo>
                  <a:pt x="4112475" y="99820"/>
                </a:lnTo>
                <a:lnTo>
                  <a:pt x="4182807" y="110582"/>
                </a:lnTo>
                <a:lnTo>
                  <a:pt x="4248744" y="121990"/>
                </a:lnTo>
                <a:lnTo>
                  <a:pt x="4292701" y="129595"/>
                </a:lnTo>
                <a:lnTo>
                  <a:pt x="4380617" y="1448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Shape-2075"/>
          <p:cNvSpPr/>
          <p:nvPr>
            <p:custDataLst>
              <p:tags r:id="rId7"/>
            </p:custDataLst>
          </p:nvPr>
        </p:nvSpPr>
        <p:spPr>
          <a:xfrm>
            <a:off x="2227275" y="2455369"/>
            <a:ext cx="186711" cy="64154"/>
          </a:xfrm>
          <a:custGeom>
            <a:avLst/>
            <a:gdLst/>
            <a:ahLst/>
            <a:cxnLst/>
            <a:rect l="0" t="0" r="0" b="0"/>
            <a:pathLst>
              <a:path w="186711" h="64154">
                <a:moveTo>
                  <a:pt x="26975" y="14781"/>
                </a:moveTo>
                <a:lnTo>
                  <a:pt x="26975" y="14781"/>
                </a:lnTo>
                <a:lnTo>
                  <a:pt x="4989" y="21689"/>
                </a:lnTo>
                <a:lnTo>
                  <a:pt x="270" y="24907"/>
                </a:lnTo>
                <a:lnTo>
                  <a:pt x="0" y="25765"/>
                </a:lnTo>
                <a:lnTo>
                  <a:pt x="525" y="26337"/>
                </a:lnTo>
                <a:lnTo>
                  <a:pt x="46949" y="13075"/>
                </a:lnTo>
                <a:lnTo>
                  <a:pt x="94512" y="6436"/>
                </a:lnTo>
                <a:lnTo>
                  <a:pt x="142079" y="0"/>
                </a:lnTo>
                <a:lnTo>
                  <a:pt x="186710" y="1573"/>
                </a:lnTo>
                <a:lnTo>
                  <a:pt x="186382" y="3154"/>
                </a:lnTo>
                <a:lnTo>
                  <a:pt x="180372" y="8672"/>
                </a:lnTo>
                <a:lnTo>
                  <a:pt x="148423" y="23008"/>
                </a:lnTo>
                <a:lnTo>
                  <a:pt x="102078" y="33366"/>
                </a:lnTo>
                <a:lnTo>
                  <a:pt x="55529" y="38835"/>
                </a:lnTo>
                <a:lnTo>
                  <a:pt x="27711" y="40063"/>
                </a:lnTo>
                <a:lnTo>
                  <a:pt x="65372" y="33258"/>
                </a:lnTo>
                <a:lnTo>
                  <a:pt x="107026" y="25430"/>
                </a:lnTo>
                <a:lnTo>
                  <a:pt x="151443" y="16884"/>
                </a:lnTo>
                <a:lnTo>
                  <a:pt x="155815" y="16889"/>
                </a:lnTo>
                <a:lnTo>
                  <a:pt x="158024" y="17597"/>
                </a:lnTo>
                <a:lnTo>
                  <a:pt x="158791" y="18775"/>
                </a:lnTo>
                <a:lnTo>
                  <a:pt x="123829" y="31510"/>
                </a:lnTo>
                <a:lnTo>
                  <a:pt x="80759" y="46314"/>
                </a:lnTo>
                <a:lnTo>
                  <a:pt x="36972" y="58352"/>
                </a:lnTo>
                <a:lnTo>
                  <a:pt x="29301" y="62368"/>
                </a:lnTo>
                <a:lnTo>
                  <a:pt x="29231" y="63439"/>
                </a:lnTo>
                <a:lnTo>
                  <a:pt x="30596" y="64153"/>
                </a:lnTo>
                <a:lnTo>
                  <a:pt x="75459" y="50090"/>
                </a:lnTo>
                <a:lnTo>
                  <a:pt x="113905" y="38941"/>
                </a:lnTo>
                <a:lnTo>
                  <a:pt x="153975" y="274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Shape-2076"/>
          <p:cNvSpPr/>
          <p:nvPr>
            <p:custDataLst>
              <p:tags r:id="rId8"/>
            </p:custDataLst>
          </p:nvPr>
        </p:nvSpPr>
        <p:spPr>
          <a:xfrm>
            <a:off x="2718234" y="2461546"/>
            <a:ext cx="215360" cy="52577"/>
          </a:xfrm>
          <a:custGeom>
            <a:avLst/>
            <a:gdLst/>
            <a:ahLst/>
            <a:cxnLst/>
            <a:rect l="0" t="0" r="0" b="0"/>
            <a:pathLst>
              <a:path w="215360" h="52577">
                <a:moveTo>
                  <a:pt x="37666" y="14954"/>
                </a:moveTo>
                <a:lnTo>
                  <a:pt x="37666" y="14954"/>
                </a:lnTo>
                <a:lnTo>
                  <a:pt x="20811" y="18325"/>
                </a:lnTo>
                <a:lnTo>
                  <a:pt x="18668" y="19318"/>
                </a:lnTo>
                <a:lnTo>
                  <a:pt x="20062" y="19980"/>
                </a:lnTo>
                <a:lnTo>
                  <a:pt x="30548" y="20010"/>
                </a:lnTo>
                <a:lnTo>
                  <a:pt x="63073" y="15355"/>
                </a:lnTo>
                <a:lnTo>
                  <a:pt x="97171" y="9017"/>
                </a:lnTo>
                <a:lnTo>
                  <a:pt x="132081" y="3379"/>
                </a:lnTo>
                <a:lnTo>
                  <a:pt x="177824" y="0"/>
                </a:lnTo>
                <a:lnTo>
                  <a:pt x="211402" y="1808"/>
                </a:lnTo>
                <a:lnTo>
                  <a:pt x="214168" y="2663"/>
                </a:lnTo>
                <a:lnTo>
                  <a:pt x="215306" y="3937"/>
                </a:lnTo>
                <a:lnTo>
                  <a:pt x="215359" y="5493"/>
                </a:lnTo>
                <a:lnTo>
                  <a:pt x="172126" y="22009"/>
                </a:lnTo>
                <a:lnTo>
                  <a:pt x="127600" y="34213"/>
                </a:lnTo>
                <a:lnTo>
                  <a:pt x="92453" y="41858"/>
                </a:lnTo>
                <a:lnTo>
                  <a:pt x="55666" y="47607"/>
                </a:lnTo>
                <a:lnTo>
                  <a:pt x="8479" y="51978"/>
                </a:lnTo>
                <a:lnTo>
                  <a:pt x="0" y="52576"/>
                </a:lnTo>
                <a:lnTo>
                  <a:pt x="33570" y="42115"/>
                </a:lnTo>
                <a:lnTo>
                  <a:pt x="72535" y="31964"/>
                </a:lnTo>
                <a:lnTo>
                  <a:pt x="96895" y="26294"/>
                </a:lnTo>
                <a:lnTo>
                  <a:pt x="123719" y="20397"/>
                </a:lnTo>
                <a:lnTo>
                  <a:pt x="171162" y="10318"/>
                </a:lnTo>
                <a:lnTo>
                  <a:pt x="209116" y="22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Shape-2077"/>
          <p:cNvSpPr/>
          <p:nvPr>
            <p:custDataLst>
              <p:tags r:id="rId9"/>
            </p:custDataLst>
          </p:nvPr>
        </p:nvSpPr>
        <p:spPr>
          <a:xfrm>
            <a:off x="2241550" y="1737345"/>
            <a:ext cx="234951" cy="163304"/>
          </a:xfrm>
          <a:custGeom>
            <a:avLst/>
            <a:gdLst/>
            <a:ahLst/>
            <a:cxnLst/>
            <a:rect l="0" t="0" r="0" b="0"/>
            <a:pathLst>
              <a:path w="234951" h="163304">
                <a:moveTo>
                  <a:pt x="0" y="148605"/>
                </a:moveTo>
                <a:lnTo>
                  <a:pt x="0" y="148605"/>
                </a:lnTo>
                <a:lnTo>
                  <a:pt x="3371" y="148605"/>
                </a:lnTo>
                <a:lnTo>
                  <a:pt x="6908" y="146723"/>
                </a:lnTo>
                <a:lnTo>
                  <a:pt x="8838" y="145234"/>
                </a:lnTo>
                <a:lnTo>
                  <a:pt x="14927" y="133025"/>
                </a:lnTo>
                <a:lnTo>
                  <a:pt x="25415" y="91842"/>
                </a:lnTo>
                <a:lnTo>
                  <a:pt x="30916" y="44808"/>
                </a:lnTo>
                <a:lnTo>
                  <a:pt x="31717" y="5004"/>
                </a:lnTo>
                <a:lnTo>
                  <a:pt x="31023" y="4893"/>
                </a:lnTo>
                <a:lnTo>
                  <a:pt x="28369" y="6651"/>
                </a:lnTo>
                <a:lnTo>
                  <a:pt x="22909" y="21721"/>
                </a:lnTo>
                <a:lnTo>
                  <a:pt x="24882" y="62237"/>
                </a:lnTo>
                <a:lnTo>
                  <a:pt x="33947" y="109123"/>
                </a:lnTo>
                <a:lnTo>
                  <a:pt x="42604" y="130352"/>
                </a:lnTo>
                <a:lnTo>
                  <a:pt x="55859" y="149194"/>
                </a:lnTo>
                <a:lnTo>
                  <a:pt x="69276" y="159450"/>
                </a:lnTo>
                <a:lnTo>
                  <a:pt x="81589" y="163303"/>
                </a:lnTo>
                <a:lnTo>
                  <a:pt x="91766" y="162663"/>
                </a:lnTo>
                <a:lnTo>
                  <a:pt x="96455" y="157977"/>
                </a:lnTo>
                <a:lnTo>
                  <a:pt x="109091" y="131156"/>
                </a:lnTo>
                <a:lnTo>
                  <a:pt x="116911" y="95692"/>
                </a:lnTo>
                <a:lnTo>
                  <a:pt x="120248" y="55630"/>
                </a:lnTo>
                <a:lnTo>
                  <a:pt x="123576" y="15417"/>
                </a:lnTo>
                <a:lnTo>
                  <a:pt x="121228" y="0"/>
                </a:lnTo>
                <a:lnTo>
                  <a:pt x="120821" y="7442"/>
                </a:lnTo>
                <a:lnTo>
                  <a:pt x="129462" y="50645"/>
                </a:lnTo>
                <a:lnTo>
                  <a:pt x="138677" y="72612"/>
                </a:lnTo>
                <a:lnTo>
                  <a:pt x="162994" y="99434"/>
                </a:lnTo>
                <a:lnTo>
                  <a:pt x="179921" y="111699"/>
                </a:lnTo>
                <a:lnTo>
                  <a:pt x="234950" y="1295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443"/>
          <p:cNvGrpSpPr/>
          <p:nvPr/>
        </p:nvGrpSpPr>
        <p:grpSpPr>
          <a:xfrm>
            <a:off x="2719390" y="1544295"/>
            <a:ext cx="309561" cy="310398"/>
            <a:chOff x="2719390" y="1544295"/>
            <a:chExt cx="309561" cy="310398"/>
          </a:xfrm>
        </p:grpSpPr>
        <p:sp>
          <p:nvSpPr>
            <p:cNvPr id="102" name="SMARTInkShape-2078"/>
            <p:cNvSpPr/>
            <p:nvPr>
              <p:custDataLst>
                <p:tags r:id="rId129"/>
              </p:custDataLst>
            </p:nvPr>
          </p:nvSpPr>
          <p:spPr>
            <a:xfrm>
              <a:off x="2719390" y="1746250"/>
              <a:ext cx="214311" cy="108443"/>
            </a:xfrm>
            <a:custGeom>
              <a:avLst/>
              <a:gdLst/>
              <a:ahLst/>
              <a:cxnLst/>
              <a:rect l="0" t="0" r="0" b="0"/>
              <a:pathLst>
                <a:path w="214311" h="108443">
                  <a:moveTo>
                    <a:pt x="36510" y="44450"/>
                  </a:moveTo>
                  <a:lnTo>
                    <a:pt x="36510" y="44450"/>
                  </a:lnTo>
                  <a:lnTo>
                    <a:pt x="39881" y="47821"/>
                  </a:lnTo>
                  <a:lnTo>
                    <a:pt x="41536" y="53239"/>
                  </a:lnTo>
                  <a:lnTo>
                    <a:pt x="42598" y="74957"/>
                  </a:lnTo>
                  <a:lnTo>
                    <a:pt x="39411" y="91510"/>
                  </a:lnTo>
                  <a:lnTo>
                    <a:pt x="33999" y="105352"/>
                  </a:lnTo>
                  <a:lnTo>
                    <a:pt x="31308" y="107629"/>
                  </a:lnTo>
                  <a:lnTo>
                    <a:pt x="28103" y="108442"/>
                  </a:lnTo>
                  <a:lnTo>
                    <a:pt x="24555" y="108278"/>
                  </a:lnTo>
                  <a:lnTo>
                    <a:pt x="16851" y="104333"/>
                  </a:lnTo>
                  <a:lnTo>
                    <a:pt x="12820" y="101305"/>
                  </a:lnTo>
                  <a:lnTo>
                    <a:pt x="6461" y="90415"/>
                  </a:lnTo>
                  <a:lnTo>
                    <a:pt x="1988" y="75462"/>
                  </a:lnTo>
                  <a:lnTo>
                    <a:pt x="0" y="57057"/>
                  </a:lnTo>
                  <a:lnTo>
                    <a:pt x="881" y="50033"/>
                  </a:lnTo>
                  <a:lnTo>
                    <a:pt x="5623" y="40346"/>
                  </a:lnTo>
                  <a:lnTo>
                    <a:pt x="22968" y="27555"/>
                  </a:lnTo>
                  <a:lnTo>
                    <a:pt x="69322" y="16366"/>
                  </a:lnTo>
                  <a:lnTo>
                    <a:pt x="111535" y="13786"/>
                  </a:lnTo>
                  <a:lnTo>
                    <a:pt x="153206" y="13022"/>
                  </a:lnTo>
                  <a:lnTo>
                    <a:pt x="183662" y="11384"/>
                  </a:lnTo>
                  <a:lnTo>
                    <a:pt x="214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079"/>
            <p:cNvSpPr/>
            <p:nvPr>
              <p:custDataLst>
                <p:tags r:id="rId130"/>
              </p:custDataLst>
            </p:nvPr>
          </p:nvSpPr>
          <p:spPr>
            <a:xfrm>
              <a:off x="2882900" y="1544295"/>
              <a:ext cx="146051" cy="99221"/>
            </a:xfrm>
            <a:custGeom>
              <a:avLst/>
              <a:gdLst/>
              <a:ahLst/>
              <a:cxnLst/>
              <a:rect l="0" t="0" r="0" b="0"/>
              <a:pathLst>
                <a:path w="146051" h="99221">
                  <a:moveTo>
                    <a:pt x="0" y="24155"/>
                  </a:moveTo>
                  <a:lnTo>
                    <a:pt x="0" y="24155"/>
                  </a:lnTo>
                  <a:lnTo>
                    <a:pt x="0" y="20784"/>
                  </a:lnTo>
                  <a:lnTo>
                    <a:pt x="1881" y="17247"/>
                  </a:lnTo>
                  <a:lnTo>
                    <a:pt x="5775" y="13324"/>
                  </a:lnTo>
                  <a:lnTo>
                    <a:pt x="21654" y="5056"/>
                  </a:lnTo>
                  <a:lnTo>
                    <a:pt x="38872" y="622"/>
                  </a:lnTo>
                  <a:lnTo>
                    <a:pt x="44964" y="0"/>
                  </a:lnTo>
                  <a:lnTo>
                    <a:pt x="49732" y="1701"/>
                  </a:lnTo>
                  <a:lnTo>
                    <a:pt x="56910" y="9237"/>
                  </a:lnTo>
                  <a:lnTo>
                    <a:pt x="58402" y="14209"/>
                  </a:lnTo>
                  <a:lnTo>
                    <a:pt x="58177" y="25379"/>
                  </a:lnTo>
                  <a:lnTo>
                    <a:pt x="47214" y="54161"/>
                  </a:lnTo>
                  <a:lnTo>
                    <a:pt x="36959" y="74438"/>
                  </a:lnTo>
                  <a:lnTo>
                    <a:pt x="34065" y="87425"/>
                  </a:lnTo>
                  <a:lnTo>
                    <a:pt x="34704" y="91735"/>
                  </a:lnTo>
                  <a:lnTo>
                    <a:pt x="36542" y="94608"/>
                  </a:lnTo>
                  <a:lnTo>
                    <a:pt x="39178" y="96524"/>
                  </a:lnTo>
                  <a:lnTo>
                    <a:pt x="59743" y="99220"/>
                  </a:lnTo>
                  <a:lnTo>
                    <a:pt x="91550" y="93277"/>
                  </a:lnTo>
                  <a:lnTo>
                    <a:pt x="146050" y="68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SMARTInkShape-2080"/>
          <p:cNvSpPr/>
          <p:nvPr>
            <p:custDataLst>
              <p:tags r:id="rId10"/>
            </p:custDataLst>
          </p:nvPr>
        </p:nvSpPr>
        <p:spPr>
          <a:xfrm>
            <a:off x="6901141" y="1720850"/>
            <a:ext cx="3426637" cy="1072740"/>
          </a:xfrm>
          <a:custGeom>
            <a:avLst/>
            <a:gdLst/>
            <a:ahLst/>
            <a:cxnLst/>
            <a:rect l="0" t="0" r="0" b="0"/>
            <a:pathLst>
              <a:path w="3426637" h="1072740">
                <a:moveTo>
                  <a:pt x="255309" y="152400"/>
                </a:moveTo>
                <a:lnTo>
                  <a:pt x="255309" y="152400"/>
                </a:lnTo>
                <a:lnTo>
                  <a:pt x="300804" y="152400"/>
                </a:lnTo>
                <a:lnTo>
                  <a:pt x="323739" y="152400"/>
                </a:lnTo>
                <a:lnTo>
                  <a:pt x="349612" y="152400"/>
                </a:lnTo>
                <a:lnTo>
                  <a:pt x="381677" y="150283"/>
                </a:lnTo>
                <a:lnTo>
                  <a:pt x="417871" y="146755"/>
                </a:lnTo>
                <a:lnTo>
                  <a:pt x="456817" y="142287"/>
                </a:lnTo>
                <a:lnTo>
                  <a:pt x="503242" y="136486"/>
                </a:lnTo>
                <a:lnTo>
                  <a:pt x="554653" y="129796"/>
                </a:lnTo>
                <a:lnTo>
                  <a:pt x="609388" y="122514"/>
                </a:lnTo>
                <a:lnTo>
                  <a:pt x="668456" y="115543"/>
                </a:lnTo>
                <a:lnTo>
                  <a:pt x="730412" y="108778"/>
                </a:lnTo>
                <a:lnTo>
                  <a:pt x="794294" y="102152"/>
                </a:lnTo>
                <a:lnTo>
                  <a:pt x="861577" y="94912"/>
                </a:lnTo>
                <a:lnTo>
                  <a:pt x="931127" y="87264"/>
                </a:lnTo>
                <a:lnTo>
                  <a:pt x="1002187" y="79342"/>
                </a:lnTo>
                <a:lnTo>
                  <a:pt x="1074256" y="72651"/>
                </a:lnTo>
                <a:lnTo>
                  <a:pt x="1146996" y="66778"/>
                </a:lnTo>
                <a:lnTo>
                  <a:pt x="1220183" y="61452"/>
                </a:lnTo>
                <a:lnTo>
                  <a:pt x="1294375" y="57196"/>
                </a:lnTo>
                <a:lnTo>
                  <a:pt x="1369236" y="53653"/>
                </a:lnTo>
                <a:lnTo>
                  <a:pt x="1444544" y="50585"/>
                </a:lnTo>
                <a:lnTo>
                  <a:pt x="1520150" y="49246"/>
                </a:lnTo>
                <a:lnTo>
                  <a:pt x="1595952" y="49058"/>
                </a:lnTo>
                <a:lnTo>
                  <a:pt x="1671888" y="49638"/>
                </a:lnTo>
                <a:lnTo>
                  <a:pt x="1747912" y="50731"/>
                </a:lnTo>
                <a:lnTo>
                  <a:pt x="1823994" y="52165"/>
                </a:lnTo>
                <a:lnTo>
                  <a:pt x="1900116" y="53827"/>
                </a:lnTo>
                <a:lnTo>
                  <a:pt x="1976264" y="57051"/>
                </a:lnTo>
                <a:lnTo>
                  <a:pt x="2052429" y="61317"/>
                </a:lnTo>
                <a:lnTo>
                  <a:pt x="2128606" y="66278"/>
                </a:lnTo>
                <a:lnTo>
                  <a:pt x="2202673" y="72408"/>
                </a:lnTo>
                <a:lnTo>
                  <a:pt x="2275335" y="79316"/>
                </a:lnTo>
                <a:lnTo>
                  <a:pt x="2347060" y="86744"/>
                </a:lnTo>
                <a:lnTo>
                  <a:pt x="2415338" y="95224"/>
                </a:lnTo>
                <a:lnTo>
                  <a:pt x="2481317" y="104405"/>
                </a:lnTo>
                <a:lnTo>
                  <a:pt x="2545764" y="114053"/>
                </a:lnTo>
                <a:lnTo>
                  <a:pt x="2605662" y="124013"/>
                </a:lnTo>
                <a:lnTo>
                  <a:pt x="2662529" y="134181"/>
                </a:lnTo>
                <a:lnTo>
                  <a:pt x="2717372" y="144487"/>
                </a:lnTo>
                <a:lnTo>
                  <a:pt x="2768751" y="155591"/>
                </a:lnTo>
                <a:lnTo>
                  <a:pt x="2817820" y="167228"/>
                </a:lnTo>
                <a:lnTo>
                  <a:pt x="2865350" y="179218"/>
                </a:lnTo>
                <a:lnTo>
                  <a:pt x="2910442" y="191445"/>
                </a:lnTo>
                <a:lnTo>
                  <a:pt x="2953909" y="203830"/>
                </a:lnTo>
                <a:lnTo>
                  <a:pt x="2996292" y="216320"/>
                </a:lnTo>
                <a:lnTo>
                  <a:pt x="3035836" y="228880"/>
                </a:lnTo>
                <a:lnTo>
                  <a:pt x="3073488" y="241487"/>
                </a:lnTo>
                <a:lnTo>
                  <a:pt x="3109878" y="254124"/>
                </a:lnTo>
                <a:lnTo>
                  <a:pt x="3143311" y="266783"/>
                </a:lnTo>
                <a:lnTo>
                  <a:pt x="3174772" y="279455"/>
                </a:lnTo>
                <a:lnTo>
                  <a:pt x="3204917" y="292137"/>
                </a:lnTo>
                <a:lnTo>
                  <a:pt x="3233481" y="305530"/>
                </a:lnTo>
                <a:lnTo>
                  <a:pt x="3260990" y="319398"/>
                </a:lnTo>
                <a:lnTo>
                  <a:pt x="3287796" y="333582"/>
                </a:lnTo>
                <a:lnTo>
                  <a:pt x="3330751" y="362512"/>
                </a:lnTo>
                <a:lnTo>
                  <a:pt x="3364894" y="392539"/>
                </a:lnTo>
                <a:lnTo>
                  <a:pt x="3391828" y="424699"/>
                </a:lnTo>
                <a:lnTo>
                  <a:pt x="3409914" y="457807"/>
                </a:lnTo>
                <a:lnTo>
                  <a:pt x="3421245" y="491336"/>
                </a:lnTo>
                <a:lnTo>
                  <a:pt x="3426280" y="525053"/>
                </a:lnTo>
                <a:lnTo>
                  <a:pt x="3426636" y="558853"/>
                </a:lnTo>
                <a:lnTo>
                  <a:pt x="3422327" y="593396"/>
                </a:lnTo>
                <a:lnTo>
                  <a:pt x="3411004" y="629915"/>
                </a:lnTo>
                <a:lnTo>
                  <a:pt x="3394682" y="665431"/>
                </a:lnTo>
                <a:lnTo>
                  <a:pt x="3373553" y="699325"/>
                </a:lnTo>
                <a:lnTo>
                  <a:pt x="3329218" y="745468"/>
                </a:lnTo>
                <a:lnTo>
                  <a:pt x="3294362" y="772997"/>
                </a:lnTo>
                <a:lnTo>
                  <a:pt x="3253942" y="799343"/>
                </a:lnTo>
                <a:lnTo>
                  <a:pt x="3210812" y="824458"/>
                </a:lnTo>
                <a:lnTo>
                  <a:pt x="3168126" y="847379"/>
                </a:lnTo>
                <a:lnTo>
                  <a:pt x="3121871" y="871207"/>
                </a:lnTo>
                <a:lnTo>
                  <a:pt x="3097684" y="883488"/>
                </a:lnTo>
                <a:lnTo>
                  <a:pt x="3073092" y="895203"/>
                </a:lnTo>
                <a:lnTo>
                  <a:pt x="3048231" y="906541"/>
                </a:lnTo>
                <a:lnTo>
                  <a:pt x="3023190" y="917627"/>
                </a:lnTo>
                <a:lnTo>
                  <a:pt x="2997323" y="929252"/>
                </a:lnTo>
                <a:lnTo>
                  <a:pt x="2970908" y="941234"/>
                </a:lnTo>
                <a:lnTo>
                  <a:pt x="2944124" y="953456"/>
                </a:lnTo>
                <a:lnTo>
                  <a:pt x="2914981" y="965132"/>
                </a:lnTo>
                <a:lnTo>
                  <a:pt x="2884262" y="976443"/>
                </a:lnTo>
                <a:lnTo>
                  <a:pt x="2852495" y="987512"/>
                </a:lnTo>
                <a:lnTo>
                  <a:pt x="2819321" y="997714"/>
                </a:lnTo>
                <a:lnTo>
                  <a:pt x="2785212" y="1007337"/>
                </a:lnTo>
                <a:lnTo>
                  <a:pt x="2750478" y="1016575"/>
                </a:lnTo>
                <a:lnTo>
                  <a:pt x="2714622" y="1024144"/>
                </a:lnTo>
                <a:lnTo>
                  <a:pt x="2678018" y="1030602"/>
                </a:lnTo>
                <a:lnTo>
                  <a:pt x="2640915" y="1036318"/>
                </a:lnTo>
                <a:lnTo>
                  <a:pt x="2602068" y="1041540"/>
                </a:lnTo>
                <a:lnTo>
                  <a:pt x="2562060" y="1046432"/>
                </a:lnTo>
                <a:lnTo>
                  <a:pt x="2521276" y="1051105"/>
                </a:lnTo>
                <a:lnTo>
                  <a:pt x="2478565" y="1054925"/>
                </a:lnTo>
                <a:lnTo>
                  <a:pt x="2434568" y="1058178"/>
                </a:lnTo>
                <a:lnTo>
                  <a:pt x="2389715" y="1061052"/>
                </a:lnTo>
                <a:lnTo>
                  <a:pt x="2343585" y="1063674"/>
                </a:lnTo>
                <a:lnTo>
                  <a:pt x="2296605" y="1066127"/>
                </a:lnTo>
                <a:lnTo>
                  <a:pt x="2249056" y="1068468"/>
                </a:lnTo>
                <a:lnTo>
                  <a:pt x="2200424" y="1070029"/>
                </a:lnTo>
                <a:lnTo>
                  <a:pt x="2151069" y="1071069"/>
                </a:lnTo>
                <a:lnTo>
                  <a:pt x="2101233" y="1071763"/>
                </a:lnTo>
                <a:lnTo>
                  <a:pt x="2051780" y="1072225"/>
                </a:lnTo>
                <a:lnTo>
                  <a:pt x="2002584" y="1072534"/>
                </a:lnTo>
                <a:lnTo>
                  <a:pt x="1953559" y="1072739"/>
                </a:lnTo>
                <a:lnTo>
                  <a:pt x="1903942" y="1072170"/>
                </a:lnTo>
                <a:lnTo>
                  <a:pt x="1853931" y="1071086"/>
                </a:lnTo>
                <a:lnTo>
                  <a:pt x="1803656" y="1069657"/>
                </a:lnTo>
                <a:lnTo>
                  <a:pt x="1752501" y="1067999"/>
                </a:lnTo>
                <a:lnTo>
                  <a:pt x="1700760" y="1066188"/>
                </a:lnTo>
                <a:lnTo>
                  <a:pt x="1648626" y="1064276"/>
                </a:lnTo>
                <a:lnTo>
                  <a:pt x="1596232" y="1061589"/>
                </a:lnTo>
                <a:lnTo>
                  <a:pt x="1543663" y="1058387"/>
                </a:lnTo>
                <a:lnTo>
                  <a:pt x="1490979" y="1054842"/>
                </a:lnTo>
                <a:lnTo>
                  <a:pt x="1438217" y="1050361"/>
                </a:lnTo>
                <a:lnTo>
                  <a:pt x="1385403" y="1045257"/>
                </a:lnTo>
                <a:lnTo>
                  <a:pt x="1332555" y="1039738"/>
                </a:lnTo>
                <a:lnTo>
                  <a:pt x="1278978" y="1033942"/>
                </a:lnTo>
                <a:lnTo>
                  <a:pt x="1224916" y="1027961"/>
                </a:lnTo>
                <a:lnTo>
                  <a:pt x="1170530" y="1021858"/>
                </a:lnTo>
                <a:lnTo>
                  <a:pt x="1115929" y="1014260"/>
                </a:lnTo>
                <a:lnTo>
                  <a:pt x="1061183" y="1005668"/>
                </a:lnTo>
                <a:lnTo>
                  <a:pt x="1006341" y="996412"/>
                </a:lnTo>
                <a:lnTo>
                  <a:pt x="952848" y="986713"/>
                </a:lnTo>
                <a:lnTo>
                  <a:pt x="900251" y="976720"/>
                </a:lnTo>
                <a:lnTo>
                  <a:pt x="848253" y="966530"/>
                </a:lnTo>
                <a:lnTo>
                  <a:pt x="797361" y="954798"/>
                </a:lnTo>
                <a:lnTo>
                  <a:pt x="747205" y="942037"/>
                </a:lnTo>
                <a:lnTo>
                  <a:pt x="697539" y="928591"/>
                </a:lnTo>
                <a:lnTo>
                  <a:pt x="648907" y="914689"/>
                </a:lnTo>
                <a:lnTo>
                  <a:pt x="600963" y="900481"/>
                </a:lnTo>
                <a:lnTo>
                  <a:pt x="553478" y="886071"/>
                </a:lnTo>
                <a:lnTo>
                  <a:pt x="507711" y="870819"/>
                </a:lnTo>
                <a:lnTo>
                  <a:pt x="463087" y="855008"/>
                </a:lnTo>
                <a:lnTo>
                  <a:pt x="419228" y="838822"/>
                </a:lnTo>
                <a:lnTo>
                  <a:pt x="376582" y="821681"/>
                </a:lnTo>
                <a:lnTo>
                  <a:pt x="334747" y="803904"/>
                </a:lnTo>
                <a:lnTo>
                  <a:pt x="293451" y="785702"/>
                </a:lnTo>
                <a:lnTo>
                  <a:pt x="254632" y="767218"/>
                </a:lnTo>
                <a:lnTo>
                  <a:pt x="217462" y="748545"/>
                </a:lnTo>
                <a:lnTo>
                  <a:pt x="181395" y="729747"/>
                </a:lnTo>
                <a:lnTo>
                  <a:pt x="149588" y="709453"/>
                </a:lnTo>
                <a:lnTo>
                  <a:pt x="120623" y="688163"/>
                </a:lnTo>
                <a:lnTo>
                  <a:pt x="93552" y="666209"/>
                </a:lnTo>
                <a:lnTo>
                  <a:pt x="50302" y="619237"/>
                </a:lnTo>
                <a:lnTo>
                  <a:pt x="31854" y="594858"/>
                </a:lnTo>
                <a:lnTo>
                  <a:pt x="18851" y="568728"/>
                </a:lnTo>
                <a:lnTo>
                  <a:pt x="9475" y="541430"/>
                </a:lnTo>
                <a:lnTo>
                  <a:pt x="2520" y="513353"/>
                </a:lnTo>
                <a:lnTo>
                  <a:pt x="0" y="484052"/>
                </a:lnTo>
                <a:lnTo>
                  <a:pt x="435" y="453935"/>
                </a:lnTo>
                <a:lnTo>
                  <a:pt x="2844" y="423273"/>
                </a:lnTo>
                <a:lnTo>
                  <a:pt x="11505" y="391543"/>
                </a:lnTo>
                <a:lnTo>
                  <a:pt x="24334" y="359101"/>
                </a:lnTo>
                <a:lnTo>
                  <a:pt x="39942" y="326184"/>
                </a:lnTo>
                <a:lnTo>
                  <a:pt x="62342" y="292950"/>
                </a:lnTo>
                <a:lnTo>
                  <a:pt x="89270" y="259506"/>
                </a:lnTo>
                <a:lnTo>
                  <a:pt x="119217" y="225921"/>
                </a:lnTo>
                <a:lnTo>
                  <a:pt x="155408" y="193653"/>
                </a:lnTo>
                <a:lnTo>
                  <a:pt x="195764" y="162263"/>
                </a:lnTo>
                <a:lnTo>
                  <a:pt x="238895" y="131458"/>
                </a:lnTo>
                <a:lnTo>
                  <a:pt x="288816" y="104572"/>
                </a:lnTo>
                <a:lnTo>
                  <a:pt x="343264" y="80298"/>
                </a:lnTo>
                <a:lnTo>
                  <a:pt x="400729" y="57766"/>
                </a:lnTo>
                <a:lnTo>
                  <a:pt x="455267" y="41333"/>
                </a:lnTo>
                <a:lnTo>
                  <a:pt x="507853" y="28966"/>
                </a:lnTo>
                <a:lnTo>
                  <a:pt x="559139" y="19311"/>
                </a:lnTo>
                <a:lnTo>
                  <a:pt x="593329" y="12874"/>
                </a:lnTo>
                <a:lnTo>
                  <a:pt x="66170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445"/>
          <p:cNvGrpSpPr/>
          <p:nvPr/>
        </p:nvGrpSpPr>
        <p:grpSpPr>
          <a:xfrm>
            <a:off x="3298343" y="3822961"/>
            <a:ext cx="1046285" cy="406140"/>
            <a:chOff x="3298343" y="3822961"/>
            <a:chExt cx="1046285" cy="406140"/>
          </a:xfrm>
        </p:grpSpPr>
        <p:sp>
          <p:nvSpPr>
            <p:cNvPr id="106" name="SMARTInkShape-2081"/>
            <p:cNvSpPr/>
            <p:nvPr>
              <p:custDataLst>
                <p:tags r:id="rId124"/>
              </p:custDataLst>
            </p:nvPr>
          </p:nvSpPr>
          <p:spPr>
            <a:xfrm>
              <a:off x="3298343" y="3974542"/>
              <a:ext cx="162408" cy="211308"/>
            </a:xfrm>
            <a:custGeom>
              <a:avLst/>
              <a:gdLst/>
              <a:ahLst/>
              <a:cxnLst/>
              <a:rect l="0" t="0" r="0" b="0"/>
              <a:pathLst>
                <a:path w="162408" h="211308">
                  <a:moveTo>
                    <a:pt x="124307" y="51358"/>
                  </a:moveTo>
                  <a:lnTo>
                    <a:pt x="124307" y="51358"/>
                  </a:lnTo>
                  <a:lnTo>
                    <a:pt x="124307" y="33060"/>
                  </a:lnTo>
                  <a:lnTo>
                    <a:pt x="122896" y="29987"/>
                  </a:lnTo>
                  <a:lnTo>
                    <a:pt x="94453" y="2378"/>
                  </a:lnTo>
                  <a:lnTo>
                    <a:pt x="89587" y="360"/>
                  </a:lnTo>
                  <a:lnTo>
                    <a:pt x="78537" y="0"/>
                  </a:lnTo>
                  <a:lnTo>
                    <a:pt x="60416" y="7135"/>
                  </a:lnTo>
                  <a:lnTo>
                    <a:pt x="38270" y="24927"/>
                  </a:lnTo>
                  <a:lnTo>
                    <a:pt x="20576" y="58186"/>
                  </a:lnTo>
                  <a:lnTo>
                    <a:pt x="6396" y="99321"/>
                  </a:lnTo>
                  <a:lnTo>
                    <a:pt x="0" y="139417"/>
                  </a:lnTo>
                  <a:lnTo>
                    <a:pt x="1476" y="171367"/>
                  </a:lnTo>
                  <a:lnTo>
                    <a:pt x="8332" y="187951"/>
                  </a:lnTo>
                  <a:lnTo>
                    <a:pt x="18435" y="200966"/>
                  </a:lnTo>
                  <a:lnTo>
                    <a:pt x="29981" y="209102"/>
                  </a:lnTo>
                  <a:lnTo>
                    <a:pt x="42167" y="211307"/>
                  </a:lnTo>
                  <a:lnTo>
                    <a:pt x="48381" y="210907"/>
                  </a:lnTo>
                  <a:lnTo>
                    <a:pt x="62810" y="202937"/>
                  </a:lnTo>
                  <a:lnTo>
                    <a:pt x="77925" y="188576"/>
                  </a:lnTo>
                  <a:lnTo>
                    <a:pt x="97629" y="154575"/>
                  </a:lnTo>
                  <a:lnTo>
                    <a:pt x="107981" y="122632"/>
                  </a:lnTo>
                  <a:lnTo>
                    <a:pt x="118372" y="75691"/>
                  </a:lnTo>
                  <a:lnTo>
                    <a:pt x="123525" y="28944"/>
                  </a:lnTo>
                  <a:lnTo>
                    <a:pt x="123786" y="25832"/>
                  </a:lnTo>
                  <a:lnTo>
                    <a:pt x="123254" y="24463"/>
                  </a:lnTo>
                  <a:lnTo>
                    <a:pt x="122194" y="24256"/>
                  </a:lnTo>
                  <a:lnTo>
                    <a:pt x="120782" y="24823"/>
                  </a:lnTo>
                  <a:lnTo>
                    <a:pt x="115423" y="35734"/>
                  </a:lnTo>
                  <a:lnTo>
                    <a:pt x="117430" y="69229"/>
                  </a:lnTo>
                  <a:lnTo>
                    <a:pt x="124621" y="113998"/>
                  </a:lnTo>
                  <a:lnTo>
                    <a:pt x="132631" y="142590"/>
                  </a:lnTo>
                  <a:lnTo>
                    <a:pt x="140706" y="156111"/>
                  </a:lnTo>
                  <a:lnTo>
                    <a:pt x="162407" y="17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82"/>
            <p:cNvSpPr/>
            <p:nvPr>
              <p:custDataLst>
                <p:tags r:id="rId125"/>
              </p:custDataLst>
            </p:nvPr>
          </p:nvSpPr>
          <p:spPr>
            <a:xfrm>
              <a:off x="3536950" y="3957768"/>
              <a:ext cx="228601" cy="271333"/>
            </a:xfrm>
            <a:custGeom>
              <a:avLst/>
              <a:gdLst/>
              <a:ahLst/>
              <a:cxnLst/>
              <a:rect l="0" t="0" r="0" b="0"/>
              <a:pathLst>
                <a:path w="228601" h="271333">
                  <a:moveTo>
                    <a:pt x="0" y="271332"/>
                  </a:moveTo>
                  <a:lnTo>
                    <a:pt x="0" y="271332"/>
                  </a:lnTo>
                  <a:lnTo>
                    <a:pt x="0" y="262494"/>
                  </a:lnTo>
                  <a:lnTo>
                    <a:pt x="1882" y="258467"/>
                  </a:lnTo>
                  <a:lnTo>
                    <a:pt x="26006" y="217924"/>
                  </a:lnTo>
                  <a:lnTo>
                    <a:pt x="33431" y="199617"/>
                  </a:lnTo>
                  <a:lnTo>
                    <a:pt x="42283" y="156871"/>
                  </a:lnTo>
                  <a:lnTo>
                    <a:pt x="49602" y="122388"/>
                  </a:lnTo>
                  <a:lnTo>
                    <a:pt x="55676" y="87777"/>
                  </a:lnTo>
                  <a:lnTo>
                    <a:pt x="63063" y="44084"/>
                  </a:lnTo>
                  <a:lnTo>
                    <a:pt x="66128" y="24988"/>
                  </a:lnTo>
                  <a:lnTo>
                    <a:pt x="63643" y="0"/>
                  </a:lnTo>
                  <a:lnTo>
                    <a:pt x="51303" y="31690"/>
                  </a:lnTo>
                  <a:lnTo>
                    <a:pt x="46480" y="67525"/>
                  </a:lnTo>
                  <a:lnTo>
                    <a:pt x="48423" y="106052"/>
                  </a:lnTo>
                  <a:lnTo>
                    <a:pt x="55400" y="150516"/>
                  </a:lnTo>
                  <a:lnTo>
                    <a:pt x="59429" y="166836"/>
                  </a:lnTo>
                  <a:lnTo>
                    <a:pt x="67335" y="179263"/>
                  </a:lnTo>
                  <a:lnTo>
                    <a:pt x="72407" y="184552"/>
                  </a:lnTo>
                  <a:lnTo>
                    <a:pt x="83686" y="190430"/>
                  </a:lnTo>
                  <a:lnTo>
                    <a:pt x="89658" y="191997"/>
                  </a:lnTo>
                  <a:lnTo>
                    <a:pt x="95755" y="190926"/>
                  </a:lnTo>
                  <a:lnTo>
                    <a:pt x="108174" y="184090"/>
                  </a:lnTo>
                  <a:lnTo>
                    <a:pt x="127066" y="164971"/>
                  </a:lnTo>
                  <a:lnTo>
                    <a:pt x="149440" y="131318"/>
                  </a:lnTo>
                  <a:lnTo>
                    <a:pt x="165666" y="94804"/>
                  </a:lnTo>
                  <a:lnTo>
                    <a:pt x="179463" y="56703"/>
                  </a:lnTo>
                  <a:lnTo>
                    <a:pt x="189046" y="14050"/>
                  </a:lnTo>
                  <a:lnTo>
                    <a:pt x="188825" y="11616"/>
                  </a:lnTo>
                  <a:lnTo>
                    <a:pt x="187972" y="10699"/>
                  </a:lnTo>
                  <a:lnTo>
                    <a:pt x="186698" y="10793"/>
                  </a:lnTo>
                  <a:lnTo>
                    <a:pt x="183401" y="16543"/>
                  </a:lnTo>
                  <a:lnTo>
                    <a:pt x="180289" y="28270"/>
                  </a:lnTo>
                  <a:lnTo>
                    <a:pt x="180173" y="68411"/>
                  </a:lnTo>
                  <a:lnTo>
                    <a:pt x="190106" y="113892"/>
                  </a:lnTo>
                  <a:lnTo>
                    <a:pt x="205657" y="152090"/>
                  </a:lnTo>
                  <a:lnTo>
                    <a:pt x="228600" y="188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83"/>
            <p:cNvSpPr/>
            <p:nvPr>
              <p:custDataLst>
                <p:tags r:id="rId126"/>
              </p:custDataLst>
            </p:nvPr>
          </p:nvSpPr>
          <p:spPr>
            <a:xfrm>
              <a:off x="3898900" y="4032250"/>
              <a:ext cx="203201" cy="44451"/>
            </a:xfrm>
            <a:custGeom>
              <a:avLst/>
              <a:gdLst/>
              <a:ahLst/>
              <a:cxnLst/>
              <a:rect l="0" t="0" r="0" b="0"/>
              <a:pathLst>
                <a:path w="2032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9527" y="29254"/>
                  </a:lnTo>
                  <a:lnTo>
                    <a:pt x="93070" y="21682"/>
                  </a:lnTo>
                  <a:lnTo>
                    <a:pt x="136153" y="14969"/>
                  </a:lnTo>
                  <a:lnTo>
                    <a:pt x="179269" y="638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084"/>
            <p:cNvSpPr/>
            <p:nvPr>
              <p:custDataLst>
                <p:tags r:id="rId127"/>
              </p:custDataLst>
            </p:nvPr>
          </p:nvSpPr>
          <p:spPr>
            <a:xfrm>
              <a:off x="4000500" y="3950223"/>
              <a:ext cx="44451" cy="209028"/>
            </a:xfrm>
            <a:custGeom>
              <a:avLst/>
              <a:gdLst/>
              <a:ahLst/>
              <a:cxnLst/>
              <a:rect l="0" t="0" r="0" b="0"/>
              <a:pathLst>
                <a:path w="44451" h="209028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5" y="3449"/>
                  </a:lnTo>
                  <a:lnTo>
                    <a:pt x="1881" y="2125"/>
                  </a:lnTo>
                  <a:lnTo>
                    <a:pt x="5069" y="654"/>
                  </a:lnTo>
                  <a:lnTo>
                    <a:pt x="8838" y="0"/>
                  </a:lnTo>
                  <a:lnTo>
                    <a:pt x="12865" y="1590"/>
                  </a:lnTo>
                  <a:lnTo>
                    <a:pt x="14927" y="3003"/>
                  </a:lnTo>
                  <a:lnTo>
                    <a:pt x="17218" y="10216"/>
                  </a:lnTo>
                  <a:lnTo>
                    <a:pt x="23173" y="54069"/>
                  </a:lnTo>
                  <a:lnTo>
                    <a:pt x="25445" y="93656"/>
                  </a:lnTo>
                  <a:lnTo>
                    <a:pt x="30274" y="132509"/>
                  </a:lnTo>
                  <a:lnTo>
                    <a:pt x="38226" y="179801"/>
                  </a:lnTo>
                  <a:lnTo>
                    <a:pt x="44450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085"/>
            <p:cNvSpPr/>
            <p:nvPr>
              <p:custDataLst>
                <p:tags r:id="rId128"/>
              </p:custDataLst>
            </p:nvPr>
          </p:nvSpPr>
          <p:spPr>
            <a:xfrm>
              <a:off x="4197350" y="3822961"/>
              <a:ext cx="147278" cy="294471"/>
            </a:xfrm>
            <a:custGeom>
              <a:avLst/>
              <a:gdLst/>
              <a:ahLst/>
              <a:cxnLst/>
              <a:rect l="0" t="0" r="0" b="0"/>
              <a:pathLst>
                <a:path w="147278" h="294471">
                  <a:moveTo>
                    <a:pt x="25400" y="6089"/>
                  </a:moveTo>
                  <a:lnTo>
                    <a:pt x="25400" y="6089"/>
                  </a:lnTo>
                  <a:lnTo>
                    <a:pt x="22029" y="6089"/>
                  </a:lnTo>
                  <a:lnTo>
                    <a:pt x="21036" y="5383"/>
                  </a:lnTo>
                  <a:lnTo>
                    <a:pt x="20374" y="4207"/>
                  </a:lnTo>
                  <a:lnTo>
                    <a:pt x="19128" y="0"/>
                  </a:lnTo>
                  <a:lnTo>
                    <a:pt x="19760" y="44503"/>
                  </a:lnTo>
                  <a:lnTo>
                    <a:pt x="23416" y="87634"/>
                  </a:lnTo>
                  <a:lnTo>
                    <a:pt x="24518" y="119708"/>
                  </a:lnTo>
                  <a:lnTo>
                    <a:pt x="25008" y="154658"/>
                  </a:lnTo>
                  <a:lnTo>
                    <a:pt x="25931" y="190653"/>
                  </a:lnTo>
                  <a:lnTo>
                    <a:pt x="28693" y="225466"/>
                  </a:lnTo>
                  <a:lnTo>
                    <a:pt x="26782" y="271411"/>
                  </a:lnTo>
                  <a:lnTo>
                    <a:pt x="25810" y="283356"/>
                  </a:lnTo>
                  <a:lnTo>
                    <a:pt x="26227" y="273333"/>
                  </a:lnTo>
                  <a:lnTo>
                    <a:pt x="32331" y="233411"/>
                  </a:lnTo>
                  <a:lnTo>
                    <a:pt x="42035" y="191742"/>
                  </a:lnTo>
                  <a:lnTo>
                    <a:pt x="52549" y="168329"/>
                  </a:lnTo>
                  <a:lnTo>
                    <a:pt x="64277" y="153220"/>
                  </a:lnTo>
                  <a:lnTo>
                    <a:pt x="74664" y="145563"/>
                  </a:lnTo>
                  <a:lnTo>
                    <a:pt x="79409" y="143522"/>
                  </a:lnTo>
                  <a:lnTo>
                    <a:pt x="92208" y="143135"/>
                  </a:lnTo>
                  <a:lnTo>
                    <a:pt x="99571" y="144019"/>
                  </a:lnTo>
                  <a:lnTo>
                    <a:pt x="113399" y="150647"/>
                  </a:lnTo>
                  <a:lnTo>
                    <a:pt x="120049" y="155378"/>
                  </a:lnTo>
                  <a:lnTo>
                    <a:pt x="136151" y="178890"/>
                  </a:lnTo>
                  <a:lnTo>
                    <a:pt x="146488" y="208200"/>
                  </a:lnTo>
                  <a:lnTo>
                    <a:pt x="147277" y="235856"/>
                  </a:lnTo>
                  <a:lnTo>
                    <a:pt x="143043" y="258553"/>
                  </a:lnTo>
                  <a:lnTo>
                    <a:pt x="130577" y="278684"/>
                  </a:lnTo>
                  <a:lnTo>
                    <a:pt x="113773" y="285992"/>
                  </a:lnTo>
                  <a:lnTo>
                    <a:pt x="78631" y="291988"/>
                  </a:lnTo>
                  <a:lnTo>
                    <a:pt x="36939" y="294470"/>
                  </a:lnTo>
                  <a:lnTo>
                    <a:pt x="13595" y="291597"/>
                  </a:lnTo>
                  <a:lnTo>
                    <a:pt x="0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46"/>
          <p:cNvGrpSpPr/>
          <p:nvPr/>
        </p:nvGrpSpPr>
        <p:grpSpPr>
          <a:xfrm>
            <a:off x="4582880" y="3911678"/>
            <a:ext cx="602313" cy="188208"/>
            <a:chOff x="4582880" y="3911678"/>
            <a:chExt cx="602313" cy="188208"/>
          </a:xfrm>
        </p:grpSpPr>
        <p:sp>
          <p:nvSpPr>
            <p:cNvPr id="112" name="SMARTInkShape-2086"/>
            <p:cNvSpPr/>
            <p:nvPr>
              <p:custDataLst>
                <p:tags r:id="rId121"/>
              </p:custDataLst>
            </p:nvPr>
          </p:nvSpPr>
          <p:spPr>
            <a:xfrm>
              <a:off x="4585583" y="3987800"/>
              <a:ext cx="183268" cy="19051"/>
            </a:xfrm>
            <a:custGeom>
              <a:avLst/>
              <a:gdLst/>
              <a:ahLst/>
              <a:cxnLst/>
              <a:rect l="0" t="0" r="0" b="0"/>
              <a:pathLst>
                <a:path w="1832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411" y="12583"/>
                  </a:lnTo>
                  <a:lnTo>
                    <a:pt x="2749" y="9590"/>
                  </a:lnTo>
                  <a:lnTo>
                    <a:pt x="40265" y="4895"/>
                  </a:lnTo>
                  <a:lnTo>
                    <a:pt x="84451" y="1450"/>
                  </a:lnTo>
                  <a:lnTo>
                    <a:pt x="129529" y="430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087"/>
            <p:cNvSpPr/>
            <p:nvPr>
              <p:custDataLst>
                <p:tags r:id="rId122"/>
              </p:custDataLst>
            </p:nvPr>
          </p:nvSpPr>
          <p:spPr>
            <a:xfrm>
              <a:off x="4582880" y="4070350"/>
              <a:ext cx="192321" cy="18508"/>
            </a:xfrm>
            <a:custGeom>
              <a:avLst/>
              <a:gdLst/>
              <a:ahLst/>
              <a:cxnLst/>
              <a:rect l="0" t="0" r="0" b="0"/>
              <a:pathLst>
                <a:path w="192321" h="18508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7" y="5069"/>
                  </a:lnTo>
                  <a:lnTo>
                    <a:pt x="0" y="6907"/>
                  </a:lnTo>
                  <a:lnTo>
                    <a:pt x="606" y="8838"/>
                  </a:lnTo>
                  <a:lnTo>
                    <a:pt x="6925" y="12865"/>
                  </a:lnTo>
                  <a:lnTo>
                    <a:pt x="18200" y="16301"/>
                  </a:lnTo>
                  <a:lnTo>
                    <a:pt x="59827" y="18507"/>
                  </a:lnTo>
                  <a:lnTo>
                    <a:pt x="105556" y="15126"/>
                  </a:lnTo>
                  <a:lnTo>
                    <a:pt x="151090" y="7069"/>
                  </a:lnTo>
                  <a:lnTo>
                    <a:pt x="192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088"/>
            <p:cNvSpPr/>
            <p:nvPr>
              <p:custDataLst>
                <p:tags r:id="rId123"/>
              </p:custDataLst>
            </p:nvPr>
          </p:nvSpPr>
          <p:spPr>
            <a:xfrm>
              <a:off x="5006057" y="3911678"/>
              <a:ext cx="179136" cy="188208"/>
            </a:xfrm>
            <a:custGeom>
              <a:avLst/>
              <a:gdLst/>
              <a:ahLst/>
              <a:cxnLst/>
              <a:rect l="0" t="0" r="0" b="0"/>
              <a:pathLst>
                <a:path w="179136" h="188208">
                  <a:moveTo>
                    <a:pt x="118393" y="6272"/>
                  </a:moveTo>
                  <a:lnTo>
                    <a:pt x="118393" y="6272"/>
                  </a:lnTo>
                  <a:lnTo>
                    <a:pt x="115022" y="2901"/>
                  </a:lnTo>
                  <a:lnTo>
                    <a:pt x="111485" y="1246"/>
                  </a:lnTo>
                  <a:lnTo>
                    <a:pt x="79517" y="0"/>
                  </a:lnTo>
                  <a:lnTo>
                    <a:pt x="67248" y="5600"/>
                  </a:lnTo>
                  <a:lnTo>
                    <a:pt x="48441" y="22536"/>
                  </a:lnTo>
                  <a:lnTo>
                    <a:pt x="13827" y="62480"/>
                  </a:lnTo>
                  <a:lnTo>
                    <a:pt x="2822" y="91914"/>
                  </a:lnTo>
                  <a:lnTo>
                    <a:pt x="0" y="112539"/>
                  </a:lnTo>
                  <a:lnTo>
                    <a:pt x="5154" y="143983"/>
                  </a:lnTo>
                  <a:lnTo>
                    <a:pt x="17500" y="161316"/>
                  </a:lnTo>
                  <a:lnTo>
                    <a:pt x="34040" y="174663"/>
                  </a:lnTo>
                  <a:lnTo>
                    <a:pt x="50799" y="182948"/>
                  </a:lnTo>
                  <a:lnTo>
                    <a:pt x="79472" y="188207"/>
                  </a:lnTo>
                  <a:lnTo>
                    <a:pt x="110310" y="183024"/>
                  </a:lnTo>
                  <a:lnTo>
                    <a:pt x="138419" y="169180"/>
                  </a:lnTo>
                  <a:lnTo>
                    <a:pt x="157879" y="148301"/>
                  </a:lnTo>
                  <a:lnTo>
                    <a:pt x="172583" y="120870"/>
                  </a:lnTo>
                  <a:lnTo>
                    <a:pt x="179135" y="83658"/>
                  </a:lnTo>
                  <a:lnTo>
                    <a:pt x="177704" y="44724"/>
                  </a:lnTo>
                  <a:lnTo>
                    <a:pt x="170859" y="26654"/>
                  </a:lnTo>
                  <a:lnTo>
                    <a:pt x="166070" y="19860"/>
                  </a:lnTo>
                  <a:lnTo>
                    <a:pt x="153223" y="10429"/>
                  </a:lnTo>
                  <a:lnTo>
                    <a:pt x="137400" y="4592"/>
                  </a:lnTo>
                  <a:lnTo>
                    <a:pt x="118609" y="1997"/>
                  </a:lnTo>
                  <a:lnTo>
                    <a:pt x="73437" y="14129"/>
                  </a:lnTo>
                  <a:lnTo>
                    <a:pt x="29493" y="25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447"/>
          <p:cNvGrpSpPr/>
          <p:nvPr/>
        </p:nvGrpSpPr>
        <p:grpSpPr>
          <a:xfrm>
            <a:off x="3384318" y="4499593"/>
            <a:ext cx="1621972" cy="472458"/>
            <a:chOff x="3384318" y="4499593"/>
            <a:chExt cx="1621972" cy="472458"/>
          </a:xfrm>
        </p:grpSpPr>
        <p:sp>
          <p:nvSpPr>
            <p:cNvPr id="116" name="SMARTInkShape-2089"/>
            <p:cNvSpPr/>
            <p:nvPr>
              <p:custDataLst>
                <p:tags r:id="rId114"/>
              </p:custDataLst>
            </p:nvPr>
          </p:nvSpPr>
          <p:spPr>
            <a:xfrm>
              <a:off x="3384318" y="4706167"/>
              <a:ext cx="203433" cy="179594"/>
            </a:xfrm>
            <a:custGeom>
              <a:avLst/>
              <a:gdLst/>
              <a:ahLst/>
              <a:cxnLst/>
              <a:rect l="0" t="0" r="0" b="0"/>
              <a:pathLst>
                <a:path w="203433" h="179594">
                  <a:moveTo>
                    <a:pt x="127232" y="62683"/>
                  </a:moveTo>
                  <a:lnTo>
                    <a:pt x="127232" y="62683"/>
                  </a:lnTo>
                  <a:lnTo>
                    <a:pt x="127232" y="59312"/>
                  </a:lnTo>
                  <a:lnTo>
                    <a:pt x="132699" y="38918"/>
                  </a:lnTo>
                  <a:lnTo>
                    <a:pt x="133320" y="23185"/>
                  </a:lnTo>
                  <a:lnTo>
                    <a:pt x="129702" y="13143"/>
                  </a:lnTo>
                  <a:lnTo>
                    <a:pt x="126762" y="8490"/>
                  </a:lnTo>
                  <a:lnTo>
                    <a:pt x="122685" y="5388"/>
                  </a:lnTo>
                  <a:lnTo>
                    <a:pt x="112511" y="1941"/>
                  </a:lnTo>
                  <a:lnTo>
                    <a:pt x="91512" y="0"/>
                  </a:lnTo>
                  <a:lnTo>
                    <a:pt x="73727" y="7072"/>
                  </a:lnTo>
                  <a:lnTo>
                    <a:pt x="45762" y="28802"/>
                  </a:lnTo>
                  <a:lnTo>
                    <a:pt x="29640" y="49036"/>
                  </a:lnTo>
                  <a:lnTo>
                    <a:pt x="12630" y="87488"/>
                  </a:lnTo>
                  <a:lnTo>
                    <a:pt x="770" y="125301"/>
                  </a:lnTo>
                  <a:lnTo>
                    <a:pt x="0" y="148134"/>
                  </a:lnTo>
                  <a:lnTo>
                    <a:pt x="2900" y="157044"/>
                  </a:lnTo>
                  <a:lnTo>
                    <a:pt x="13647" y="170709"/>
                  </a:lnTo>
                  <a:lnTo>
                    <a:pt x="27831" y="177722"/>
                  </a:lnTo>
                  <a:lnTo>
                    <a:pt x="35565" y="179593"/>
                  </a:lnTo>
                  <a:lnTo>
                    <a:pt x="55446" y="176026"/>
                  </a:lnTo>
                  <a:lnTo>
                    <a:pt x="77688" y="165974"/>
                  </a:lnTo>
                  <a:lnTo>
                    <a:pt x="109338" y="139776"/>
                  </a:lnTo>
                  <a:lnTo>
                    <a:pt x="143793" y="93355"/>
                  </a:lnTo>
                  <a:lnTo>
                    <a:pt x="160832" y="56013"/>
                  </a:lnTo>
                  <a:lnTo>
                    <a:pt x="169539" y="25695"/>
                  </a:lnTo>
                  <a:lnTo>
                    <a:pt x="168842" y="24619"/>
                  </a:lnTo>
                  <a:lnTo>
                    <a:pt x="166966" y="25313"/>
                  </a:lnTo>
                  <a:lnTo>
                    <a:pt x="164305" y="27186"/>
                  </a:lnTo>
                  <a:lnTo>
                    <a:pt x="157188" y="50048"/>
                  </a:lnTo>
                  <a:lnTo>
                    <a:pt x="153982" y="83634"/>
                  </a:lnTo>
                  <a:lnTo>
                    <a:pt x="158876" y="106096"/>
                  </a:lnTo>
                  <a:lnTo>
                    <a:pt x="173532" y="134813"/>
                  </a:lnTo>
                  <a:lnTo>
                    <a:pt x="189399" y="152964"/>
                  </a:lnTo>
                  <a:lnTo>
                    <a:pt x="203432" y="164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090"/>
            <p:cNvSpPr/>
            <p:nvPr>
              <p:custDataLst>
                <p:tags r:id="rId115"/>
              </p:custDataLst>
            </p:nvPr>
          </p:nvSpPr>
          <p:spPr>
            <a:xfrm>
              <a:off x="3590441" y="4499593"/>
              <a:ext cx="130660" cy="116335"/>
            </a:xfrm>
            <a:custGeom>
              <a:avLst/>
              <a:gdLst/>
              <a:ahLst/>
              <a:cxnLst/>
              <a:rect l="0" t="0" r="0" b="0"/>
              <a:pathLst>
                <a:path w="130660" h="116335">
                  <a:moveTo>
                    <a:pt x="3659" y="34307"/>
                  </a:moveTo>
                  <a:lnTo>
                    <a:pt x="3659" y="34307"/>
                  </a:lnTo>
                  <a:lnTo>
                    <a:pt x="288" y="30936"/>
                  </a:lnTo>
                  <a:lnTo>
                    <a:pt x="0" y="28532"/>
                  </a:lnTo>
                  <a:lnTo>
                    <a:pt x="1563" y="22098"/>
                  </a:lnTo>
                  <a:lnTo>
                    <a:pt x="6409" y="13913"/>
                  </a:lnTo>
                  <a:lnTo>
                    <a:pt x="15073" y="4826"/>
                  </a:lnTo>
                  <a:lnTo>
                    <a:pt x="21902" y="508"/>
                  </a:lnTo>
                  <a:lnTo>
                    <a:pt x="31523" y="0"/>
                  </a:lnTo>
                  <a:lnTo>
                    <a:pt x="54945" y="5423"/>
                  </a:lnTo>
                  <a:lnTo>
                    <a:pt x="59722" y="8701"/>
                  </a:lnTo>
                  <a:lnTo>
                    <a:pt x="66911" y="17988"/>
                  </a:lnTo>
                  <a:lnTo>
                    <a:pt x="71554" y="38487"/>
                  </a:lnTo>
                  <a:lnTo>
                    <a:pt x="66188" y="62435"/>
                  </a:lnTo>
                  <a:lnTo>
                    <a:pt x="52289" y="84034"/>
                  </a:lnTo>
                  <a:lnTo>
                    <a:pt x="21432" y="112888"/>
                  </a:lnTo>
                  <a:lnTo>
                    <a:pt x="21152" y="114211"/>
                  </a:lnTo>
                  <a:lnTo>
                    <a:pt x="21671" y="115093"/>
                  </a:lnTo>
                  <a:lnTo>
                    <a:pt x="32514" y="116334"/>
                  </a:lnTo>
                  <a:lnTo>
                    <a:pt x="75420" y="107320"/>
                  </a:lnTo>
                  <a:lnTo>
                    <a:pt x="130659" y="97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091"/>
            <p:cNvSpPr/>
            <p:nvPr>
              <p:custDataLst>
                <p:tags r:id="rId116"/>
              </p:custDataLst>
            </p:nvPr>
          </p:nvSpPr>
          <p:spPr>
            <a:xfrm>
              <a:off x="3858386" y="4768850"/>
              <a:ext cx="288165" cy="111950"/>
            </a:xfrm>
            <a:custGeom>
              <a:avLst/>
              <a:gdLst/>
              <a:ahLst/>
              <a:cxnLst/>
              <a:rect l="0" t="0" r="0" b="0"/>
              <a:pathLst>
                <a:path w="288165" h="111950">
                  <a:moveTo>
                    <a:pt x="84964" y="12700"/>
                  </a:moveTo>
                  <a:lnTo>
                    <a:pt x="84964" y="12700"/>
                  </a:lnTo>
                  <a:lnTo>
                    <a:pt x="81593" y="12700"/>
                  </a:lnTo>
                  <a:lnTo>
                    <a:pt x="81306" y="14817"/>
                  </a:lnTo>
                  <a:lnTo>
                    <a:pt x="83844" y="50263"/>
                  </a:lnTo>
                  <a:lnTo>
                    <a:pt x="81409" y="66319"/>
                  </a:lnTo>
                  <a:lnTo>
                    <a:pt x="69329" y="91225"/>
                  </a:lnTo>
                  <a:lnTo>
                    <a:pt x="58259" y="102398"/>
                  </a:lnTo>
                  <a:lnTo>
                    <a:pt x="46284" y="109010"/>
                  </a:lnTo>
                  <a:lnTo>
                    <a:pt x="33906" y="111949"/>
                  </a:lnTo>
                  <a:lnTo>
                    <a:pt x="19468" y="109492"/>
                  </a:lnTo>
                  <a:lnTo>
                    <a:pt x="11667" y="106861"/>
                  </a:lnTo>
                  <a:lnTo>
                    <a:pt x="6466" y="102285"/>
                  </a:lnTo>
                  <a:lnTo>
                    <a:pt x="687" y="89674"/>
                  </a:lnTo>
                  <a:lnTo>
                    <a:pt x="0" y="76544"/>
                  </a:lnTo>
                  <a:lnTo>
                    <a:pt x="805" y="70079"/>
                  </a:lnTo>
                  <a:lnTo>
                    <a:pt x="11106" y="57252"/>
                  </a:lnTo>
                  <a:lnTo>
                    <a:pt x="29560" y="45200"/>
                  </a:lnTo>
                  <a:lnTo>
                    <a:pt x="72389" y="31188"/>
                  </a:lnTo>
                  <a:lnTo>
                    <a:pt x="106892" y="24915"/>
                  </a:lnTo>
                  <a:lnTo>
                    <a:pt x="145274" y="19775"/>
                  </a:lnTo>
                  <a:lnTo>
                    <a:pt x="185146" y="15139"/>
                  </a:lnTo>
                  <a:lnTo>
                    <a:pt x="224034" y="10726"/>
                  </a:lnTo>
                  <a:lnTo>
                    <a:pt x="264772" y="4276"/>
                  </a:lnTo>
                  <a:lnTo>
                    <a:pt x="2881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92"/>
            <p:cNvSpPr/>
            <p:nvPr>
              <p:custDataLst>
                <p:tags r:id="rId117"/>
              </p:custDataLst>
            </p:nvPr>
          </p:nvSpPr>
          <p:spPr>
            <a:xfrm>
              <a:off x="4140200" y="4547108"/>
              <a:ext cx="196851" cy="111327"/>
            </a:xfrm>
            <a:custGeom>
              <a:avLst/>
              <a:gdLst/>
              <a:ahLst/>
              <a:cxnLst/>
              <a:rect l="0" t="0" r="0" b="0"/>
              <a:pathLst>
                <a:path w="196851" h="111327">
                  <a:moveTo>
                    <a:pt x="0" y="43942"/>
                  </a:moveTo>
                  <a:lnTo>
                    <a:pt x="0" y="43942"/>
                  </a:lnTo>
                  <a:lnTo>
                    <a:pt x="0" y="30458"/>
                  </a:lnTo>
                  <a:lnTo>
                    <a:pt x="3763" y="20075"/>
                  </a:lnTo>
                  <a:lnTo>
                    <a:pt x="10139" y="11463"/>
                  </a:lnTo>
                  <a:lnTo>
                    <a:pt x="17676" y="5282"/>
                  </a:lnTo>
                  <a:lnTo>
                    <a:pt x="36595" y="1207"/>
                  </a:lnTo>
                  <a:lnTo>
                    <a:pt x="66817" y="0"/>
                  </a:lnTo>
                  <a:lnTo>
                    <a:pt x="84729" y="5362"/>
                  </a:lnTo>
                  <a:lnTo>
                    <a:pt x="92470" y="9756"/>
                  </a:lnTo>
                  <a:lnTo>
                    <a:pt x="97630" y="15507"/>
                  </a:lnTo>
                  <a:lnTo>
                    <a:pt x="103363" y="29422"/>
                  </a:lnTo>
                  <a:lnTo>
                    <a:pt x="102776" y="37085"/>
                  </a:lnTo>
                  <a:lnTo>
                    <a:pt x="96477" y="53124"/>
                  </a:lnTo>
                  <a:lnTo>
                    <a:pt x="61270" y="94440"/>
                  </a:lnTo>
                  <a:lnTo>
                    <a:pt x="59897" y="98774"/>
                  </a:lnTo>
                  <a:lnTo>
                    <a:pt x="59687" y="102369"/>
                  </a:lnTo>
                  <a:lnTo>
                    <a:pt x="61335" y="108245"/>
                  </a:lnTo>
                  <a:lnTo>
                    <a:pt x="71945" y="111326"/>
                  </a:lnTo>
                  <a:lnTo>
                    <a:pt x="114243" y="109934"/>
                  </a:lnTo>
                  <a:lnTo>
                    <a:pt x="145319" y="106668"/>
                  </a:lnTo>
                  <a:lnTo>
                    <a:pt x="196850" y="101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93"/>
            <p:cNvSpPr/>
            <p:nvPr>
              <p:custDataLst>
                <p:tags r:id="rId118"/>
              </p:custDataLst>
            </p:nvPr>
          </p:nvSpPr>
          <p:spPr>
            <a:xfrm>
              <a:off x="4546600" y="48133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38988" y="7631"/>
                  </a:lnTo>
                  <a:lnTo>
                    <a:pt x="81009" y="2574"/>
                  </a:lnTo>
                  <a:lnTo>
                    <a:pt x="122937" y="76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094"/>
            <p:cNvSpPr/>
            <p:nvPr>
              <p:custDataLst>
                <p:tags r:id="rId119"/>
              </p:custDataLst>
            </p:nvPr>
          </p:nvSpPr>
          <p:spPr>
            <a:xfrm>
              <a:off x="4540250" y="4876800"/>
              <a:ext cx="266701" cy="44451"/>
            </a:xfrm>
            <a:custGeom>
              <a:avLst/>
              <a:gdLst/>
              <a:ahLst/>
              <a:cxnLst/>
              <a:rect l="0" t="0" r="0" b="0"/>
              <a:pathLst>
                <a:path w="266701" h="44451">
                  <a:moveTo>
                    <a:pt x="0" y="44450"/>
                  </a:moveTo>
                  <a:lnTo>
                    <a:pt x="0" y="44450"/>
                  </a:lnTo>
                  <a:lnTo>
                    <a:pt x="43370" y="37708"/>
                  </a:lnTo>
                  <a:lnTo>
                    <a:pt x="80659" y="32517"/>
                  </a:lnTo>
                  <a:lnTo>
                    <a:pt x="124042" y="27152"/>
                  </a:lnTo>
                  <a:lnTo>
                    <a:pt x="166843" y="20064"/>
                  </a:lnTo>
                  <a:lnTo>
                    <a:pt x="207502" y="1221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095"/>
            <p:cNvSpPr/>
            <p:nvPr>
              <p:custDataLst>
                <p:tags r:id="rId120"/>
              </p:custDataLst>
            </p:nvPr>
          </p:nvSpPr>
          <p:spPr>
            <a:xfrm>
              <a:off x="4991100" y="4724400"/>
              <a:ext cx="15190" cy="247651"/>
            </a:xfrm>
            <a:custGeom>
              <a:avLst/>
              <a:gdLst/>
              <a:ahLst/>
              <a:cxnLst/>
              <a:rect l="0" t="0" r="0" b="0"/>
              <a:pathLst>
                <a:path w="15190" h="247651">
                  <a:moveTo>
                    <a:pt x="6350" y="0"/>
                  </a:moveTo>
                  <a:lnTo>
                    <a:pt x="6350" y="0"/>
                  </a:lnTo>
                  <a:lnTo>
                    <a:pt x="11419" y="34637"/>
                  </a:lnTo>
                  <a:lnTo>
                    <a:pt x="15189" y="67135"/>
                  </a:lnTo>
                  <a:lnTo>
                    <a:pt x="13570" y="108860"/>
                  </a:lnTo>
                  <a:lnTo>
                    <a:pt x="8853" y="154921"/>
                  </a:lnTo>
                  <a:lnTo>
                    <a:pt x="4405" y="20126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448"/>
          <p:cNvGrpSpPr/>
          <p:nvPr/>
        </p:nvGrpSpPr>
        <p:grpSpPr>
          <a:xfrm>
            <a:off x="3492500" y="3513086"/>
            <a:ext cx="349251" cy="276100"/>
            <a:chOff x="3492500" y="3513086"/>
            <a:chExt cx="349251" cy="276100"/>
          </a:xfrm>
        </p:grpSpPr>
        <p:sp>
          <p:nvSpPr>
            <p:cNvPr id="124" name="SMARTInkShape-2096"/>
            <p:cNvSpPr/>
            <p:nvPr>
              <p:custDataLst>
                <p:tags r:id="rId111"/>
              </p:custDataLst>
            </p:nvPr>
          </p:nvSpPr>
          <p:spPr>
            <a:xfrm>
              <a:off x="3492500" y="367665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0" y="63500"/>
                  </a:moveTo>
                  <a:lnTo>
                    <a:pt x="0" y="63500"/>
                  </a:lnTo>
                  <a:lnTo>
                    <a:pt x="8789" y="49685"/>
                  </a:lnTo>
                  <a:lnTo>
                    <a:pt x="44964" y="1563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097"/>
            <p:cNvSpPr/>
            <p:nvPr>
              <p:custDataLst>
                <p:tags r:id="rId112"/>
              </p:custDataLst>
            </p:nvPr>
          </p:nvSpPr>
          <p:spPr>
            <a:xfrm>
              <a:off x="3539641" y="3752850"/>
              <a:ext cx="60810" cy="36336"/>
            </a:xfrm>
            <a:custGeom>
              <a:avLst/>
              <a:gdLst/>
              <a:ahLst/>
              <a:cxnLst/>
              <a:rect l="0" t="0" r="0" b="0"/>
              <a:pathLst>
                <a:path w="60810" h="36336">
                  <a:moveTo>
                    <a:pt x="3659" y="25400"/>
                  </a:moveTo>
                  <a:lnTo>
                    <a:pt x="3659" y="25400"/>
                  </a:lnTo>
                  <a:lnTo>
                    <a:pt x="288" y="32142"/>
                  </a:lnTo>
                  <a:lnTo>
                    <a:pt x="0" y="34128"/>
                  </a:lnTo>
                  <a:lnTo>
                    <a:pt x="515" y="35452"/>
                  </a:lnTo>
                  <a:lnTo>
                    <a:pt x="1563" y="36335"/>
                  </a:lnTo>
                  <a:lnTo>
                    <a:pt x="13151" y="34206"/>
                  </a:lnTo>
                  <a:lnTo>
                    <a:pt x="60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098"/>
            <p:cNvSpPr/>
            <p:nvPr>
              <p:custDataLst>
                <p:tags r:id="rId113"/>
              </p:custDataLst>
            </p:nvPr>
          </p:nvSpPr>
          <p:spPr>
            <a:xfrm>
              <a:off x="3628541" y="3513086"/>
              <a:ext cx="213210" cy="132596"/>
            </a:xfrm>
            <a:custGeom>
              <a:avLst/>
              <a:gdLst/>
              <a:ahLst/>
              <a:cxnLst/>
              <a:rect l="0" t="0" r="0" b="0"/>
              <a:pathLst>
                <a:path w="213210" h="132596">
                  <a:moveTo>
                    <a:pt x="3659" y="42914"/>
                  </a:moveTo>
                  <a:lnTo>
                    <a:pt x="3659" y="42914"/>
                  </a:lnTo>
                  <a:lnTo>
                    <a:pt x="288" y="39543"/>
                  </a:lnTo>
                  <a:lnTo>
                    <a:pt x="0" y="37139"/>
                  </a:lnTo>
                  <a:lnTo>
                    <a:pt x="1563" y="30705"/>
                  </a:lnTo>
                  <a:lnTo>
                    <a:pt x="6409" y="22520"/>
                  </a:lnTo>
                  <a:lnTo>
                    <a:pt x="24506" y="9069"/>
                  </a:lnTo>
                  <a:lnTo>
                    <a:pt x="42292" y="1920"/>
                  </a:lnTo>
                  <a:lnTo>
                    <a:pt x="54696" y="0"/>
                  </a:lnTo>
                  <a:lnTo>
                    <a:pt x="60261" y="1604"/>
                  </a:lnTo>
                  <a:lnTo>
                    <a:pt x="70208" y="9032"/>
                  </a:lnTo>
                  <a:lnTo>
                    <a:pt x="72720" y="15387"/>
                  </a:lnTo>
                  <a:lnTo>
                    <a:pt x="73629" y="31856"/>
                  </a:lnTo>
                  <a:lnTo>
                    <a:pt x="64099" y="75537"/>
                  </a:lnTo>
                  <a:lnTo>
                    <a:pt x="58334" y="107457"/>
                  </a:lnTo>
                  <a:lnTo>
                    <a:pt x="59239" y="126163"/>
                  </a:lnTo>
                  <a:lnTo>
                    <a:pt x="62584" y="130868"/>
                  </a:lnTo>
                  <a:lnTo>
                    <a:pt x="67637" y="132595"/>
                  </a:lnTo>
                  <a:lnTo>
                    <a:pt x="73828" y="132335"/>
                  </a:lnTo>
                  <a:lnTo>
                    <a:pt x="120997" y="104253"/>
                  </a:lnTo>
                  <a:lnTo>
                    <a:pt x="162604" y="78492"/>
                  </a:lnTo>
                  <a:lnTo>
                    <a:pt x="213209" y="49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449"/>
          <p:cNvGrpSpPr/>
          <p:nvPr/>
        </p:nvGrpSpPr>
        <p:grpSpPr>
          <a:xfrm>
            <a:off x="4356983" y="4306915"/>
            <a:ext cx="335668" cy="233336"/>
            <a:chOff x="4356983" y="4306915"/>
            <a:chExt cx="335668" cy="233336"/>
          </a:xfrm>
        </p:grpSpPr>
        <p:sp>
          <p:nvSpPr>
            <p:cNvPr id="128" name="SMARTInkShape-2099"/>
            <p:cNvSpPr/>
            <p:nvPr>
              <p:custDataLst>
                <p:tags r:id="rId108"/>
              </p:custDataLst>
            </p:nvPr>
          </p:nvSpPr>
          <p:spPr>
            <a:xfrm>
              <a:off x="4356983" y="4387850"/>
              <a:ext cx="100718" cy="31489"/>
            </a:xfrm>
            <a:custGeom>
              <a:avLst/>
              <a:gdLst/>
              <a:ahLst/>
              <a:cxnLst/>
              <a:rect l="0" t="0" r="0" b="0"/>
              <a:pathLst>
                <a:path w="100718" h="31489">
                  <a:moveTo>
                    <a:pt x="5467" y="25400"/>
                  </a:moveTo>
                  <a:lnTo>
                    <a:pt x="5467" y="25400"/>
                  </a:lnTo>
                  <a:lnTo>
                    <a:pt x="0" y="30867"/>
                  </a:lnTo>
                  <a:lnTo>
                    <a:pt x="6120" y="31488"/>
                  </a:lnTo>
                  <a:lnTo>
                    <a:pt x="16871" y="28301"/>
                  </a:lnTo>
                  <a:lnTo>
                    <a:pt x="62570" y="11349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00"/>
            <p:cNvSpPr/>
            <p:nvPr>
              <p:custDataLst>
                <p:tags r:id="rId109"/>
              </p:custDataLst>
            </p:nvPr>
          </p:nvSpPr>
          <p:spPr>
            <a:xfrm>
              <a:off x="4376033" y="4451350"/>
              <a:ext cx="62618" cy="25401"/>
            </a:xfrm>
            <a:custGeom>
              <a:avLst/>
              <a:gdLst/>
              <a:ahLst/>
              <a:cxnLst/>
              <a:rect l="0" t="0" r="0" b="0"/>
              <a:pathLst>
                <a:path w="626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10841" y="20331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01"/>
            <p:cNvSpPr/>
            <p:nvPr>
              <p:custDataLst>
                <p:tags r:id="rId110"/>
              </p:custDataLst>
            </p:nvPr>
          </p:nvSpPr>
          <p:spPr>
            <a:xfrm>
              <a:off x="4576535" y="4306915"/>
              <a:ext cx="116116" cy="233336"/>
            </a:xfrm>
            <a:custGeom>
              <a:avLst/>
              <a:gdLst/>
              <a:ahLst/>
              <a:cxnLst/>
              <a:rect l="0" t="0" r="0" b="0"/>
              <a:pathLst>
                <a:path w="116116" h="233336">
                  <a:moveTo>
                    <a:pt x="71665" y="55535"/>
                  </a:moveTo>
                  <a:lnTo>
                    <a:pt x="71665" y="55535"/>
                  </a:lnTo>
                  <a:lnTo>
                    <a:pt x="71665" y="52164"/>
                  </a:lnTo>
                  <a:lnTo>
                    <a:pt x="73546" y="48627"/>
                  </a:lnTo>
                  <a:lnTo>
                    <a:pt x="75036" y="46696"/>
                  </a:lnTo>
                  <a:lnTo>
                    <a:pt x="75323" y="43998"/>
                  </a:lnTo>
                  <a:lnTo>
                    <a:pt x="73761" y="37237"/>
                  </a:lnTo>
                  <a:lnTo>
                    <a:pt x="61940" y="21399"/>
                  </a:lnTo>
                  <a:lnTo>
                    <a:pt x="46017" y="6563"/>
                  </a:lnTo>
                  <a:lnTo>
                    <a:pt x="41866" y="3837"/>
                  </a:lnTo>
                  <a:lnTo>
                    <a:pt x="25912" y="0"/>
                  </a:lnTo>
                  <a:lnTo>
                    <a:pt x="15817" y="2866"/>
                  </a:lnTo>
                  <a:lnTo>
                    <a:pt x="11150" y="5605"/>
                  </a:lnTo>
                  <a:lnTo>
                    <a:pt x="4082" y="18057"/>
                  </a:lnTo>
                  <a:lnTo>
                    <a:pt x="0" y="33234"/>
                  </a:lnTo>
                  <a:lnTo>
                    <a:pt x="538" y="44682"/>
                  </a:lnTo>
                  <a:lnTo>
                    <a:pt x="3129" y="52593"/>
                  </a:lnTo>
                  <a:lnTo>
                    <a:pt x="4807" y="55691"/>
                  </a:lnTo>
                  <a:lnTo>
                    <a:pt x="8749" y="57755"/>
                  </a:lnTo>
                  <a:lnTo>
                    <a:pt x="20654" y="60050"/>
                  </a:lnTo>
                  <a:lnTo>
                    <a:pt x="33471" y="57306"/>
                  </a:lnTo>
                  <a:lnTo>
                    <a:pt x="46224" y="50678"/>
                  </a:lnTo>
                  <a:lnTo>
                    <a:pt x="78586" y="27853"/>
                  </a:lnTo>
                  <a:lnTo>
                    <a:pt x="84854" y="25593"/>
                  </a:lnTo>
                  <a:lnTo>
                    <a:pt x="86807" y="25696"/>
                  </a:lnTo>
                  <a:lnTo>
                    <a:pt x="88110" y="26470"/>
                  </a:lnTo>
                  <a:lnTo>
                    <a:pt x="88978" y="27691"/>
                  </a:lnTo>
                  <a:lnTo>
                    <a:pt x="95683" y="74035"/>
                  </a:lnTo>
                  <a:lnTo>
                    <a:pt x="101516" y="113620"/>
                  </a:lnTo>
                  <a:lnTo>
                    <a:pt x="107712" y="159372"/>
                  </a:lnTo>
                  <a:lnTo>
                    <a:pt x="113312" y="198250"/>
                  </a:lnTo>
                  <a:lnTo>
                    <a:pt x="116115" y="23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50"/>
          <p:cNvGrpSpPr/>
          <p:nvPr/>
        </p:nvGrpSpPr>
        <p:grpSpPr>
          <a:xfrm>
            <a:off x="5484731" y="4788783"/>
            <a:ext cx="415578" cy="253118"/>
            <a:chOff x="5484731" y="4788783"/>
            <a:chExt cx="415578" cy="253118"/>
          </a:xfrm>
        </p:grpSpPr>
        <p:sp>
          <p:nvSpPr>
            <p:cNvPr id="132" name="SMARTInkShape-2102"/>
            <p:cNvSpPr/>
            <p:nvPr>
              <p:custDataLst>
                <p:tags r:id="rId105"/>
              </p:custDataLst>
            </p:nvPr>
          </p:nvSpPr>
          <p:spPr>
            <a:xfrm>
              <a:off x="5500422" y="4891597"/>
              <a:ext cx="271729" cy="23304"/>
            </a:xfrm>
            <a:custGeom>
              <a:avLst/>
              <a:gdLst/>
              <a:ahLst/>
              <a:cxnLst/>
              <a:rect l="0" t="0" r="0" b="0"/>
              <a:pathLst>
                <a:path w="271729" h="23304">
                  <a:moveTo>
                    <a:pt x="30428" y="23303"/>
                  </a:moveTo>
                  <a:lnTo>
                    <a:pt x="30428" y="23303"/>
                  </a:lnTo>
                  <a:lnTo>
                    <a:pt x="27057" y="19932"/>
                  </a:lnTo>
                  <a:lnTo>
                    <a:pt x="21639" y="18277"/>
                  </a:lnTo>
                  <a:lnTo>
                    <a:pt x="3140" y="17031"/>
                  </a:lnTo>
                  <a:lnTo>
                    <a:pt x="1653" y="17710"/>
                  </a:lnTo>
                  <a:lnTo>
                    <a:pt x="661" y="18868"/>
                  </a:lnTo>
                  <a:lnTo>
                    <a:pt x="0" y="20347"/>
                  </a:lnTo>
                  <a:lnTo>
                    <a:pt x="265" y="21332"/>
                  </a:lnTo>
                  <a:lnTo>
                    <a:pt x="1147" y="21989"/>
                  </a:lnTo>
                  <a:lnTo>
                    <a:pt x="2441" y="22427"/>
                  </a:lnTo>
                  <a:lnTo>
                    <a:pt x="48171" y="14388"/>
                  </a:lnTo>
                  <a:lnTo>
                    <a:pt x="81823" y="8522"/>
                  </a:lnTo>
                  <a:lnTo>
                    <a:pt x="120298" y="2622"/>
                  </a:lnTo>
                  <a:lnTo>
                    <a:pt x="160917" y="0"/>
                  </a:lnTo>
                  <a:lnTo>
                    <a:pt x="194962" y="716"/>
                  </a:lnTo>
                  <a:lnTo>
                    <a:pt x="236047" y="5087"/>
                  </a:lnTo>
                  <a:lnTo>
                    <a:pt x="271728" y="10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103"/>
            <p:cNvSpPr/>
            <p:nvPr>
              <p:custDataLst>
                <p:tags r:id="rId106"/>
              </p:custDataLst>
            </p:nvPr>
          </p:nvSpPr>
          <p:spPr>
            <a:xfrm>
              <a:off x="5484731" y="4940300"/>
              <a:ext cx="408070" cy="68968"/>
            </a:xfrm>
            <a:custGeom>
              <a:avLst/>
              <a:gdLst/>
              <a:ahLst/>
              <a:cxnLst/>
              <a:rect l="0" t="0" r="0" b="0"/>
              <a:pathLst>
                <a:path w="408070" h="68968">
                  <a:moveTo>
                    <a:pt x="39769" y="63500"/>
                  </a:moveTo>
                  <a:lnTo>
                    <a:pt x="39769" y="63500"/>
                  </a:lnTo>
                  <a:lnTo>
                    <a:pt x="223" y="68967"/>
                  </a:lnTo>
                  <a:lnTo>
                    <a:pt x="0" y="68556"/>
                  </a:lnTo>
                  <a:lnTo>
                    <a:pt x="44262" y="60934"/>
                  </a:lnTo>
                  <a:lnTo>
                    <a:pt x="83864" y="53187"/>
                  </a:lnTo>
                  <a:lnTo>
                    <a:pt x="107265" y="48158"/>
                  </a:lnTo>
                  <a:lnTo>
                    <a:pt x="132744" y="43395"/>
                  </a:lnTo>
                  <a:lnTo>
                    <a:pt x="159608" y="38808"/>
                  </a:lnTo>
                  <a:lnTo>
                    <a:pt x="187395" y="34338"/>
                  </a:lnTo>
                  <a:lnTo>
                    <a:pt x="215092" y="29948"/>
                  </a:lnTo>
                  <a:lnTo>
                    <a:pt x="242729" y="25609"/>
                  </a:lnTo>
                  <a:lnTo>
                    <a:pt x="270325" y="21306"/>
                  </a:lnTo>
                  <a:lnTo>
                    <a:pt x="317922" y="14643"/>
                  </a:lnTo>
                  <a:lnTo>
                    <a:pt x="356715" y="9330"/>
                  </a:lnTo>
                  <a:lnTo>
                    <a:pt x="4080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104"/>
            <p:cNvSpPr/>
            <p:nvPr>
              <p:custDataLst>
                <p:tags r:id="rId107"/>
              </p:custDataLst>
            </p:nvPr>
          </p:nvSpPr>
          <p:spPr>
            <a:xfrm>
              <a:off x="5746750" y="4788783"/>
              <a:ext cx="153559" cy="253118"/>
            </a:xfrm>
            <a:custGeom>
              <a:avLst/>
              <a:gdLst/>
              <a:ahLst/>
              <a:cxnLst/>
              <a:rect l="0" t="0" r="0" b="0"/>
              <a:pathLst>
                <a:path w="153559" h="253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33258" y="6120"/>
                  </a:lnTo>
                  <a:lnTo>
                    <a:pt x="79883" y="40578"/>
                  </a:lnTo>
                  <a:lnTo>
                    <a:pt x="115391" y="73726"/>
                  </a:lnTo>
                  <a:lnTo>
                    <a:pt x="137363" y="100715"/>
                  </a:lnTo>
                  <a:lnTo>
                    <a:pt x="151831" y="129173"/>
                  </a:lnTo>
                  <a:lnTo>
                    <a:pt x="153558" y="158285"/>
                  </a:lnTo>
                  <a:lnTo>
                    <a:pt x="146565" y="186275"/>
                  </a:lnTo>
                  <a:lnTo>
                    <a:pt x="120961" y="229226"/>
                  </a:lnTo>
                  <a:lnTo>
                    <a:pt x="10160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51"/>
          <p:cNvGrpSpPr/>
          <p:nvPr/>
        </p:nvGrpSpPr>
        <p:grpSpPr>
          <a:xfrm>
            <a:off x="6271988" y="4855557"/>
            <a:ext cx="452663" cy="148244"/>
            <a:chOff x="6271988" y="4855557"/>
            <a:chExt cx="452663" cy="148244"/>
          </a:xfrm>
        </p:grpSpPr>
        <p:sp>
          <p:nvSpPr>
            <p:cNvPr id="136" name="SMARTInkShape-2105"/>
            <p:cNvSpPr/>
            <p:nvPr>
              <p:custDataLst>
                <p:tags r:id="rId102"/>
              </p:custDataLst>
            </p:nvPr>
          </p:nvSpPr>
          <p:spPr>
            <a:xfrm>
              <a:off x="6271988" y="4855557"/>
              <a:ext cx="198663" cy="148244"/>
            </a:xfrm>
            <a:custGeom>
              <a:avLst/>
              <a:gdLst/>
              <a:ahLst/>
              <a:cxnLst/>
              <a:rect l="0" t="0" r="0" b="0"/>
              <a:pathLst>
                <a:path w="198663" h="148244">
                  <a:moveTo>
                    <a:pt x="141512" y="46643"/>
                  </a:moveTo>
                  <a:lnTo>
                    <a:pt x="141512" y="46643"/>
                  </a:lnTo>
                  <a:lnTo>
                    <a:pt x="146538" y="34710"/>
                  </a:lnTo>
                  <a:lnTo>
                    <a:pt x="147600" y="25628"/>
                  </a:lnTo>
                  <a:lnTo>
                    <a:pt x="145864" y="21310"/>
                  </a:lnTo>
                  <a:lnTo>
                    <a:pt x="135629" y="9419"/>
                  </a:lnTo>
                  <a:lnTo>
                    <a:pt x="120719" y="963"/>
                  </a:lnTo>
                  <a:lnTo>
                    <a:pt x="107106" y="0"/>
                  </a:lnTo>
                  <a:lnTo>
                    <a:pt x="90236" y="3335"/>
                  </a:lnTo>
                  <a:lnTo>
                    <a:pt x="57645" y="18523"/>
                  </a:lnTo>
                  <a:lnTo>
                    <a:pt x="26743" y="45445"/>
                  </a:lnTo>
                  <a:lnTo>
                    <a:pt x="5671" y="79214"/>
                  </a:lnTo>
                  <a:lnTo>
                    <a:pt x="0" y="101101"/>
                  </a:lnTo>
                  <a:lnTo>
                    <a:pt x="1242" y="120706"/>
                  </a:lnTo>
                  <a:lnTo>
                    <a:pt x="3548" y="129884"/>
                  </a:lnTo>
                  <a:lnTo>
                    <a:pt x="11757" y="141965"/>
                  </a:lnTo>
                  <a:lnTo>
                    <a:pt x="16908" y="146174"/>
                  </a:lnTo>
                  <a:lnTo>
                    <a:pt x="26693" y="145453"/>
                  </a:lnTo>
                  <a:lnTo>
                    <a:pt x="54498" y="135243"/>
                  </a:lnTo>
                  <a:lnTo>
                    <a:pt x="88997" y="109662"/>
                  </a:lnTo>
                  <a:lnTo>
                    <a:pt x="114389" y="76599"/>
                  </a:lnTo>
                  <a:lnTo>
                    <a:pt x="120775" y="64770"/>
                  </a:lnTo>
                  <a:lnTo>
                    <a:pt x="124770" y="61755"/>
                  </a:lnTo>
                  <a:lnTo>
                    <a:pt x="126823" y="63773"/>
                  </a:lnTo>
                  <a:lnTo>
                    <a:pt x="150308" y="110898"/>
                  </a:lnTo>
                  <a:lnTo>
                    <a:pt x="163060" y="126001"/>
                  </a:lnTo>
                  <a:lnTo>
                    <a:pt x="198662" y="148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106"/>
            <p:cNvSpPr/>
            <p:nvPr>
              <p:custDataLst>
                <p:tags r:id="rId103"/>
              </p:custDataLst>
            </p:nvPr>
          </p:nvSpPr>
          <p:spPr>
            <a:xfrm>
              <a:off x="6591300" y="48895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5644" y="5792"/>
                  </a:lnTo>
                  <a:lnTo>
                    <a:pt x="16620" y="257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107"/>
            <p:cNvSpPr/>
            <p:nvPr>
              <p:custDataLst>
                <p:tags r:id="rId104"/>
              </p:custDataLst>
            </p:nvPr>
          </p:nvSpPr>
          <p:spPr>
            <a:xfrm>
              <a:off x="6568879" y="4965700"/>
              <a:ext cx="155772" cy="25401"/>
            </a:xfrm>
            <a:custGeom>
              <a:avLst/>
              <a:gdLst/>
              <a:ahLst/>
              <a:cxnLst/>
              <a:rect l="0" t="0" r="0" b="0"/>
              <a:pathLst>
                <a:path w="1557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8016" y="22029"/>
                  </a:lnTo>
                  <a:lnTo>
                    <a:pt x="44023" y="16561"/>
                  </a:lnTo>
                  <a:lnTo>
                    <a:pt x="84703" y="10653"/>
                  </a:lnTo>
                  <a:lnTo>
                    <a:pt x="124185" y="4735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452"/>
          <p:cNvGrpSpPr/>
          <p:nvPr/>
        </p:nvGrpSpPr>
        <p:grpSpPr>
          <a:xfrm>
            <a:off x="6978650" y="4746142"/>
            <a:ext cx="224639" cy="479909"/>
            <a:chOff x="6978650" y="4746142"/>
            <a:chExt cx="224639" cy="479909"/>
          </a:xfrm>
        </p:grpSpPr>
        <p:sp>
          <p:nvSpPr>
            <p:cNvPr id="140" name="SMARTInkShape-2108"/>
            <p:cNvSpPr/>
            <p:nvPr>
              <p:custDataLst>
                <p:tags r:id="rId99"/>
              </p:custDataLst>
            </p:nvPr>
          </p:nvSpPr>
          <p:spPr>
            <a:xfrm>
              <a:off x="7054850" y="4746142"/>
              <a:ext cx="31751" cy="149709"/>
            </a:xfrm>
            <a:custGeom>
              <a:avLst/>
              <a:gdLst/>
              <a:ahLst/>
              <a:cxnLst/>
              <a:rect l="0" t="0" r="0" b="0"/>
              <a:pathLst>
                <a:path w="31751" h="149709">
                  <a:moveTo>
                    <a:pt x="0" y="3658"/>
                  </a:moveTo>
                  <a:lnTo>
                    <a:pt x="0" y="3658"/>
                  </a:lnTo>
                  <a:lnTo>
                    <a:pt x="6742" y="287"/>
                  </a:lnTo>
                  <a:lnTo>
                    <a:pt x="9433" y="0"/>
                  </a:lnTo>
                  <a:lnTo>
                    <a:pt x="14305" y="1561"/>
                  </a:lnTo>
                  <a:lnTo>
                    <a:pt x="18823" y="8371"/>
                  </a:lnTo>
                  <a:lnTo>
                    <a:pt x="25333" y="29749"/>
                  </a:lnTo>
                  <a:lnTo>
                    <a:pt x="29849" y="64776"/>
                  </a:lnTo>
                  <a:lnTo>
                    <a:pt x="31186" y="106434"/>
                  </a:lnTo>
                  <a:lnTo>
                    <a:pt x="3175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109"/>
            <p:cNvSpPr/>
            <p:nvPr>
              <p:custDataLst>
                <p:tags r:id="rId100"/>
              </p:custDataLst>
            </p:nvPr>
          </p:nvSpPr>
          <p:spPr>
            <a:xfrm>
              <a:off x="6978650" y="499110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35156" y="22961"/>
                  </a:lnTo>
                  <a:lnTo>
                    <a:pt x="65014" y="15849"/>
                  </a:lnTo>
                  <a:lnTo>
                    <a:pt x="101802" y="798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110"/>
            <p:cNvSpPr/>
            <p:nvPr>
              <p:custDataLst>
                <p:tags r:id="rId101"/>
              </p:custDataLst>
            </p:nvPr>
          </p:nvSpPr>
          <p:spPr>
            <a:xfrm>
              <a:off x="7054850" y="5049656"/>
              <a:ext cx="148439" cy="176395"/>
            </a:xfrm>
            <a:custGeom>
              <a:avLst/>
              <a:gdLst/>
              <a:ahLst/>
              <a:cxnLst/>
              <a:rect l="0" t="0" r="0" b="0"/>
              <a:pathLst>
                <a:path w="148439" h="176395">
                  <a:moveTo>
                    <a:pt x="19050" y="17644"/>
                  </a:moveTo>
                  <a:lnTo>
                    <a:pt x="19050" y="17644"/>
                  </a:lnTo>
                  <a:lnTo>
                    <a:pt x="22420" y="10902"/>
                  </a:lnTo>
                  <a:lnTo>
                    <a:pt x="33482" y="5710"/>
                  </a:lnTo>
                  <a:lnTo>
                    <a:pt x="65958" y="0"/>
                  </a:lnTo>
                  <a:lnTo>
                    <a:pt x="80820" y="2982"/>
                  </a:lnTo>
                  <a:lnTo>
                    <a:pt x="93070" y="9011"/>
                  </a:lnTo>
                  <a:lnTo>
                    <a:pt x="100866" y="16394"/>
                  </a:lnTo>
                  <a:lnTo>
                    <a:pt x="102522" y="21750"/>
                  </a:lnTo>
                  <a:lnTo>
                    <a:pt x="102481" y="35226"/>
                  </a:lnTo>
                  <a:lnTo>
                    <a:pt x="95118" y="55309"/>
                  </a:lnTo>
                  <a:lnTo>
                    <a:pt x="84138" y="64488"/>
                  </a:lnTo>
                  <a:lnTo>
                    <a:pt x="53773" y="79658"/>
                  </a:lnTo>
                  <a:lnTo>
                    <a:pt x="52782" y="79448"/>
                  </a:lnTo>
                  <a:lnTo>
                    <a:pt x="52122" y="78602"/>
                  </a:lnTo>
                  <a:lnTo>
                    <a:pt x="51681" y="77333"/>
                  </a:lnTo>
                  <a:lnTo>
                    <a:pt x="71287" y="72175"/>
                  </a:lnTo>
                  <a:lnTo>
                    <a:pt x="100536" y="69549"/>
                  </a:lnTo>
                  <a:lnTo>
                    <a:pt x="117355" y="74579"/>
                  </a:lnTo>
                  <a:lnTo>
                    <a:pt x="145399" y="95056"/>
                  </a:lnTo>
                  <a:lnTo>
                    <a:pt x="148438" y="101707"/>
                  </a:lnTo>
                  <a:lnTo>
                    <a:pt x="148052" y="116624"/>
                  </a:lnTo>
                  <a:lnTo>
                    <a:pt x="137532" y="132661"/>
                  </a:lnTo>
                  <a:lnTo>
                    <a:pt x="129788" y="140889"/>
                  </a:lnTo>
                  <a:lnTo>
                    <a:pt x="88550" y="159210"/>
                  </a:lnTo>
                  <a:lnTo>
                    <a:pt x="54172" y="167110"/>
                  </a:lnTo>
                  <a:lnTo>
                    <a:pt x="0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453"/>
          <p:cNvGrpSpPr/>
          <p:nvPr/>
        </p:nvGrpSpPr>
        <p:grpSpPr>
          <a:xfrm>
            <a:off x="5708650" y="3965379"/>
            <a:ext cx="245722" cy="212922"/>
            <a:chOff x="5708650" y="3965379"/>
            <a:chExt cx="245722" cy="212922"/>
          </a:xfrm>
        </p:grpSpPr>
        <p:sp>
          <p:nvSpPr>
            <p:cNvPr id="144" name="SMARTInkShape-2111"/>
            <p:cNvSpPr/>
            <p:nvPr>
              <p:custDataLst>
                <p:tags r:id="rId96"/>
              </p:custDataLst>
            </p:nvPr>
          </p:nvSpPr>
          <p:spPr>
            <a:xfrm>
              <a:off x="5721350" y="40259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47530" y="41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112"/>
            <p:cNvSpPr/>
            <p:nvPr>
              <p:custDataLst>
                <p:tags r:id="rId97"/>
              </p:custDataLst>
            </p:nvPr>
          </p:nvSpPr>
          <p:spPr>
            <a:xfrm>
              <a:off x="5708650" y="4095750"/>
              <a:ext cx="184151" cy="44451"/>
            </a:xfrm>
            <a:custGeom>
              <a:avLst/>
              <a:gdLst/>
              <a:ahLst/>
              <a:cxnLst/>
              <a:rect l="0" t="0" r="0" b="0"/>
              <a:pathLst>
                <a:path w="184151" h="44451">
                  <a:moveTo>
                    <a:pt x="0" y="44450"/>
                  </a:moveTo>
                  <a:lnTo>
                    <a:pt x="0" y="44450"/>
                  </a:lnTo>
                  <a:lnTo>
                    <a:pt x="16620" y="35016"/>
                  </a:lnTo>
                  <a:lnTo>
                    <a:pt x="56174" y="23746"/>
                  </a:lnTo>
                  <a:lnTo>
                    <a:pt x="98723" y="14091"/>
                  </a:lnTo>
                  <a:lnTo>
                    <a:pt x="143316" y="676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113"/>
            <p:cNvSpPr/>
            <p:nvPr>
              <p:custDataLst>
                <p:tags r:id="rId98"/>
              </p:custDataLst>
            </p:nvPr>
          </p:nvSpPr>
          <p:spPr>
            <a:xfrm>
              <a:off x="5797550" y="3965379"/>
              <a:ext cx="156822" cy="212922"/>
            </a:xfrm>
            <a:custGeom>
              <a:avLst/>
              <a:gdLst/>
              <a:ahLst/>
              <a:cxnLst/>
              <a:rect l="0" t="0" r="0" b="0"/>
              <a:pathLst>
                <a:path w="156822" h="212922">
                  <a:moveTo>
                    <a:pt x="0" y="3371"/>
                  </a:moveTo>
                  <a:lnTo>
                    <a:pt x="0" y="3371"/>
                  </a:lnTo>
                  <a:lnTo>
                    <a:pt x="10139" y="2665"/>
                  </a:lnTo>
                  <a:lnTo>
                    <a:pt x="17675" y="0"/>
                  </a:lnTo>
                  <a:lnTo>
                    <a:pt x="44858" y="2679"/>
                  </a:lnTo>
                  <a:lnTo>
                    <a:pt x="72636" y="9438"/>
                  </a:lnTo>
                  <a:lnTo>
                    <a:pt x="119597" y="35920"/>
                  </a:lnTo>
                  <a:lnTo>
                    <a:pt x="140486" y="51036"/>
                  </a:lnTo>
                  <a:lnTo>
                    <a:pt x="152241" y="67824"/>
                  </a:lnTo>
                  <a:lnTo>
                    <a:pt x="156821" y="89574"/>
                  </a:lnTo>
                  <a:lnTo>
                    <a:pt x="152248" y="107535"/>
                  </a:lnTo>
                  <a:lnTo>
                    <a:pt x="141749" y="127277"/>
                  </a:lnTo>
                  <a:lnTo>
                    <a:pt x="106264" y="166814"/>
                  </a:lnTo>
                  <a:lnTo>
                    <a:pt x="5715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454"/>
          <p:cNvGrpSpPr/>
          <p:nvPr/>
        </p:nvGrpSpPr>
        <p:grpSpPr>
          <a:xfrm>
            <a:off x="6273800" y="3847180"/>
            <a:ext cx="400051" cy="540671"/>
            <a:chOff x="6273800" y="3847180"/>
            <a:chExt cx="400051" cy="540671"/>
          </a:xfrm>
        </p:grpSpPr>
        <p:sp>
          <p:nvSpPr>
            <p:cNvPr id="148" name="SMARTInkShape-2114"/>
            <p:cNvSpPr/>
            <p:nvPr>
              <p:custDataLst>
                <p:tags r:id="rId92"/>
              </p:custDataLst>
            </p:nvPr>
          </p:nvSpPr>
          <p:spPr>
            <a:xfrm>
              <a:off x="6314879" y="3981450"/>
              <a:ext cx="117672" cy="12701"/>
            </a:xfrm>
            <a:custGeom>
              <a:avLst/>
              <a:gdLst/>
              <a:ahLst/>
              <a:cxnLst/>
              <a:rect l="0" t="0" r="0" b="0"/>
              <a:pathLst>
                <a:path w="1176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1994"/>
                  </a:lnTo>
                  <a:lnTo>
                    <a:pt x="14959" y="3862"/>
                  </a:lnTo>
                  <a:lnTo>
                    <a:pt x="36862" y="763"/>
                  </a:lnTo>
                  <a:lnTo>
                    <a:pt x="84143" y="67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115"/>
            <p:cNvSpPr/>
            <p:nvPr>
              <p:custDataLst>
                <p:tags r:id="rId93"/>
              </p:custDataLst>
            </p:nvPr>
          </p:nvSpPr>
          <p:spPr>
            <a:xfrm>
              <a:off x="6515100" y="3847180"/>
              <a:ext cx="158751" cy="159671"/>
            </a:xfrm>
            <a:custGeom>
              <a:avLst/>
              <a:gdLst/>
              <a:ahLst/>
              <a:cxnLst/>
              <a:rect l="0" t="0" r="0" b="0"/>
              <a:pathLst>
                <a:path w="158751" h="159671">
                  <a:moveTo>
                    <a:pt x="0" y="26320"/>
                  </a:moveTo>
                  <a:lnTo>
                    <a:pt x="0" y="26320"/>
                  </a:lnTo>
                  <a:lnTo>
                    <a:pt x="15580" y="14110"/>
                  </a:lnTo>
                  <a:lnTo>
                    <a:pt x="35975" y="2555"/>
                  </a:lnTo>
                  <a:lnTo>
                    <a:pt x="47974" y="0"/>
                  </a:lnTo>
                  <a:lnTo>
                    <a:pt x="53149" y="306"/>
                  </a:lnTo>
                  <a:lnTo>
                    <a:pt x="62663" y="4410"/>
                  </a:lnTo>
                  <a:lnTo>
                    <a:pt x="67175" y="7480"/>
                  </a:lnTo>
                  <a:lnTo>
                    <a:pt x="74070" y="16535"/>
                  </a:lnTo>
                  <a:lnTo>
                    <a:pt x="76897" y="21914"/>
                  </a:lnTo>
                  <a:lnTo>
                    <a:pt x="80874" y="46338"/>
                  </a:lnTo>
                  <a:lnTo>
                    <a:pt x="74279" y="65791"/>
                  </a:lnTo>
                  <a:lnTo>
                    <a:pt x="44197" y="112447"/>
                  </a:lnTo>
                  <a:lnTo>
                    <a:pt x="20881" y="141196"/>
                  </a:lnTo>
                  <a:lnTo>
                    <a:pt x="12809" y="148637"/>
                  </a:lnTo>
                  <a:lnTo>
                    <a:pt x="9220" y="154296"/>
                  </a:lnTo>
                  <a:lnTo>
                    <a:pt x="10380" y="156087"/>
                  </a:lnTo>
                  <a:lnTo>
                    <a:pt x="17313" y="158077"/>
                  </a:lnTo>
                  <a:lnTo>
                    <a:pt x="56336" y="158650"/>
                  </a:lnTo>
                  <a:lnTo>
                    <a:pt x="103005" y="155918"/>
                  </a:lnTo>
                  <a:lnTo>
                    <a:pt x="158750" y="159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116"/>
            <p:cNvSpPr/>
            <p:nvPr>
              <p:custDataLst>
                <p:tags r:id="rId94"/>
              </p:custDataLst>
            </p:nvPr>
          </p:nvSpPr>
          <p:spPr>
            <a:xfrm>
              <a:off x="6273800" y="4121150"/>
              <a:ext cx="311151" cy="44451"/>
            </a:xfrm>
            <a:custGeom>
              <a:avLst/>
              <a:gdLst/>
              <a:ahLst/>
              <a:cxnLst/>
              <a:rect l="0" t="0" r="0" b="0"/>
              <a:pathLst>
                <a:path w="311151" h="44451">
                  <a:moveTo>
                    <a:pt x="0" y="44450"/>
                  </a:moveTo>
                  <a:lnTo>
                    <a:pt x="0" y="44450"/>
                  </a:lnTo>
                  <a:lnTo>
                    <a:pt x="38919" y="33779"/>
                  </a:lnTo>
                  <a:lnTo>
                    <a:pt x="75858" y="24185"/>
                  </a:lnTo>
                  <a:lnTo>
                    <a:pt x="122850" y="15217"/>
                  </a:lnTo>
                  <a:lnTo>
                    <a:pt x="147516" y="11556"/>
                  </a:lnTo>
                  <a:lnTo>
                    <a:pt x="172428" y="8410"/>
                  </a:lnTo>
                  <a:lnTo>
                    <a:pt x="197502" y="5606"/>
                  </a:lnTo>
                  <a:lnTo>
                    <a:pt x="244177" y="2492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117"/>
            <p:cNvSpPr/>
            <p:nvPr>
              <p:custDataLst>
                <p:tags r:id="rId95"/>
              </p:custDataLst>
            </p:nvPr>
          </p:nvSpPr>
          <p:spPr>
            <a:xfrm>
              <a:off x="6350000" y="4192602"/>
              <a:ext cx="145207" cy="195249"/>
            </a:xfrm>
            <a:custGeom>
              <a:avLst/>
              <a:gdLst/>
              <a:ahLst/>
              <a:cxnLst/>
              <a:rect l="0" t="0" r="0" b="0"/>
              <a:pathLst>
                <a:path w="145207" h="195249">
                  <a:moveTo>
                    <a:pt x="63500" y="36498"/>
                  </a:moveTo>
                  <a:lnTo>
                    <a:pt x="63500" y="36498"/>
                  </a:lnTo>
                  <a:lnTo>
                    <a:pt x="60129" y="29756"/>
                  </a:lnTo>
                  <a:lnTo>
                    <a:pt x="60547" y="26359"/>
                  </a:lnTo>
                  <a:lnTo>
                    <a:pt x="64775" y="18821"/>
                  </a:lnTo>
                  <a:lnTo>
                    <a:pt x="75088" y="10016"/>
                  </a:lnTo>
                  <a:lnTo>
                    <a:pt x="100649" y="1425"/>
                  </a:lnTo>
                  <a:lnTo>
                    <a:pt x="119662" y="0"/>
                  </a:lnTo>
                  <a:lnTo>
                    <a:pt x="129854" y="2168"/>
                  </a:lnTo>
                  <a:lnTo>
                    <a:pt x="137206" y="7364"/>
                  </a:lnTo>
                  <a:lnTo>
                    <a:pt x="140153" y="10725"/>
                  </a:lnTo>
                  <a:lnTo>
                    <a:pt x="141413" y="14377"/>
                  </a:lnTo>
                  <a:lnTo>
                    <a:pt x="140932" y="22198"/>
                  </a:lnTo>
                  <a:lnTo>
                    <a:pt x="136485" y="30377"/>
                  </a:lnTo>
                  <a:lnTo>
                    <a:pt x="133323" y="34534"/>
                  </a:lnTo>
                  <a:lnTo>
                    <a:pt x="118761" y="43755"/>
                  </a:lnTo>
                  <a:lnTo>
                    <a:pt x="100652" y="48123"/>
                  </a:lnTo>
                  <a:lnTo>
                    <a:pt x="93401" y="48880"/>
                  </a:lnTo>
                  <a:lnTo>
                    <a:pt x="93312" y="48986"/>
                  </a:lnTo>
                  <a:lnTo>
                    <a:pt x="116184" y="52556"/>
                  </a:lnTo>
                  <a:lnTo>
                    <a:pt x="130537" y="61403"/>
                  </a:lnTo>
                  <a:lnTo>
                    <a:pt x="143726" y="76333"/>
                  </a:lnTo>
                  <a:lnTo>
                    <a:pt x="145206" y="83516"/>
                  </a:lnTo>
                  <a:lnTo>
                    <a:pt x="143089" y="100904"/>
                  </a:lnTo>
                  <a:lnTo>
                    <a:pt x="130591" y="133898"/>
                  </a:lnTo>
                  <a:lnTo>
                    <a:pt x="103369" y="163743"/>
                  </a:lnTo>
                  <a:lnTo>
                    <a:pt x="65122" y="183718"/>
                  </a:lnTo>
                  <a:lnTo>
                    <a:pt x="25881" y="191832"/>
                  </a:lnTo>
                  <a:lnTo>
                    <a:pt x="0" y="195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455"/>
          <p:cNvGrpSpPr/>
          <p:nvPr/>
        </p:nvGrpSpPr>
        <p:grpSpPr>
          <a:xfrm>
            <a:off x="1949450" y="5641779"/>
            <a:ext cx="2065473" cy="460572"/>
            <a:chOff x="1949450" y="5641779"/>
            <a:chExt cx="2065473" cy="460572"/>
          </a:xfrm>
        </p:grpSpPr>
        <p:sp>
          <p:nvSpPr>
            <p:cNvPr id="153" name="SMARTInkShape-2118"/>
            <p:cNvSpPr/>
            <p:nvPr>
              <p:custDataLst>
                <p:tags r:id="rId83"/>
              </p:custDataLst>
            </p:nvPr>
          </p:nvSpPr>
          <p:spPr>
            <a:xfrm>
              <a:off x="2012950" y="5702561"/>
              <a:ext cx="171451" cy="310890"/>
            </a:xfrm>
            <a:custGeom>
              <a:avLst/>
              <a:gdLst/>
              <a:ahLst/>
              <a:cxnLst/>
              <a:rect l="0" t="0" r="0" b="0"/>
              <a:pathLst>
                <a:path w="171451" h="3108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6" y="1725"/>
                  </a:lnTo>
                  <a:lnTo>
                    <a:pt x="1881" y="1063"/>
                  </a:lnTo>
                  <a:lnTo>
                    <a:pt x="5467" y="0"/>
                  </a:lnTo>
                  <a:lnTo>
                    <a:pt x="12830" y="6558"/>
                  </a:lnTo>
                  <a:lnTo>
                    <a:pt x="38805" y="43106"/>
                  </a:lnTo>
                  <a:lnTo>
                    <a:pt x="57228" y="71695"/>
                  </a:lnTo>
                  <a:lnTo>
                    <a:pt x="69197" y="93570"/>
                  </a:lnTo>
                  <a:lnTo>
                    <a:pt x="82820" y="120149"/>
                  </a:lnTo>
                  <a:lnTo>
                    <a:pt x="97546" y="149862"/>
                  </a:lnTo>
                  <a:lnTo>
                    <a:pt x="110186" y="175315"/>
                  </a:lnTo>
                  <a:lnTo>
                    <a:pt x="131757" y="218649"/>
                  </a:lnTo>
                  <a:lnTo>
                    <a:pt x="153026" y="264665"/>
                  </a:lnTo>
                  <a:lnTo>
                    <a:pt x="171450" y="31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119"/>
            <p:cNvSpPr/>
            <p:nvPr>
              <p:custDataLst>
                <p:tags r:id="rId84"/>
              </p:custDataLst>
            </p:nvPr>
          </p:nvSpPr>
          <p:spPr>
            <a:xfrm>
              <a:off x="1949450" y="5657850"/>
              <a:ext cx="254001" cy="444501"/>
            </a:xfrm>
            <a:custGeom>
              <a:avLst/>
              <a:gdLst/>
              <a:ahLst/>
              <a:cxnLst/>
              <a:rect l="0" t="0" r="0" b="0"/>
              <a:pathLst>
                <a:path w="254001" h="444501">
                  <a:moveTo>
                    <a:pt x="254000" y="0"/>
                  </a:moveTo>
                  <a:lnTo>
                    <a:pt x="254000" y="0"/>
                  </a:lnTo>
                  <a:lnTo>
                    <a:pt x="217599" y="47072"/>
                  </a:lnTo>
                  <a:lnTo>
                    <a:pt x="197605" y="77365"/>
                  </a:lnTo>
                  <a:lnTo>
                    <a:pt x="172256" y="114347"/>
                  </a:lnTo>
                  <a:lnTo>
                    <a:pt x="142645" y="159946"/>
                  </a:lnTo>
                  <a:lnTo>
                    <a:pt x="126847" y="184948"/>
                  </a:lnTo>
                  <a:lnTo>
                    <a:pt x="111376" y="210788"/>
                  </a:lnTo>
                  <a:lnTo>
                    <a:pt x="96123" y="237186"/>
                  </a:lnTo>
                  <a:lnTo>
                    <a:pt x="81015" y="263958"/>
                  </a:lnTo>
                  <a:lnTo>
                    <a:pt x="64593" y="293094"/>
                  </a:lnTo>
                  <a:lnTo>
                    <a:pt x="47296" y="323807"/>
                  </a:lnTo>
                  <a:lnTo>
                    <a:pt x="29414" y="355571"/>
                  </a:lnTo>
                  <a:lnTo>
                    <a:pt x="11426" y="398391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120"/>
            <p:cNvSpPr/>
            <p:nvPr>
              <p:custDataLst>
                <p:tags r:id="rId85"/>
              </p:custDataLst>
            </p:nvPr>
          </p:nvSpPr>
          <p:spPr>
            <a:xfrm>
              <a:off x="2287638" y="5842000"/>
              <a:ext cx="258713" cy="94794"/>
            </a:xfrm>
            <a:custGeom>
              <a:avLst/>
              <a:gdLst/>
              <a:ahLst/>
              <a:cxnLst/>
              <a:rect l="0" t="0" r="0" b="0"/>
              <a:pathLst>
                <a:path w="258713" h="94794">
                  <a:moveTo>
                    <a:pt x="36462" y="88900"/>
                  </a:moveTo>
                  <a:lnTo>
                    <a:pt x="36462" y="88900"/>
                  </a:lnTo>
                  <a:lnTo>
                    <a:pt x="21959" y="88195"/>
                  </a:lnTo>
                  <a:lnTo>
                    <a:pt x="9744" y="83830"/>
                  </a:lnTo>
                  <a:lnTo>
                    <a:pt x="3891" y="80061"/>
                  </a:lnTo>
                  <a:lnTo>
                    <a:pt x="819" y="72271"/>
                  </a:lnTo>
                  <a:lnTo>
                    <a:pt x="0" y="67231"/>
                  </a:lnTo>
                  <a:lnTo>
                    <a:pt x="5589" y="46653"/>
                  </a:lnTo>
                  <a:lnTo>
                    <a:pt x="19553" y="26053"/>
                  </a:lnTo>
                  <a:lnTo>
                    <a:pt x="32945" y="16754"/>
                  </a:lnTo>
                  <a:lnTo>
                    <a:pt x="40467" y="13286"/>
                  </a:lnTo>
                  <a:lnTo>
                    <a:pt x="48304" y="13090"/>
                  </a:lnTo>
                  <a:lnTo>
                    <a:pt x="64538" y="18518"/>
                  </a:lnTo>
                  <a:lnTo>
                    <a:pt x="106386" y="52123"/>
                  </a:lnTo>
                  <a:lnTo>
                    <a:pt x="148655" y="86827"/>
                  </a:lnTo>
                  <a:lnTo>
                    <a:pt x="165583" y="94564"/>
                  </a:lnTo>
                  <a:lnTo>
                    <a:pt x="174048" y="94793"/>
                  </a:lnTo>
                  <a:lnTo>
                    <a:pt x="190980" y="89402"/>
                  </a:lnTo>
                  <a:lnTo>
                    <a:pt x="216379" y="67725"/>
                  </a:lnTo>
                  <a:lnTo>
                    <a:pt x="244035" y="20304"/>
                  </a:lnTo>
                  <a:lnTo>
                    <a:pt x="2587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121"/>
            <p:cNvSpPr/>
            <p:nvPr>
              <p:custDataLst>
                <p:tags r:id="rId86"/>
              </p:custDataLst>
            </p:nvPr>
          </p:nvSpPr>
          <p:spPr>
            <a:xfrm>
              <a:off x="2699719" y="5699156"/>
              <a:ext cx="262558" cy="339452"/>
            </a:xfrm>
            <a:custGeom>
              <a:avLst/>
              <a:gdLst/>
              <a:ahLst/>
              <a:cxnLst/>
              <a:rect l="0" t="0" r="0" b="0"/>
              <a:pathLst>
                <a:path w="262558" h="339452">
                  <a:moveTo>
                    <a:pt x="30781" y="85694"/>
                  </a:moveTo>
                  <a:lnTo>
                    <a:pt x="30781" y="85694"/>
                  </a:lnTo>
                  <a:lnTo>
                    <a:pt x="27410" y="82323"/>
                  </a:lnTo>
                  <a:lnTo>
                    <a:pt x="26417" y="82036"/>
                  </a:lnTo>
                  <a:lnTo>
                    <a:pt x="25755" y="82549"/>
                  </a:lnTo>
                  <a:lnTo>
                    <a:pt x="25314" y="83598"/>
                  </a:lnTo>
                  <a:lnTo>
                    <a:pt x="24509" y="122138"/>
                  </a:lnTo>
                  <a:lnTo>
                    <a:pt x="27825" y="163677"/>
                  </a:lnTo>
                  <a:lnTo>
                    <a:pt x="27586" y="199140"/>
                  </a:lnTo>
                  <a:lnTo>
                    <a:pt x="25127" y="237714"/>
                  </a:lnTo>
                  <a:lnTo>
                    <a:pt x="21683" y="276026"/>
                  </a:lnTo>
                  <a:lnTo>
                    <a:pt x="15777" y="319810"/>
                  </a:lnTo>
                  <a:lnTo>
                    <a:pt x="12930" y="338271"/>
                  </a:lnTo>
                  <a:lnTo>
                    <a:pt x="11825" y="339451"/>
                  </a:lnTo>
                  <a:lnTo>
                    <a:pt x="10382" y="338827"/>
                  </a:lnTo>
                  <a:lnTo>
                    <a:pt x="8715" y="336999"/>
                  </a:lnTo>
                  <a:lnTo>
                    <a:pt x="5334" y="295757"/>
                  </a:lnTo>
                  <a:lnTo>
                    <a:pt x="2303" y="258312"/>
                  </a:lnTo>
                  <a:lnTo>
                    <a:pt x="1212" y="233228"/>
                  </a:lnTo>
                  <a:lnTo>
                    <a:pt x="485" y="204511"/>
                  </a:lnTo>
                  <a:lnTo>
                    <a:pt x="0" y="173372"/>
                  </a:lnTo>
                  <a:lnTo>
                    <a:pt x="1088" y="144145"/>
                  </a:lnTo>
                  <a:lnTo>
                    <a:pt x="3225" y="116196"/>
                  </a:lnTo>
                  <a:lnTo>
                    <a:pt x="6060" y="89094"/>
                  </a:lnTo>
                  <a:lnTo>
                    <a:pt x="12974" y="47694"/>
                  </a:lnTo>
                  <a:lnTo>
                    <a:pt x="24799" y="9994"/>
                  </a:lnTo>
                  <a:lnTo>
                    <a:pt x="28910" y="3477"/>
                  </a:lnTo>
                  <a:lnTo>
                    <a:pt x="33061" y="544"/>
                  </a:lnTo>
                  <a:lnTo>
                    <a:pt x="37240" y="0"/>
                  </a:lnTo>
                  <a:lnTo>
                    <a:pt x="41437" y="1048"/>
                  </a:lnTo>
                  <a:lnTo>
                    <a:pt x="60828" y="26120"/>
                  </a:lnTo>
                  <a:lnTo>
                    <a:pt x="87818" y="71570"/>
                  </a:lnTo>
                  <a:lnTo>
                    <a:pt x="109753" y="110696"/>
                  </a:lnTo>
                  <a:lnTo>
                    <a:pt x="132202" y="151840"/>
                  </a:lnTo>
                  <a:lnTo>
                    <a:pt x="151587" y="188941"/>
                  </a:lnTo>
                  <a:lnTo>
                    <a:pt x="174996" y="231448"/>
                  </a:lnTo>
                  <a:lnTo>
                    <a:pt x="190597" y="247605"/>
                  </a:lnTo>
                  <a:lnTo>
                    <a:pt x="198708" y="252901"/>
                  </a:lnTo>
                  <a:lnTo>
                    <a:pt x="206232" y="253610"/>
                  </a:lnTo>
                  <a:lnTo>
                    <a:pt x="213365" y="251260"/>
                  </a:lnTo>
                  <a:lnTo>
                    <a:pt x="226935" y="240418"/>
                  </a:lnTo>
                  <a:lnTo>
                    <a:pt x="240022" y="223839"/>
                  </a:lnTo>
                  <a:lnTo>
                    <a:pt x="255918" y="177818"/>
                  </a:lnTo>
                  <a:lnTo>
                    <a:pt x="261369" y="143336"/>
                  </a:lnTo>
                  <a:lnTo>
                    <a:pt x="262557" y="97834"/>
                  </a:lnTo>
                  <a:lnTo>
                    <a:pt x="258676" y="75567"/>
                  </a:lnTo>
                  <a:lnTo>
                    <a:pt x="240331" y="47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122"/>
            <p:cNvSpPr/>
            <p:nvPr>
              <p:custDataLst>
                <p:tags r:id="rId87"/>
              </p:custDataLst>
            </p:nvPr>
          </p:nvSpPr>
          <p:spPr>
            <a:xfrm>
              <a:off x="3069521" y="5646972"/>
              <a:ext cx="159651" cy="372829"/>
            </a:xfrm>
            <a:custGeom>
              <a:avLst/>
              <a:gdLst/>
              <a:ahLst/>
              <a:cxnLst/>
              <a:rect l="0" t="0" r="0" b="0"/>
              <a:pathLst>
                <a:path w="159651" h="372829">
                  <a:moveTo>
                    <a:pt x="156279" y="36278"/>
                  </a:moveTo>
                  <a:lnTo>
                    <a:pt x="156279" y="36278"/>
                  </a:lnTo>
                  <a:lnTo>
                    <a:pt x="159650" y="29536"/>
                  </a:lnTo>
                  <a:lnTo>
                    <a:pt x="159423" y="20582"/>
                  </a:lnTo>
                  <a:lnTo>
                    <a:pt x="158375" y="15230"/>
                  </a:lnTo>
                  <a:lnTo>
                    <a:pt x="153447" y="7403"/>
                  </a:lnTo>
                  <a:lnTo>
                    <a:pt x="150158" y="4328"/>
                  </a:lnTo>
                  <a:lnTo>
                    <a:pt x="138977" y="911"/>
                  </a:lnTo>
                  <a:lnTo>
                    <a:pt x="132044" y="0"/>
                  </a:lnTo>
                  <a:lnTo>
                    <a:pt x="114934" y="4632"/>
                  </a:lnTo>
                  <a:lnTo>
                    <a:pt x="94864" y="15863"/>
                  </a:lnTo>
                  <a:lnTo>
                    <a:pt x="71834" y="34965"/>
                  </a:lnTo>
                  <a:lnTo>
                    <a:pt x="49368" y="66975"/>
                  </a:lnTo>
                  <a:lnTo>
                    <a:pt x="28329" y="108482"/>
                  </a:lnTo>
                  <a:lnTo>
                    <a:pt x="18768" y="132392"/>
                  </a:lnTo>
                  <a:lnTo>
                    <a:pt x="9571" y="157504"/>
                  </a:lnTo>
                  <a:lnTo>
                    <a:pt x="4146" y="183417"/>
                  </a:lnTo>
                  <a:lnTo>
                    <a:pt x="1235" y="209865"/>
                  </a:lnTo>
                  <a:lnTo>
                    <a:pt x="0" y="236670"/>
                  </a:lnTo>
                  <a:lnTo>
                    <a:pt x="6153" y="281504"/>
                  </a:lnTo>
                  <a:lnTo>
                    <a:pt x="19706" y="317422"/>
                  </a:lnTo>
                  <a:lnTo>
                    <a:pt x="39841" y="342794"/>
                  </a:lnTo>
                  <a:lnTo>
                    <a:pt x="61019" y="357833"/>
                  </a:lnTo>
                  <a:lnTo>
                    <a:pt x="92779" y="372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123"/>
            <p:cNvSpPr/>
            <p:nvPr>
              <p:custDataLst>
                <p:tags r:id="rId88"/>
              </p:custDataLst>
            </p:nvPr>
          </p:nvSpPr>
          <p:spPr>
            <a:xfrm>
              <a:off x="3295650" y="5704538"/>
              <a:ext cx="112414" cy="273705"/>
            </a:xfrm>
            <a:custGeom>
              <a:avLst/>
              <a:gdLst/>
              <a:ahLst/>
              <a:cxnLst/>
              <a:rect l="0" t="0" r="0" b="0"/>
              <a:pathLst>
                <a:path w="112414" h="273705">
                  <a:moveTo>
                    <a:pt x="0" y="54912"/>
                  </a:moveTo>
                  <a:lnTo>
                    <a:pt x="0" y="54912"/>
                  </a:lnTo>
                  <a:lnTo>
                    <a:pt x="17578" y="27282"/>
                  </a:lnTo>
                  <a:lnTo>
                    <a:pt x="31802" y="13704"/>
                  </a:lnTo>
                  <a:lnTo>
                    <a:pt x="47530" y="5317"/>
                  </a:lnTo>
                  <a:lnTo>
                    <a:pt x="72252" y="0"/>
                  </a:lnTo>
                  <a:lnTo>
                    <a:pt x="87145" y="2520"/>
                  </a:lnTo>
                  <a:lnTo>
                    <a:pt x="94080" y="5167"/>
                  </a:lnTo>
                  <a:lnTo>
                    <a:pt x="105548" y="21279"/>
                  </a:lnTo>
                  <a:lnTo>
                    <a:pt x="110582" y="32490"/>
                  </a:lnTo>
                  <a:lnTo>
                    <a:pt x="112413" y="59999"/>
                  </a:lnTo>
                  <a:lnTo>
                    <a:pt x="101746" y="107220"/>
                  </a:lnTo>
                  <a:lnTo>
                    <a:pt x="88260" y="140248"/>
                  </a:lnTo>
                  <a:lnTo>
                    <a:pt x="72858" y="173743"/>
                  </a:lnTo>
                  <a:lnTo>
                    <a:pt x="48320" y="214219"/>
                  </a:lnTo>
                  <a:lnTo>
                    <a:pt x="11947" y="259658"/>
                  </a:lnTo>
                  <a:lnTo>
                    <a:pt x="7964" y="265493"/>
                  </a:lnTo>
                  <a:lnTo>
                    <a:pt x="7426" y="269382"/>
                  </a:lnTo>
                  <a:lnTo>
                    <a:pt x="9184" y="271976"/>
                  </a:lnTo>
                  <a:lnTo>
                    <a:pt x="12472" y="273704"/>
                  </a:lnTo>
                  <a:lnTo>
                    <a:pt x="37327" y="269395"/>
                  </a:lnTo>
                  <a:lnTo>
                    <a:pt x="95250" y="251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124"/>
            <p:cNvSpPr/>
            <p:nvPr>
              <p:custDataLst>
                <p:tags r:id="rId89"/>
              </p:custDataLst>
            </p:nvPr>
          </p:nvSpPr>
          <p:spPr>
            <a:xfrm>
              <a:off x="3441700" y="595630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101600" y="0"/>
                  </a:lnTo>
                  <a:lnTo>
                    <a:pt x="92166" y="15914"/>
                  </a:lnTo>
                  <a:lnTo>
                    <a:pt x="82185" y="38268"/>
                  </a:lnTo>
                  <a:lnTo>
                    <a:pt x="38775" y="8399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125"/>
            <p:cNvSpPr/>
            <p:nvPr>
              <p:custDataLst>
                <p:tags r:id="rId90"/>
              </p:custDataLst>
            </p:nvPr>
          </p:nvSpPr>
          <p:spPr>
            <a:xfrm>
              <a:off x="3704098" y="5681928"/>
              <a:ext cx="124953" cy="293423"/>
            </a:xfrm>
            <a:custGeom>
              <a:avLst/>
              <a:gdLst/>
              <a:ahLst/>
              <a:cxnLst/>
              <a:rect l="0" t="0" r="0" b="0"/>
              <a:pathLst>
                <a:path w="124953" h="293423">
                  <a:moveTo>
                    <a:pt x="86852" y="115622"/>
                  </a:moveTo>
                  <a:lnTo>
                    <a:pt x="86852" y="115622"/>
                  </a:lnTo>
                  <a:lnTo>
                    <a:pt x="96272" y="76662"/>
                  </a:lnTo>
                  <a:lnTo>
                    <a:pt x="93014" y="53357"/>
                  </a:lnTo>
                  <a:lnTo>
                    <a:pt x="82720" y="29283"/>
                  </a:lnTo>
                  <a:lnTo>
                    <a:pt x="67283" y="9842"/>
                  </a:lnTo>
                  <a:lnTo>
                    <a:pt x="57929" y="2051"/>
                  </a:lnTo>
                  <a:lnTo>
                    <a:pt x="45305" y="0"/>
                  </a:lnTo>
                  <a:lnTo>
                    <a:pt x="37986" y="440"/>
                  </a:lnTo>
                  <a:lnTo>
                    <a:pt x="30991" y="4261"/>
                  </a:lnTo>
                  <a:lnTo>
                    <a:pt x="17575" y="17915"/>
                  </a:lnTo>
                  <a:lnTo>
                    <a:pt x="4864" y="52178"/>
                  </a:lnTo>
                  <a:lnTo>
                    <a:pt x="0" y="86868"/>
                  </a:lnTo>
                  <a:lnTo>
                    <a:pt x="5301" y="116118"/>
                  </a:lnTo>
                  <a:lnTo>
                    <a:pt x="9907" y="123008"/>
                  </a:lnTo>
                  <a:lnTo>
                    <a:pt x="22550" y="132546"/>
                  </a:lnTo>
                  <a:lnTo>
                    <a:pt x="29168" y="133254"/>
                  </a:lnTo>
                  <a:lnTo>
                    <a:pt x="42164" y="128398"/>
                  </a:lnTo>
                  <a:lnTo>
                    <a:pt x="67050" y="108033"/>
                  </a:lnTo>
                  <a:lnTo>
                    <a:pt x="81768" y="91971"/>
                  </a:lnTo>
                  <a:lnTo>
                    <a:pt x="90707" y="87471"/>
                  </a:lnTo>
                  <a:lnTo>
                    <a:pt x="94361" y="87683"/>
                  </a:lnTo>
                  <a:lnTo>
                    <a:pt x="97503" y="89234"/>
                  </a:lnTo>
                  <a:lnTo>
                    <a:pt x="100302" y="91680"/>
                  </a:lnTo>
                  <a:lnTo>
                    <a:pt x="105501" y="127434"/>
                  </a:lnTo>
                  <a:lnTo>
                    <a:pt x="110644" y="171411"/>
                  </a:lnTo>
                  <a:lnTo>
                    <a:pt x="116636" y="218778"/>
                  </a:lnTo>
                  <a:lnTo>
                    <a:pt x="122174" y="258135"/>
                  </a:lnTo>
                  <a:lnTo>
                    <a:pt x="124952" y="293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126"/>
            <p:cNvSpPr/>
            <p:nvPr>
              <p:custDataLst>
                <p:tags r:id="rId91"/>
              </p:custDataLst>
            </p:nvPr>
          </p:nvSpPr>
          <p:spPr>
            <a:xfrm>
              <a:off x="3924300" y="5641779"/>
              <a:ext cx="90623" cy="454222"/>
            </a:xfrm>
            <a:custGeom>
              <a:avLst/>
              <a:gdLst/>
              <a:ahLst/>
              <a:cxnLst/>
              <a:rect l="0" t="0" r="0" b="0"/>
              <a:pathLst>
                <a:path w="90623" h="4542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4433" y="5871"/>
                  </a:lnTo>
                  <a:lnTo>
                    <a:pt x="31814" y="20709"/>
                  </a:lnTo>
                  <a:lnTo>
                    <a:pt x="53651" y="46120"/>
                  </a:lnTo>
                  <a:lnTo>
                    <a:pt x="71822" y="93162"/>
                  </a:lnTo>
                  <a:lnTo>
                    <a:pt x="79632" y="122497"/>
                  </a:lnTo>
                  <a:lnTo>
                    <a:pt x="84838" y="153344"/>
                  </a:lnTo>
                  <a:lnTo>
                    <a:pt x="88309" y="185197"/>
                  </a:lnTo>
                  <a:lnTo>
                    <a:pt x="90622" y="217722"/>
                  </a:lnTo>
                  <a:lnTo>
                    <a:pt x="88637" y="249988"/>
                  </a:lnTo>
                  <a:lnTo>
                    <a:pt x="83786" y="282083"/>
                  </a:lnTo>
                  <a:lnTo>
                    <a:pt x="77024" y="314062"/>
                  </a:lnTo>
                  <a:lnTo>
                    <a:pt x="66166" y="343848"/>
                  </a:lnTo>
                  <a:lnTo>
                    <a:pt x="6350" y="45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2127"/>
          <p:cNvSpPr/>
          <p:nvPr>
            <p:custDataLst>
              <p:tags r:id="rId11"/>
            </p:custDataLst>
          </p:nvPr>
        </p:nvSpPr>
        <p:spPr>
          <a:xfrm>
            <a:off x="4629150" y="6076950"/>
            <a:ext cx="57151" cy="133351"/>
          </a:xfrm>
          <a:custGeom>
            <a:avLst/>
            <a:gdLst/>
            <a:ahLst/>
            <a:cxnLst/>
            <a:rect l="0" t="0" r="0" b="0"/>
            <a:pathLst>
              <a:path w="57151" h="133351">
                <a:moveTo>
                  <a:pt x="57150" y="0"/>
                </a:moveTo>
                <a:lnTo>
                  <a:pt x="57150" y="0"/>
                </a:lnTo>
                <a:lnTo>
                  <a:pt x="57150" y="3371"/>
                </a:lnTo>
                <a:lnTo>
                  <a:pt x="47037" y="35806"/>
                </a:lnTo>
                <a:lnTo>
                  <a:pt x="30783" y="71888"/>
                </a:lnTo>
                <a:lnTo>
                  <a:pt x="0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457"/>
          <p:cNvGrpSpPr/>
          <p:nvPr/>
        </p:nvGrpSpPr>
        <p:grpSpPr>
          <a:xfrm>
            <a:off x="5454650" y="5670550"/>
            <a:ext cx="858748" cy="546865"/>
            <a:chOff x="5454650" y="5670550"/>
            <a:chExt cx="858748" cy="546865"/>
          </a:xfrm>
        </p:grpSpPr>
        <p:sp>
          <p:nvSpPr>
            <p:cNvPr id="164" name="SMARTInkShape-2128"/>
            <p:cNvSpPr/>
            <p:nvPr>
              <p:custDataLst>
                <p:tags r:id="rId75"/>
              </p:custDataLst>
            </p:nvPr>
          </p:nvSpPr>
          <p:spPr>
            <a:xfrm>
              <a:off x="5518150" y="5671694"/>
              <a:ext cx="158751" cy="214757"/>
            </a:xfrm>
            <a:custGeom>
              <a:avLst/>
              <a:gdLst/>
              <a:ahLst/>
              <a:cxnLst/>
              <a:rect l="0" t="0" r="0" b="0"/>
              <a:pathLst>
                <a:path w="158751" h="214757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1411" y="1430"/>
                  </a:lnTo>
                  <a:lnTo>
                    <a:pt x="6742" y="0"/>
                  </a:lnTo>
                  <a:lnTo>
                    <a:pt x="15696" y="3127"/>
                  </a:lnTo>
                  <a:lnTo>
                    <a:pt x="27437" y="11337"/>
                  </a:lnTo>
                  <a:lnTo>
                    <a:pt x="61734" y="49116"/>
                  </a:lnTo>
                  <a:lnTo>
                    <a:pt x="92845" y="89478"/>
                  </a:lnTo>
                  <a:lnTo>
                    <a:pt x="118056" y="130834"/>
                  </a:lnTo>
                  <a:lnTo>
                    <a:pt x="138795" y="175993"/>
                  </a:lnTo>
                  <a:lnTo>
                    <a:pt x="158750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129"/>
            <p:cNvSpPr/>
            <p:nvPr>
              <p:custDataLst>
                <p:tags r:id="rId76"/>
              </p:custDataLst>
            </p:nvPr>
          </p:nvSpPr>
          <p:spPr>
            <a:xfrm>
              <a:off x="5562600" y="5670550"/>
              <a:ext cx="120651" cy="234951"/>
            </a:xfrm>
            <a:custGeom>
              <a:avLst/>
              <a:gdLst/>
              <a:ahLst/>
              <a:cxnLst/>
              <a:rect l="0" t="0" r="0" b="0"/>
              <a:pathLst>
                <a:path w="120651" h="234951">
                  <a:moveTo>
                    <a:pt x="120650" y="0"/>
                  </a:moveTo>
                  <a:lnTo>
                    <a:pt x="120650" y="0"/>
                  </a:lnTo>
                  <a:lnTo>
                    <a:pt x="111812" y="0"/>
                  </a:lnTo>
                  <a:lnTo>
                    <a:pt x="109819" y="1411"/>
                  </a:lnTo>
                  <a:lnTo>
                    <a:pt x="79539" y="43308"/>
                  </a:lnTo>
                  <a:lnTo>
                    <a:pt x="56258" y="83388"/>
                  </a:lnTo>
                  <a:lnTo>
                    <a:pt x="40526" y="117494"/>
                  </a:lnTo>
                  <a:lnTo>
                    <a:pt x="26478" y="153819"/>
                  </a:lnTo>
                  <a:lnTo>
                    <a:pt x="15061" y="18736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30"/>
            <p:cNvSpPr/>
            <p:nvPr>
              <p:custDataLst>
                <p:tags r:id="rId77"/>
              </p:custDataLst>
            </p:nvPr>
          </p:nvSpPr>
          <p:spPr>
            <a:xfrm>
              <a:off x="5454650" y="5969000"/>
              <a:ext cx="203201" cy="31751"/>
            </a:xfrm>
            <a:custGeom>
              <a:avLst/>
              <a:gdLst/>
              <a:ahLst/>
              <a:cxnLst/>
              <a:rect l="0" t="0" r="0" b="0"/>
              <a:pathLst>
                <a:path w="2032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526" y="26724"/>
                  </a:lnTo>
                  <a:lnTo>
                    <a:pt x="54874" y="19799"/>
                  </a:lnTo>
                  <a:lnTo>
                    <a:pt x="99828" y="10256"/>
                  </a:lnTo>
                  <a:lnTo>
                    <a:pt x="132328" y="5028"/>
                  </a:lnTo>
                  <a:lnTo>
                    <a:pt x="175616" y="149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131"/>
            <p:cNvSpPr/>
            <p:nvPr>
              <p:custDataLst>
                <p:tags r:id="rId78"/>
              </p:custDataLst>
            </p:nvPr>
          </p:nvSpPr>
          <p:spPr>
            <a:xfrm>
              <a:off x="5492750" y="6030713"/>
              <a:ext cx="169271" cy="186702"/>
            </a:xfrm>
            <a:custGeom>
              <a:avLst/>
              <a:gdLst/>
              <a:ahLst/>
              <a:cxnLst/>
              <a:rect l="0" t="0" r="0" b="0"/>
              <a:pathLst>
                <a:path w="169271" h="186702">
                  <a:moveTo>
                    <a:pt x="50800" y="39887"/>
                  </a:moveTo>
                  <a:lnTo>
                    <a:pt x="50800" y="39887"/>
                  </a:lnTo>
                  <a:lnTo>
                    <a:pt x="50800" y="36516"/>
                  </a:lnTo>
                  <a:lnTo>
                    <a:pt x="60939" y="23986"/>
                  </a:lnTo>
                  <a:lnTo>
                    <a:pt x="68476" y="16121"/>
                  </a:lnTo>
                  <a:lnTo>
                    <a:pt x="112864" y="2280"/>
                  </a:lnTo>
                  <a:lnTo>
                    <a:pt x="121810" y="0"/>
                  </a:lnTo>
                  <a:lnTo>
                    <a:pt x="139275" y="1228"/>
                  </a:lnTo>
                  <a:lnTo>
                    <a:pt x="147883" y="3531"/>
                  </a:lnTo>
                  <a:lnTo>
                    <a:pt x="159329" y="11734"/>
                  </a:lnTo>
                  <a:lnTo>
                    <a:pt x="163369" y="16885"/>
                  </a:lnTo>
                  <a:lnTo>
                    <a:pt x="165357" y="22436"/>
                  </a:lnTo>
                  <a:lnTo>
                    <a:pt x="165685" y="34247"/>
                  </a:lnTo>
                  <a:lnTo>
                    <a:pt x="159715" y="46553"/>
                  </a:lnTo>
                  <a:lnTo>
                    <a:pt x="146336" y="61618"/>
                  </a:lnTo>
                  <a:lnTo>
                    <a:pt x="137710" y="67184"/>
                  </a:lnTo>
                  <a:lnTo>
                    <a:pt x="122556" y="70758"/>
                  </a:lnTo>
                  <a:lnTo>
                    <a:pt x="115931" y="71463"/>
                  </a:lnTo>
                  <a:lnTo>
                    <a:pt x="116093" y="71521"/>
                  </a:lnTo>
                  <a:lnTo>
                    <a:pt x="121103" y="72309"/>
                  </a:lnTo>
                  <a:lnTo>
                    <a:pt x="150316" y="83842"/>
                  </a:lnTo>
                  <a:lnTo>
                    <a:pt x="160411" y="91408"/>
                  </a:lnTo>
                  <a:lnTo>
                    <a:pt x="164091" y="95401"/>
                  </a:lnTo>
                  <a:lnTo>
                    <a:pt x="168179" y="105481"/>
                  </a:lnTo>
                  <a:lnTo>
                    <a:pt x="169270" y="111133"/>
                  </a:lnTo>
                  <a:lnTo>
                    <a:pt x="164836" y="124938"/>
                  </a:lnTo>
                  <a:lnTo>
                    <a:pt x="160691" y="132571"/>
                  </a:lnTo>
                  <a:lnTo>
                    <a:pt x="134630" y="156798"/>
                  </a:lnTo>
                  <a:lnTo>
                    <a:pt x="100098" y="175108"/>
                  </a:lnTo>
                  <a:lnTo>
                    <a:pt x="59684" y="186100"/>
                  </a:lnTo>
                  <a:lnTo>
                    <a:pt x="15448" y="186701"/>
                  </a:lnTo>
                  <a:lnTo>
                    <a:pt x="0" y="185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132"/>
            <p:cNvSpPr/>
            <p:nvPr>
              <p:custDataLst>
                <p:tags r:id="rId79"/>
              </p:custDataLst>
            </p:nvPr>
          </p:nvSpPr>
          <p:spPr>
            <a:xfrm>
              <a:off x="5835650" y="59499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3"/>
                  </a:lnTo>
                  <a:lnTo>
                    <a:pt x="3371" y="22911"/>
                  </a:lnTo>
                  <a:lnTo>
                    <a:pt x="18951" y="16823"/>
                  </a:lnTo>
                  <a:lnTo>
                    <a:pt x="58933" y="844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33"/>
            <p:cNvSpPr/>
            <p:nvPr>
              <p:custDataLst>
                <p:tags r:id="rId80"/>
              </p:custDataLst>
            </p:nvPr>
          </p:nvSpPr>
          <p:spPr>
            <a:xfrm>
              <a:off x="6140450" y="5684848"/>
              <a:ext cx="127001" cy="157153"/>
            </a:xfrm>
            <a:custGeom>
              <a:avLst/>
              <a:gdLst/>
              <a:ahLst/>
              <a:cxnLst/>
              <a:rect l="0" t="0" r="0" b="0"/>
              <a:pathLst>
                <a:path w="127001" h="157153">
                  <a:moveTo>
                    <a:pt x="0" y="49202"/>
                  </a:moveTo>
                  <a:lnTo>
                    <a:pt x="0" y="49202"/>
                  </a:lnTo>
                  <a:lnTo>
                    <a:pt x="0" y="36993"/>
                  </a:lnTo>
                  <a:lnTo>
                    <a:pt x="1881" y="31310"/>
                  </a:lnTo>
                  <a:lnTo>
                    <a:pt x="12209" y="18543"/>
                  </a:lnTo>
                  <a:lnTo>
                    <a:pt x="27136" y="9936"/>
                  </a:lnTo>
                  <a:lnTo>
                    <a:pt x="51143" y="1412"/>
                  </a:lnTo>
                  <a:lnTo>
                    <a:pt x="69951" y="0"/>
                  </a:lnTo>
                  <a:lnTo>
                    <a:pt x="82595" y="2169"/>
                  </a:lnTo>
                  <a:lnTo>
                    <a:pt x="86813" y="5147"/>
                  </a:lnTo>
                  <a:lnTo>
                    <a:pt x="89625" y="9249"/>
                  </a:lnTo>
                  <a:lnTo>
                    <a:pt x="92750" y="20862"/>
                  </a:lnTo>
                  <a:lnTo>
                    <a:pt x="93099" y="47234"/>
                  </a:lnTo>
                  <a:lnTo>
                    <a:pt x="77476" y="94812"/>
                  </a:lnTo>
                  <a:lnTo>
                    <a:pt x="56147" y="128035"/>
                  </a:lnTo>
                  <a:lnTo>
                    <a:pt x="30512" y="152981"/>
                  </a:lnTo>
                  <a:lnTo>
                    <a:pt x="30219" y="154371"/>
                  </a:lnTo>
                  <a:lnTo>
                    <a:pt x="30730" y="155299"/>
                  </a:lnTo>
                  <a:lnTo>
                    <a:pt x="35059" y="156328"/>
                  </a:lnTo>
                  <a:lnTo>
                    <a:pt x="43804" y="156081"/>
                  </a:lnTo>
                  <a:lnTo>
                    <a:pt x="88092" y="151637"/>
                  </a:lnTo>
                  <a:lnTo>
                    <a:pt x="127000" y="157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34"/>
            <p:cNvSpPr/>
            <p:nvPr>
              <p:custDataLst>
                <p:tags r:id="rId81"/>
              </p:custDataLst>
            </p:nvPr>
          </p:nvSpPr>
          <p:spPr>
            <a:xfrm>
              <a:off x="6064250" y="593725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42095" y="16561"/>
                  </a:lnTo>
                  <a:lnTo>
                    <a:pt x="87497" y="10473"/>
                  </a:lnTo>
                  <a:lnTo>
                    <a:pt x="120967" y="6301"/>
                  </a:lnTo>
                  <a:lnTo>
                    <a:pt x="167781" y="186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35"/>
            <p:cNvSpPr/>
            <p:nvPr>
              <p:custDataLst>
                <p:tags r:id="rId82"/>
              </p:custDataLst>
            </p:nvPr>
          </p:nvSpPr>
          <p:spPr>
            <a:xfrm>
              <a:off x="6146800" y="6009528"/>
              <a:ext cx="166598" cy="181723"/>
            </a:xfrm>
            <a:custGeom>
              <a:avLst/>
              <a:gdLst/>
              <a:ahLst/>
              <a:cxnLst/>
              <a:rect l="0" t="0" r="0" b="0"/>
              <a:pathLst>
                <a:path w="166598" h="181723">
                  <a:moveTo>
                    <a:pt x="38100" y="22972"/>
                  </a:moveTo>
                  <a:lnTo>
                    <a:pt x="38100" y="22972"/>
                  </a:lnTo>
                  <a:lnTo>
                    <a:pt x="32633" y="17505"/>
                  </a:lnTo>
                  <a:lnTo>
                    <a:pt x="32012" y="13512"/>
                  </a:lnTo>
                  <a:lnTo>
                    <a:pt x="33336" y="11727"/>
                  </a:lnTo>
                  <a:lnTo>
                    <a:pt x="38570" y="7862"/>
                  </a:lnTo>
                  <a:lnTo>
                    <a:pt x="67931" y="336"/>
                  </a:lnTo>
                  <a:lnTo>
                    <a:pt x="101639" y="0"/>
                  </a:lnTo>
                  <a:lnTo>
                    <a:pt x="116434" y="3590"/>
                  </a:lnTo>
                  <a:lnTo>
                    <a:pt x="125361" y="9889"/>
                  </a:lnTo>
                  <a:lnTo>
                    <a:pt x="134354" y="21369"/>
                  </a:lnTo>
                  <a:lnTo>
                    <a:pt x="138115" y="37079"/>
                  </a:lnTo>
                  <a:lnTo>
                    <a:pt x="135233" y="48998"/>
                  </a:lnTo>
                  <a:lnTo>
                    <a:pt x="132489" y="55139"/>
                  </a:lnTo>
                  <a:lnTo>
                    <a:pt x="123796" y="63843"/>
                  </a:lnTo>
                  <a:lnTo>
                    <a:pt x="102434" y="77926"/>
                  </a:lnTo>
                  <a:lnTo>
                    <a:pt x="96669" y="79688"/>
                  </a:lnTo>
                  <a:lnTo>
                    <a:pt x="140119" y="85890"/>
                  </a:lnTo>
                  <a:lnTo>
                    <a:pt x="157463" y="96020"/>
                  </a:lnTo>
                  <a:lnTo>
                    <a:pt x="164763" y="103886"/>
                  </a:lnTo>
                  <a:lnTo>
                    <a:pt x="166597" y="115849"/>
                  </a:lnTo>
                  <a:lnTo>
                    <a:pt x="166098" y="122990"/>
                  </a:lnTo>
                  <a:lnTo>
                    <a:pt x="158017" y="136569"/>
                  </a:lnTo>
                  <a:lnTo>
                    <a:pt x="144314" y="148954"/>
                  </a:lnTo>
                  <a:lnTo>
                    <a:pt x="116765" y="163154"/>
                  </a:lnTo>
                  <a:lnTo>
                    <a:pt x="73970" y="174631"/>
                  </a:lnTo>
                  <a:lnTo>
                    <a:pt x="37438" y="179621"/>
                  </a:lnTo>
                  <a:lnTo>
                    <a:pt x="0" y="181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458"/>
          <p:cNvGrpSpPr/>
          <p:nvPr/>
        </p:nvGrpSpPr>
        <p:grpSpPr>
          <a:xfrm>
            <a:off x="6689256" y="5635429"/>
            <a:ext cx="1742340" cy="466922"/>
            <a:chOff x="6689256" y="5635429"/>
            <a:chExt cx="1742340" cy="466922"/>
          </a:xfrm>
        </p:grpSpPr>
        <p:sp>
          <p:nvSpPr>
            <p:cNvPr id="173" name="SMARTInkShape-2136"/>
            <p:cNvSpPr/>
            <p:nvPr>
              <p:custDataLst>
                <p:tags r:id="rId68"/>
              </p:custDataLst>
            </p:nvPr>
          </p:nvSpPr>
          <p:spPr>
            <a:xfrm>
              <a:off x="8299450" y="5727700"/>
              <a:ext cx="132146" cy="374651"/>
            </a:xfrm>
            <a:custGeom>
              <a:avLst/>
              <a:gdLst/>
              <a:ahLst/>
              <a:cxnLst/>
              <a:rect l="0" t="0" r="0" b="0"/>
              <a:pathLst>
                <a:path w="132146" h="374651">
                  <a:moveTo>
                    <a:pt x="63500" y="0"/>
                  </a:moveTo>
                  <a:lnTo>
                    <a:pt x="63500" y="0"/>
                  </a:lnTo>
                  <a:lnTo>
                    <a:pt x="66870" y="0"/>
                  </a:lnTo>
                  <a:lnTo>
                    <a:pt x="89194" y="13484"/>
                  </a:lnTo>
                  <a:lnTo>
                    <a:pt x="115876" y="55579"/>
                  </a:lnTo>
                  <a:lnTo>
                    <a:pt x="127466" y="102313"/>
                  </a:lnTo>
                  <a:lnTo>
                    <a:pt x="131543" y="129591"/>
                  </a:lnTo>
                  <a:lnTo>
                    <a:pt x="132145" y="156245"/>
                  </a:lnTo>
                  <a:lnTo>
                    <a:pt x="130430" y="182480"/>
                  </a:lnTo>
                  <a:lnTo>
                    <a:pt x="127170" y="208437"/>
                  </a:lnTo>
                  <a:lnTo>
                    <a:pt x="120058" y="232797"/>
                  </a:lnTo>
                  <a:lnTo>
                    <a:pt x="98985" y="278678"/>
                  </a:lnTo>
                  <a:lnTo>
                    <a:pt x="63749" y="318826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37"/>
            <p:cNvSpPr/>
            <p:nvPr>
              <p:custDataLst>
                <p:tags r:id="rId69"/>
              </p:custDataLst>
            </p:nvPr>
          </p:nvSpPr>
          <p:spPr>
            <a:xfrm>
              <a:off x="8299450" y="58166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1" y="22322"/>
                  </a:lnTo>
                  <a:lnTo>
                    <a:pt x="1143" y="60392"/>
                  </a:lnTo>
                  <a:lnTo>
                    <a:pt x="339" y="104050"/>
                  </a:lnTo>
                  <a:lnTo>
                    <a:pt x="67" y="150793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138"/>
            <p:cNvSpPr/>
            <p:nvPr>
              <p:custDataLst>
                <p:tags r:id="rId70"/>
              </p:custDataLst>
            </p:nvPr>
          </p:nvSpPr>
          <p:spPr>
            <a:xfrm>
              <a:off x="8001000" y="5969000"/>
              <a:ext cx="120651" cy="76201"/>
            </a:xfrm>
            <a:custGeom>
              <a:avLst/>
              <a:gdLst/>
              <a:ahLst/>
              <a:cxnLst/>
              <a:rect l="0" t="0" r="0" b="0"/>
              <a:pathLst>
                <a:path w="120651" h="76201">
                  <a:moveTo>
                    <a:pt x="120650" y="0"/>
                  </a:moveTo>
                  <a:lnTo>
                    <a:pt x="120650" y="0"/>
                  </a:lnTo>
                  <a:lnTo>
                    <a:pt x="76410" y="40477"/>
                  </a:lnTo>
                  <a:lnTo>
                    <a:pt x="33907" y="6569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139"/>
            <p:cNvSpPr/>
            <p:nvPr>
              <p:custDataLst>
                <p:tags r:id="rId71"/>
              </p:custDataLst>
            </p:nvPr>
          </p:nvSpPr>
          <p:spPr>
            <a:xfrm>
              <a:off x="7858081" y="5797170"/>
              <a:ext cx="111972" cy="157963"/>
            </a:xfrm>
            <a:custGeom>
              <a:avLst/>
              <a:gdLst/>
              <a:ahLst/>
              <a:cxnLst/>
              <a:rect l="0" t="0" r="0" b="0"/>
              <a:pathLst>
                <a:path w="111972" h="157963">
                  <a:moveTo>
                    <a:pt x="98469" y="44830"/>
                  </a:moveTo>
                  <a:lnTo>
                    <a:pt x="98469" y="44830"/>
                  </a:lnTo>
                  <a:lnTo>
                    <a:pt x="80793" y="16219"/>
                  </a:lnTo>
                  <a:lnTo>
                    <a:pt x="65245" y="2800"/>
                  </a:lnTo>
                  <a:lnTo>
                    <a:pt x="59385" y="582"/>
                  </a:lnTo>
                  <a:lnTo>
                    <a:pt x="47232" y="0"/>
                  </a:lnTo>
                  <a:lnTo>
                    <a:pt x="32893" y="7737"/>
                  </a:lnTo>
                  <a:lnTo>
                    <a:pt x="25118" y="13751"/>
                  </a:lnTo>
                  <a:lnTo>
                    <a:pt x="7434" y="42441"/>
                  </a:lnTo>
                  <a:lnTo>
                    <a:pt x="0" y="77754"/>
                  </a:lnTo>
                  <a:lnTo>
                    <a:pt x="4539" y="111657"/>
                  </a:lnTo>
                  <a:lnTo>
                    <a:pt x="21563" y="140674"/>
                  </a:lnTo>
                  <a:lnTo>
                    <a:pt x="36537" y="152809"/>
                  </a:lnTo>
                  <a:lnTo>
                    <a:pt x="44481" y="157032"/>
                  </a:lnTo>
                  <a:lnTo>
                    <a:pt x="62715" y="157962"/>
                  </a:lnTo>
                  <a:lnTo>
                    <a:pt x="72516" y="156235"/>
                  </a:lnTo>
                  <a:lnTo>
                    <a:pt x="89050" y="146790"/>
                  </a:lnTo>
                  <a:lnTo>
                    <a:pt x="96424" y="140320"/>
                  </a:lnTo>
                  <a:lnTo>
                    <a:pt x="106496" y="121842"/>
                  </a:lnTo>
                  <a:lnTo>
                    <a:pt x="111915" y="98108"/>
                  </a:lnTo>
                  <a:lnTo>
                    <a:pt x="111971" y="68744"/>
                  </a:lnTo>
                  <a:lnTo>
                    <a:pt x="105881" y="48168"/>
                  </a:lnTo>
                  <a:lnTo>
                    <a:pt x="101294" y="40705"/>
                  </a:lnTo>
                  <a:lnTo>
                    <a:pt x="96119" y="35730"/>
                  </a:lnTo>
                  <a:lnTo>
                    <a:pt x="73069" y="25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140"/>
            <p:cNvSpPr/>
            <p:nvPr>
              <p:custDataLst>
                <p:tags r:id="rId72"/>
              </p:custDataLst>
            </p:nvPr>
          </p:nvSpPr>
          <p:spPr>
            <a:xfrm>
              <a:off x="7688890" y="5635429"/>
              <a:ext cx="147011" cy="327222"/>
            </a:xfrm>
            <a:custGeom>
              <a:avLst/>
              <a:gdLst/>
              <a:ahLst/>
              <a:cxnLst/>
              <a:rect l="0" t="0" r="0" b="0"/>
              <a:pathLst>
                <a:path w="147011" h="327222">
                  <a:moveTo>
                    <a:pt x="147010" y="3371"/>
                  </a:moveTo>
                  <a:lnTo>
                    <a:pt x="147010" y="3371"/>
                  </a:lnTo>
                  <a:lnTo>
                    <a:pt x="136897" y="0"/>
                  </a:lnTo>
                  <a:lnTo>
                    <a:pt x="128169" y="226"/>
                  </a:lnTo>
                  <a:lnTo>
                    <a:pt x="100955" y="9492"/>
                  </a:lnTo>
                  <a:lnTo>
                    <a:pt x="68453" y="34347"/>
                  </a:lnTo>
                  <a:lnTo>
                    <a:pt x="42124" y="78636"/>
                  </a:lnTo>
                  <a:lnTo>
                    <a:pt x="25841" y="117491"/>
                  </a:lnTo>
                  <a:lnTo>
                    <a:pt x="11312" y="159924"/>
                  </a:lnTo>
                  <a:lnTo>
                    <a:pt x="2503" y="202302"/>
                  </a:lnTo>
                  <a:lnTo>
                    <a:pt x="0" y="239011"/>
                  </a:lnTo>
                  <a:lnTo>
                    <a:pt x="3355" y="270378"/>
                  </a:lnTo>
                  <a:lnTo>
                    <a:pt x="14254" y="296077"/>
                  </a:lnTo>
                  <a:lnTo>
                    <a:pt x="28506" y="313615"/>
                  </a:lnTo>
                  <a:lnTo>
                    <a:pt x="36257" y="320267"/>
                  </a:lnTo>
                  <a:lnTo>
                    <a:pt x="58039" y="325777"/>
                  </a:lnTo>
                  <a:lnTo>
                    <a:pt x="9621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41"/>
            <p:cNvSpPr/>
            <p:nvPr>
              <p:custDataLst>
                <p:tags r:id="rId73"/>
              </p:custDataLst>
            </p:nvPr>
          </p:nvSpPr>
          <p:spPr>
            <a:xfrm>
              <a:off x="7255134" y="5746750"/>
              <a:ext cx="277239" cy="229574"/>
            </a:xfrm>
            <a:custGeom>
              <a:avLst/>
              <a:gdLst/>
              <a:ahLst/>
              <a:cxnLst/>
              <a:rect l="0" t="0" r="0" b="0"/>
              <a:pathLst>
                <a:path w="277239" h="229574">
                  <a:moveTo>
                    <a:pt x="53716" y="50800"/>
                  </a:moveTo>
                  <a:lnTo>
                    <a:pt x="53716" y="50800"/>
                  </a:lnTo>
                  <a:lnTo>
                    <a:pt x="48248" y="45333"/>
                  </a:lnTo>
                  <a:lnTo>
                    <a:pt x="50998" y="48082"/>
                  </a:lnTo>
                  <a:lnTo>
                    <a:pt x="46451" y="93769"/>
                  </a:lnTo>
                  <a:lnTo>
                    <a:pt x="38863" y="132911"/>
                  </a:lnTo>
                  <a:lnTo>
                    <a:pt x="29559" y="171321"/>
                  </a:lnTo>
                  <a:lnTo>
                    <a:pt x="20453" y="203867"/>
                  </a:lnTo>
                  <a:lnTo>
                    <a:pt x="8104" y="227085"/>
                  </a:lnTo>
                  <a:lnTo>
                    <a:pt x="6375" y="229002"/>
                  </a:lnTo>
                  <a:lnTo>
                    <a:pt x="5221" y="229573"/>
                  </a:lnTo>
                  <a:lnTo>
                    <a:pt x="4453" y="229249"/>
                  </a:lnTo>
                  <a:lnTo>
                    <a:pt x="0" y="215309"/>
                  </a:lnTo>
                  <a:lnTo>
                    <a:pt x="954" y="179820"/>
                  </a:lnTo>
                  <a:lnTo>
                    <a:pt x="7688" y="143890"/>
                  </a:lnTo>
                  <a:lnTo>
                    <a:pt x="17031" y="102757"/>
                  </a:lnTo>
                  <a:lnTo>
                    <a:pt x="25887" y="60956"/>
                  </a:lnTo>
                  <a:lnTo>
                    <a:pt x="38001" y="14236"/>
                  </a:lnTo>
                  <a:lnTo>
                    <a:pt x="42734" y="6327"/>
                  </a:lnTo>
                  <a:lnTo>
                    <a:pt x="50951" y="2812"/>
                  </a:lnTo>
                  <a:lnTo>
                    <a:pt x="56106" y="1875"/>
                  </a:lnTo>
                  <a:lnTo>
                    <a:pt x="61659" y="4072"/>
                  </a:lnTo>
                  <a:lnTo>
                    <a:pt x="102139" y="45630"/>
                  </a:lnTo>
                  <a:lnTo>
                    <a:pt x="130701" y="89641"/>
                  </a:lnTo>
                  <a:lnTo>
                    <a:pt x="157038" y="131688"/>
                  </a:lnTo>
                  <a:lnTo>
                    <a:pt x="197832" y="179053"/>
                  </a:lnTo>
                  <a:lnTo>
                    <a:pt x="210901" y="188235"/>
                  </a:lnTo>
                  <a:lnTo>
                    <a:pt x="221413" y="189964"/>
                  </a:lnTo>
                  <a:lnTo>
                    <a:pt x="226192" y="187320"/>
                  </a:lnTo>
                  <a:lnTo>
                    <a:pt x="235264" y="176857"/>
                  </a:lnTo>
                  <a:lnTo>
                    <a:pt x="256951" y="134183"/>
                  </a:lnTo>
                  <a:lnTo>
                    <a:pt x="266574" y="99618"/>
                  </a:lnTo>
                  <a:lnTo>
                    <a:pt x="276554" y="53976"/>
                  </a:lnTo>
                  <a:lnTo>
                    <a:pt x="277238" y="27125"/>
                  </a:lnTo>
                  <a:lnTo>
                    <a:pt x="274650" y="17230"/>
                  </a:lnTo>
                  <a:lnTo>
                    <a:pt x="269225" y="7692"/>
                  </a:lnTo>
                  <a:lnTo>
                    <a:pt x="263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42"/>
            <p:cNvSpPr/>
            <p:nvPr>
              <p:custDataLst>
                <p:tags r:id="rId74"/>
              </p:custDataLst>
            </p:nvPr>
          </p:nvSpPr>
          <p:spPr>
            <a:xfrm>
              <a:off x="6689256" y="5870180"/>
              <a:ext cx="352895" cy="108403"/>
            </a:xfrm>
            <a:custGeom>
              <a:avLst/>
              <a:gdLst/>
              <a:ahLst/>
              <a:cxnLst/>
              <a:rect l="0" t="0" r="0" b="0"/>
              <a:pathLst>
                <a:path w="352895" h="108403">
                  <a:moveTo>
                    <a:pt x="9994" y="92470"/>
                  </a:moveTo>
                  <a:lnTo>
                    <a:pt x="9994" y="92470"/>
                  </a:lnTo>
                  <a:lnTo>
                    <a:pt x="295" y="92470"/>
                  </a:lnTo>
                  <a:lnTo>
                    <a:pt x="0" y="91059"/>
                  </a:lnTo>
                  <a:lnTo>
                    <a:pt x="6478" y="74892"/>
                  </a:lnTo>
                  <a:lnTo>
                    <a:pt x="27879" y="41569"/>
                  </a:lnTo>
                  <a:lnTo>
                    <a:pt x="51120" y="21493"/>
                  </a:lnTo>
                  <a:lnTo>
                    <a:pt x="84256" y="3479"/>
                  </a:lnTo>
                  <a:lnTo>
                    <a:pt x="101090" y="0"/>
                  </a:lnTo>
                  <a:lnTo>
                    <a:pt x="129805" y="4785"/>
                  </a:lnTo>
                  <a:lnTo>
                    <a:pt x="157285" y="18512"/>
                  </a:lnTo>
                  <a:lnTo>
                    <a:pt x="191149" y="56616"/>
                  </a:lnTo>
                  <a:lnTo>
                    <a:pt x="213012" y="86159"/>
                  </a:lnTo>
                  <a:lnTo>
                    <a:pt x="228871" y="99308"/>
                  </a:lnTo>
                  <a:lnTo>
                    <a:pt x="243444" y="106092"/>
                  </a:lnTo>
                  <a:lnTo>
                    <a:pt x="256978" y="108402"/>
                  </a:lnTo>
                  <a:lnTo>
                    <a:pt x="270047" y="107077"/>
                  </a:lnTo>
                  <a:lnTo>
                    <a:pt x="282911" y="100373"/>
                  </a:lnTo>
                  <a:lnTo>
                    <a:pt x="300173" y="84698"/>
                  </a:lnTo>
                  <a:lnTo>
                    <a:pt x="335885" y="40334"/>
                  </a:lnTo>
                  <a:lnTo>
                    <a:pt x="352894" y="2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459"/>
          <p:cNvGrpSpPr/>
          <p:nvPr/>
        </p:nvGrpSpPr>
        <p:grpSpPr>
          <a:xfrm>
            <a:off x="8715179" y="3994150"/>
            <a:ext cx="3260922" cy="2813051"/>
            <a:chOff x="8715179" y="3994150"/>
            <a:chExt cx="3260922" cy="2813051"/>
          </a:xfrm>
        </p:grpSpPr>
        <p:sp>
          <p:nvSpPr>
            <p:cNvPr id="181" name="SMARTInkShape-2143"/>
            <p:cNvSpPr/>
            <p:nvPr>
              <p:custDataLst>
                <p:tags r:id="rId57"/>
              </p:custDataLst>
            </p:nvPr>
          </p:nvSpPr>
          <p:spPr>
            <a:xfrm>
              <a:off x="9747400" y="4331583"/>
              <a:ext cx="191153" cy="170568"/>
            </a:xfrm>
            <a:custGeom>
              <a:avLst/>
              <a:gdLst/>
              <a:ahLst/>
              <a:cxnLst/>
              <a:rect l="0" t="0" r="0" b="0"/>
              <a:pathLst>
                <a:path w="191153" h="170568">
                  <a:moveTo>
                    <a:pt x="158600" y="5467"/>
                  </a:moveTo>
                  <a:lnTo>
                    <a:pt x="158600" y="5467"/>
                  </a:lnTo>
                  <a:lnTo>
                    <a:pt x="165342" y="5467"/>
                  </a:lnTo>
                  <a:lnTo>
                    <a:pt x="167327" y="4761"/>
                  </a:lnTo>
                  <a:lnTo>
                    <a:pt x="168651" y="3585"/>
                  </a:lnTo>
                  <a:lnTo>
                    <a:pt x="170777" y="0"/>
                  </a:lnTo>
                  <a:lnTo>
                    <a:pt x="170950" y="411"/>
                  </a:lnTo>
                  <a:lnTo>
                    <a:pt x="171255" y="4662"/>
                  </a:lnTo>
                  <a:lnTo>
                    <a:pt x="155598" y="19176"/>
                  </a:lnTo>
                  <a:lnTo>
                    <a:pt x="119123" y="42042"/>
                  </a:lnTo>
                  <a:lnTo>
                    <a:pt x="81991" y="58794"/>
                  </a:lnTo>
                  <a:lnTo>
                    <a:pt x="37999" y="81460"/>
                  </a:lnTo>
                  <a:lnTo>
                    <a:pt x="1248" y="103910"/>
                  </a:lnTo>
                  <a:lnTo>
                    <a:pt x="76" y="106373"/>
                  </a:lnTo>
                  <a:lnTo>
                    <a:pt x="0" y="108721"/>
                  </a:lnTo>
                  <a:lnTo>
                    <a:pt x="1362" y="110992"/>
                  </a:lnTo>
                  <a:lnTo>
                    <a:pt x="6637" y="115396"/>
                  </a:lnTo>
                  <a:lnTo>
                    <a:pt x="33071" y="128337"/>
                  </a:lnTo>
                  <a:lnTo>
                    <a:pt x="67078" y="136809"/>
                  </a:lnTo>
                  <a:lnTo>
                    <a:pt x="111570" y="147238"/>
                  </a:lnTo>
                  <a:lnTo>
                    <a:pt x="153524" y="155109"/>
                  </a:lnTo>
                  <a:lnTo>
                    <a:pt x="184329" y="164090"/>
                  </a:lnTo>
                  <a:lnTo>
                    <a:pt x="190497" y="167689"/>
                  </a:lnTo>
                  <a:lnTo>
                    <a:pt x="191152" y="168648"/>
                  </a:lnTo>
                  <a:lnTo>
                    <a:pt x="1903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144"/>
            <p:cNvSpPr/>
            <p:nvPr>
              <p:custDataLst>
                <p:tags r:id="rId58"/>
              </p:custDataLst>
            </p:nvPr>
          </p:nvSpPr>
          <p:spPr>
            <a:xfrm>
              <a:off x="9423661" y="4337050"/>
              <a:ext cx="126740" cy="204413"/>
            </a:xfrm>
            <a:custGeom>
              <a:avLst/>
              <a:gdLst/>
              <a:ahLst/>
              <a:cxnLst/>
              <a:rect l="0" t="0" r="0" b="0"/>
              <a:pathLst>
                <a:path w="126740" h="204413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3187" y="12209"/>
                  </a:lnTo>
                  <a:lnTo>
                    <a:pt x="31455" y="49542"/>
                  </a:lnTo>
                  <a:lnTo>
                    <a:pt x="63624" y="96256"/>
                  </a:lnTo>
                  <a:lnTo>
                    <a:pt x="86872" y="133648"/>
                  </a:lnTo>
                  <a:lnTo>
                    <a:pt x="116393" y="181192"/>
                  </a:lnTo>
                  <a:lnTo>
                    <a:pt x="125376" y="203960"/>
                  </a:lnTo>
                  <a:lnTo>
                    <a:pt x="125831" y="204412"/>
                  </a:lnTo>
                  <a:lnTo>
                    <a:pt x="12673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145"/>
            <p:cNvSpPr/>
            <p:nvPr>
              <p:custDataLst>
                <p:tags r:id="rId59"/>
              </p:custDataLst>
            </p:nvPr>
          </p:nvSpPr>
          <p:spPr>
            <a:xfrm>
              <a:off x="9407341" y="4312795"/>
              <a:ext cx="193860" cy="259206"/>
            </a:xfrm>
            <a:custGeom>
              <a:avLst/>
              <a:gdLst/>
              <a:ahLst/>
              <a:cxnLst/>
              <a:rect l="0" t="0" r="0" b="0"/>
              <a:pathLst>
                <a:path w="193860" h="259206">
                  <a:moveTo>
                    <a:pt x="193859" y="11555"/>
                  </a:moveTo>
                  <a:lnTo>
                    <a:pt x="193859" y="11555"/>
                  </a:lnTo>
                  <a:lnTo>
                    <a:pt x="193859" y="2717"/>
                  </a:lnTo>
                  <a:lnTo>
                    <a:pt x="193153" y="1430"/>
                  </a:lnTo>
                  <a:lnTo>
                    <a:pt x="191978" y="571"/>
                  </a:lnTo>
                  <a:lnTo>
                    <a:pt x="190488" y="0"/>
                  </a:lnTo>
                  <a:lnTo>
                    <a:pt x="188790" y="1029"/>
                  </a:lnTo>
                  <a:lnTo>
                    <a:pt x="182322" y="10631"/>
                  </a:lnTo>
                  <a:lnTo>
                    <a:pt x="157079" y="49786"/>
                  </a:lnTo>
                  <a:lnTo>
                    <a:pt x="130358" y="90067"/>
                  </a:lnTo>
                  <a:lnTo>
                    <a:pt x="108486" y="121473"/>
                  </a:lnTo>
                  <a:lnTo>
                    <a:pt x="72373" y="169006"/>
                  </a:lnTo>
                  <a:lnTo>
                    <a:pt x="36743" y="212489"/>
                  </a:lnTo>
                  <a:lnTo>
                    <a:pt x="437" y="255561"/>
                  </a:lnTo>
                  <a:lnTo>
                    <a:pt x="0" y="257481"/>
                  </a:lnTo>
                  <a:lnTo>
                    <a:pt x="3359" y="259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46"/>
            <p:cNvSpPr/>
            <p:nvPr>
              <p:custDataLst>
                <p:tags r:id="rId60"/>
              </p:custDataLst>
            </p:nvPr>
          </p:nvSpPr>
          <p:spPr>
            <a:xfrm>
              <a:off x="10115550" y="4337050"/>
              <a:ext cx="6176" cy="171451"/>
            </a:xfrm>
            <a:custGeom>
              <a:avLst/>
              <a:gdLst/>
              <a:ahLst/>
              <a:cxnLst/>
              <a:rect l="0" t="0" r="0" b="0"/>
              <a:pathLst>
                <a:path w="6176" h="1714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6175" y="53877"/>
                  </a:lnTo>
                  <a:lnTo>
                    <a:pt x="4433" y="100326"/>
                  </a:lnTo>
                  <a:lnTo>
                    <a:pt x="584" y="14786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147"/>
            <p:cNvSpPr/>
            <p:nvPr>
              <p:custDataLst>
                <p:tags r:id="rId61"/>
              </p:custDataLst>
            </p:nvPr>
          </p:nvSpPr>
          <p:spPr>
            <a:xfrm>
              <a:off x="10192460" y="4349750"/>
              <a:ext cx="116788" cy="148140"/>
            </a:xfrm>
            <a:custGeom>
              <a:avLst/>
              <a:gdLst/>
              <a:ahLst/>
              <a:cxnLst/>
              <a:rect l="0" t="0" r="0" b="0"/>
              <a:pathLst>
                <a:path w="116788" h="148140">
                  <a:moveTo>
                    <a:pt x="94540" y="57150"/>
                  </a:moveTo>
                  <a:lnTo>
                    <a:pt x="94540" y="57150"/>
                  </a:lnTo>
                  <a:lnTo>
                    <a:pt x="98198" y="38988"/>
                  </a:lnTo>
                  <a:lnTo>
                    <a:pt x="96636" y="31909"/>
                  </a:lnTo>
                  <a:lnTo>
                    <a:pt x="91789" y="23957"/>
                  </a:lnTo>
                  <a:lnTo>
                    <a:pt x="84145" y="21231"/>
                  </a:lnTo>
                  <a:lnTo>
                    <a:pt x="72988" y="20725"/>
                  </a:lnTo>
                  <a:lnTo>
                    <a:pt x="50838" y="25112"/>
                  </a:lnTo>
                  <a:lnTo>
                    <a:pt x="34665" y="31387"/>
                  </a:lnTo>
                  <a:lnTo>
                    <a:pt x="13064" y="49595"/>
                  </a:lnTo>
                  <a:lnTo>
                    <a:pt x="0" y="72864"/>
                  </a:lnTo>
                  <a:lnTo>
                    <a:pt x="3604" y="96824"/>
                  </a:lnTo>
                  <a:lnTo>
                    <a:pt x="8516" y="111116"/>
                  </a:lnTo>
                  <a:lnTo>
                    <a:pt x="23382" y="130759"/>
                  </a:lnTo>
                  <a:lnTo>
                    <a:pt x="32284" y="137973"/>
                  </a:lnTo>
                  <a:lnTo>
                    <a:pt x="53466" y="145988"/>
                  </a:lnTo>
                  <a:lnTo>
                    <a:pt x="74874" y="148139"/>
                  </a:lnTo>
                  <a:lnTo>
                    <a:pt x="91443" y="144392"/>
                  </a:lnTo>
                  <a:lnTo>
                    <a:pt x="103981" y="134259"/>
                  </a:lnTo>
                  <a:lnTo>
                    <a:pt x="112848" y="120348"/>
                  </a:lnTo>
                  <a:lnTo>
                    <a:pt x="116787" y="104759"/>
                  </a:lnTo>
                  <a:lnTo>
                    <a:pt x="114776" y="88422"/>
                  </a:lnTo>
                  <a:lnTo>
                    <a:pt x="98799" y="46504"/>
                  </a:lnTo>
                  <a:lnTo>
                    <a:pt x="88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148"/>
            <p:cNvSpPr/>
            <p:nvPr>
              <p:custDataLst>
                <p:tags r:id="rId62"/>
              </p:custDataLst>
            </p:nvPr>
          </p:nvSpPr>
          <p:spPr>
            <a:xfrm>
              <a:off x="10369550" y="4243467"/>
              <a:ext cx="85952" cy="372984"/>
            </a:xfrm>
            <a:custGeom>
              <a:avLst/>
              <a:gdLst/>
              <a:ahLst/>
              <a:cxnLst/>
              <a:rect l="0" t="0" r="0" b="0"/>
              <a:pathLst>
                <a:path w="85952" h="372984">
                  <a:moveTo>
                    <a:pt x="25400" y="23733"/>
                  </a:moveTo>
                  <a:lnTo>
                    <a:pt x="25400" y="23733"/>
                  </a:lnTo>
                  <a:lnTo>
                    <a:pt x="26105" y="9935"/>
                  </a:lnTo>
                  <a:lnTo>
                    <a:pt x="30867" y="0"/>
                  </a:lnTo>
                  <a:lnTo>
                    <a:pt x="31867" y="855"/>
                  </a:lnTo>
                  <a:lnTo>
                    <a:pt x="58395" y="47351"/>
                  </a:lnTo>
                  <a:lnTo>
                    <a:pt x="70403" y="82207"/>
                  </a:lnTo>
                  <a:lnTo>
                    <a:pt x="82796" y="128274"/>
                  </a:lnTo>
                  <a:lnTo>
                    <a:pt x="85536" y="154104"/>
                  </a:lnTo>
                  <a:lnTo>
                    <a:pt x="85951" y="181203"/>
                  </a:lnTo>
                  <a:lnTo>
                    <a:pt x="84817" y="209146"/>
                  </a:lnTo>
                  <a:lnTo>
                    <a:pt x="79828" y="234831"/>
                  </a:lnTo>
                  <a:lnTo>
                    <a:pt x="62995" y="282184"/>
                  </a:lnTo>
                  <a:lnTo>
                    <a:pt x="39522" y="321104"/>
                  </a:lnTo>
                  <a:lnTo>
                    <a:pt x="0" y="37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149"/>
            <p:cNvSpPr/>
            <p:nvPr>
              <p:custDataLst>
                <p:tags r:id="rId63"/>
              </p:custDataLst>
            </p:nvPr>
          </p:nvSpPr>
          <p:spPr>
            <a:xfrm>
              <a:off x="9263569" y="4280161"/>
              <a:ext cx="89982" cy="279140"/>
            </a:xfrm>
            <a:custGeom>
              <a:avLst/>
              <a:gdLst/>
              <a:ahLst/>
              <a:cxnLst/>
              <a:rect l="0" t="0" r="0" b="0"/>
              <a:pathLst>
                <a:path w="89982" h="279140">
                  <a:moveTo>
                    <a:pt x="89981" y="6089"/>
                  </a:moveTo>
                  <a:lnTo>
                    <a:pt x="89981" y="6089"/>
                  </a:lnTo>
                  <a:lnTo>
                    <a:pt x="84514" y="622"/>
                  </a:lnTo>
                  <a:lnTo>
                    <a:pt x="77149" y="0"/>
                  </a:lnTo>
                  <a:lnTo>
                    <a:pt x="55918" y="23414"/>
                  </a:lnTo>
                  <a:lnTo>
                    <a:pt x="34026" y="65001"/>
                  </a:lnTo>
                  <a:lnTo>
                    <a:pt x="20662" y="98594"/>
                  </a:lnTo>
                  <a:lnTo>
                    <a:pt x="9078" y="133280"/>
                  </a:lnTo>
                  <a:lnTo>
                    <a:pt x="0" y="179869"/>
                  </a:lnTo>
                  <a:lnTo>
                    <a:pt x="2563" y="220092"/>
                  </a:lnTo>
                  <a:lnTo>
                    <a:pt x="16102" y="252550"/>
                  </a:lnTo>
                  <a:lnTo>
                    <a:pt x="39181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150"/>
            <p:cNvSpPr/>
            <p:nvPr>
              <p:custDataLst>
                <p:tags r:id="rId64"/>
              </p:custDataLst>
            </p:nvPr>
          </p:nvSpPr>
          <p:spPr>
            <a:xfrm>
              <a:off x="9055100" y="4427617"/>
              <a:ext cx="88901" cy="137356"/>
            </a:xfrm>
            <a:custGeom>
              <a:avLst/>
              <a:gdLst/>
              <a:ahLst/>
              <a:cxnLst/>
              <a:rect l="0" t="0" r="0" b="0"/>
              <a:pathLst>
                <a:path w="88901" h="137356">
                  <a:moveTo>
                    <a:pt x="0" y="23733"/>
                  </a:moveTo>
                  <a:lnTo>
                    <a:pt x="0" y="23733"/>
                  </a:lnTo>
                  <a:lnTo>
                    <a:pt x="6907" y="6773"/>
                  </a:lnTo>
                  <a:lnTo>
                    <a:pt x="10831" y="2084"/>
                  </a:lnTo>
                  <a:lnTo>
                    <a:pt x="14927" y="0"/>
                  </a:lnTo>
                  <a:lnTo>
                    <a:pt x="27941" y="2198"/>
                  </a:lnTo>
                  <a:lnTo>
                    <a:pt x="48574" y="24173"/>
                  </a:lnTo>
                  <a:lnTo>
                    <a:pt x="62448" y="57495"/>
                  </a:lnTo>
                  <a:lnTo>
                    <a:pt x="64285" y="90808"/>
                  </a:lnTo>
                  <a:lnTo>
                    <a:pt x="56990" y="119650"/>
                  </a:lnTo>
                  <a:lnTo>
                    <a:pt x="49788" y="131744"/>
                  </a:lnTo>
                  <a:lnTo>
                    <a:pt x="45892" y="135957"/>
                  </a:lnTo>
                  <a:lnTo>
                    <a:pt x="42589" y="137355"/>
                  </a:lnTo>
                  <a:lnTo>
                    <a:pt x="39681" y="136875"/>
                  </a:lnTo>
                  <a:lnTo>
                    <a:pt x="37037" y="135144"/>
                  </a:lnTo>
                  <a:lnTo>
                    <a:pt x="35275" y="131874"/>
                  </a:lnTo>
                  <a:lnTo>
                    <a:pt x="33317" y="122596"/>
                  </a:lnTo>
                  <a:lnTo>
                    <a:pt x="38540" y="76161"/>
                  </a:lnTo>
                  <a:lnTo>
                    <a:pt x="52812" y="43187"/>
                  </a:lnTo>
                  <a:lnTo>
                    <a:pt x="69741" y="20795"/>
                  </a:lnTo>
                  <a:lnTo>
                    <a:pt x="88900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151"/>
            <p:cNvSpPr/>
            <p:nvPr>
              <p:custDataLst>
                <p:tags r:id="rId65"/>
              </p:custDataLst>
            </p:nvPr>
          </p:nvSpPr>
          <p:spPr>
            <a:xfrm>
              <a:off x="8959876" y="4213529"/>
              <a:ext cx="131075" cy="348807"/>
            </a:xfrm>
            <a:custGeom>
              <a:avLst/>
              <a:gdLst/>
              <a:ahLst/>
              <a:cxnLst/>
              <a:rect l="0" t="0" r="0" b="0"/>
              <a:pathLst>
                <a:path w="131075" h="348807">
                  <a:moveTo>
                    <a:pt x="25374" y="104471"/>
                  </a:moveTo>
                  <a:lnTo>
                    <a:pt x="25374" y="104471"/>
                  </a:lnTo>
                  <a:lnTo>
                    <a:pt x="21010" y="147103"/>
                  </a:lnTo>
                  <a:lnTo>
                    <a:pt x="19415" y="191261"/>
                  </a:lnTo>
                  <a:lnTo>
                    <a:pt x="17258" y="232727"/>
                  </a:lnTo>
                  <a:lnTo>
                    <a:pt x="12151" y="276293"/>
                  </a:lnTo>
                  <a:lnTo>
                    <a:pt x="7475" y="321777"/>
                  </a:lnTo>
                  <a:lnTo>
                    <a:pt x="958" y="348806"/>
                  </a:lnTo>
                  <a:lnTo>
                    <a:pt x="61" y="302993"/>
                  </a:lnTo>
                  <a:lnTo>
                    <a:pt x="12" y="263493"/>
                  </a:lnTo>
                  <a:lnTo>
                    <a:pt x="0" y="240119"/>
                  </a:lnTo>
                  <a:lnTo>
                    <a:pt x="1401" y="215365"/>
                  </a:lnTo>
                  <a:lnTo>
                    <a:pt x="3748" y="189689"/>
                  </a:lnTo>
                  <a:lnTo>
                    <a:pt x="6723" y="163400"/>
                  </a:lnTo>
                  <a:lnTo>
                    <a:pt x="17555" y="121019"/>
                  </a:lnTo>
                  <a:lnTo>
                    <a:pt x="31071" y="87131"/>
                  </a:lnTo>
                  <a:lnTo>
                    <a:pt x="50581" y="48925"/>
                  </a:lnTo>
                  <a:lnTo>
                    <a:pt x="79128" y="8265"/>
                  </a:lnTo>
                  <a:lnTo>
                    <a:pt x="88305" y="1740"/>
                  </a:lnTo>
                  <a:lnTo>
                    <a:pt x="92728" y="0"/>
                  </a:lnTo>
                  <a:lnTo>
                    <a:pt x="97087" y="252"/>
                  </a:lnTo>
                  <a:lnTo>
                    <a:pt x="105695" y="4294"/>
                  </a:lnTo>
                  <a:lnTo>
                    <a:pt x="112342" y="12675"/>
                  </a:lnTo>
                  <a:lnTo>
                    <a:pt x="125730" y="42045"/>
                  </a:lnTo>
                  <a:lnTo>
                    <a:pt x="131074" y="71549"/>
                  </a:lnTo>
                  <a:lnTo>
                    <a:pt x="129285" y="99263"/>
                  </a:lnTo>
                  <a:lnTo>
                    <a:pt x="120476" y="114856"/>
                  </a:lnTo>
                  <a:lnTo>
                    <a:pt x="107857" y="127431"/>
                  </a:lnTo>
                  <a:lnTo>
                    <a:pt x="76165" y="143809"/>
                  </a:lnTo>
                  <a:lnTo>
                    <a:pt x="56974" y="148248"/>
                  </a:lnTo>
                  <a:lnTo>
                    <a:pt x="57124" y="148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152"/>
            <p:cNvSpPr/>
            <p:nvPr>
              <p:custDataLst>
                <p:tags r:id="rId66"/>
              </p:custDataLst>
            </p:nvPr>
          </p:nvSpPr>
          <p:spPr>
            <a:xfrm>
              <a:off x="8715179" y="3994150"/>
              <a:ext cx="3260922" cy="152401"/>
            </a:xfrm>
            <a:custGeom>
              <a:avLst/>
              <a:gdLst/>
              <a:ahLst/>
              <a:cxnLst/>
              <a:rect l="0" t="0" r="0" b="0"/>
              <a:pathLst>
                <a:path w="3260922" h="152401">
                  <a:moveTo>
                    <a:pt x="3371" y="152400"/>
                  </a:moveTo>
                  <a:lnTo>
                    <a:pt x="3371" y="152400"/>
                  </a:lnTo>
                  <a:lnTo>
                    <a:pt x="0" y="152400"/>
                  </a:lnTo>
                  <a:lnTo>
                    <a:pt x="32568" y="145493"/>
                  </a:lnTo>
                  <a:lnTo>
                    <a:pt x="64326" y="140863"/>
                  </a:lnTo>
                  <a:lnTo>
                    <a:pt x="109014" y="134102"/>
                  </a:lnTo>
                  <a:lnTo>
                    <a:pt x="140827" y="130324"/>
                  </a:lnTo>
                  <a:lnTo>
                    <a:pt x="178264" y="126393"/>
                  </a:lnTo>
                  <a:lnTo>
                    <a:pt x="219450" y="122362"/>
                  </a:lnTo>
                  <a:lnTo>
                    <a:pt x="270190" y="117558"/>
                  </a:lnTo>
                  <a:lnTo>
                    <a:pt x="327300" y="112239"/>
                  </a:lnTo>
                  <a:lnTo>
                    <a:pt x="388657" y="106576"/>
                  </a:lnTo>
                  <a:lnTo>
                    <a:pt x="461311" y="100684"/>
                  </a:lnTo>
                  <a:lnTo>
                    <a:pt x="541498" y="94639"/>
                  </a:lnTo>
                  <a:lnTo>
                    <a:pt x="626706" y="88493"/>
                  </a:lnTo>
                  <a:lnTo>
                    <a:pt x="723022" y="82278"/>
                  </a:lnTo>
                  <a:lnTo>
                    <a:pt x="826743" y="76019"/>
                  </a:lnTo>
                  <a:lnTo>
                    <a:pt x="935402" y="69729"/>
                  </a:lnTo>
                  <a:lnTo>
                    <a:pt x="1054409" y="62714"/>
                  </a:lnTo>
                  <a:lnTo>
                    <a:pt x="1180313" y="55215"/>
                  </a:lnTo>
                  <a:lnTo>
                    <a:pt x="1310816" y="47393"/>
                  </a:lnTo>
                  <a:lnTo>
                    <a:pt x="1445795" y="40768"/>
                  </a:lnTo>
                  <a:lnTo>
                    <a:pt x="1583760" y="34940"/>
                  </a:lnTo>
                  <a:lnTo>
                    <a:pt x="1723713" y="29643"/>
                  </a:lnTo>
                  <a:lnTo>
                    <a:pt x="1860760" y="25406"/>
                  </a:lnTo>
                  <a:lnTo>
                    <a:pt x="1995870" y="21876"/>
                  </a:lnTo>
                  <a:lnTo>
                    <a:pt x="2129687" y="18818"/>
                  </a:lnTo>
                  <a:lnTo>
                    <a:pt x="2256292" y="15367"/>
                  </a:lnTo>
                  <a:lnTo>
                    <a:pt x="2378091" y="11656"/>
                  </a:lnTo>
                  <a:lnTo>
                    <a:pt x="2496684" y="7771"/>
                  </a:lnTo>
                  <a:lnTo>
                    <a:pt x="2607496" y="5180"/>
                  </a:lnTo>
                  <a:lnTo>
                    <a:pt x="2713121" y="3454"/>
                  </a:lnTo>
                  <a:lnTo>
                    <a:pt x="2815288" y="2303"/>
                  </a:lnTo>
                  <a:lnTo>
                    <a:pt x="2910211" y="1535"/>
                  </a:lnTo>
                  <a:lnTo>
                    <a:pt x="3000302" y="1024"/>
                  </a:lnTo>
                  <a:lnTo>
                    <a:pt x="3087175" y="682"/>
                  </a:lnTo>
                  <a:lnTo>
                    <a:pt x="3145090" y="455"/>
                  </a:lnTo>
                  <a:lnTo>
                    <a:pt x="3260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153"/>
            <p:cNvSpPr/>
            <p:nvPr>
              <p:custDataLst>
                <p:tags r:id="rId67"/>
              </p:custDataLst>
            </p:nvPr>
          </p:nvSpPr>
          <p:spPr>
            <a:xfrm>
              <a:off x="8763000" y="4046510"/>
              <a:ext cx="127514" cy="2760691"/>
            </a:xfrm>
            <a:custGeom>
              <a:avLst/>
              <a:gdLst/>
              <a:ahLst/>
              <a:cxnLst/>
              <a:rect l="0" t="0" r="0" b="0"/>
              <a:pathLst>
                <a:path w="127514" h="2760691">
                  <a:moveTo>
                    <a:pt x="0" y="30190"/>
                  </a:moveTo>
                  <a:lnTo>
                    <a:pt x="0" y="30190"/>
                  </a:lnTo>
                  <a:lnTo>
                    <a:pt x="705" y="9233"/>
                  </a:lnTo>
                  <a:lnTo>
                    <a:pt x="3370" y="3708"/>
                  </a:lnTo>
                  <a:lnTo>
                    <a:pt x="5774" y="1951"/>
                  </a:lnTo>
                  <a:lnTo>
                    <a:pt x="12209" y="0"/>
                  </a:lnTo>
                  <a:lnTo>
                    <a:pt x="15194" y="186"/>
                  </a:lnTo>
                  <a:lnTo>
                    <a:pt x="20394" y="2273"/>
                  </a:lnTo>
                  <a:lnTo>
                    <a:pt x="30659" y="17528"/>
                  </a:lnTo>
                  <a:lnTo>
                    <a:pt x="35895" y="60149"/>
                  </a:lnTo>
                  <a:lnTo>
                    <a:pt x="37120" y="107005"/>
                  </a:lnTo>
                  <a:lnTo>
                    <a:pt x="37447" y="134316"/>
                  </a:lnTo>
                  <a:lnTo>
                    <a:pt x="36958" y="165930"/>
                  </a:lnTo>
                  <a:lnTo>
                    <a:pt x="35928" y="200411"/>
                  </a:lnTo>
                  <a:lnTo>
                    <a:pt x="34535" y="236804"/>
                  </a:lnTo>
                  <a:lnTo>
                    <a:pt x="33607" y="279410"/>
                  </a:lnTo>
                  <a:lnTo>
                    <a:pt x="32988" y="326159"/>
                  </a:lnTo>
                  <a:lnTo>
                    <a:pt x="32575" y="375669"/>
                  </a:lnTo>
                  <a:lnTo>
                    <a:pt x="33711" y="429137"/>
                  </a:lnTo>
                  <a:lnTo>
                    <a:pt x="35879" y="485244"/>
                  </a:lnTo>
                  <a:lnTo>
                    <a:pt x="38736" y="543109"/>
                  </a:lnTo>
                  <a:lnTo>
                    <a:pt x="42758" y="604970"/>
                  </a:lnTo>
                  <a:lnTo>
                    <a:pt x="47554" y="669493"/>
                  </a:lnTo>
                  <a:lnTo>
                    <a:pt x="52870" y="735792"/>
                  </a:lnTo>
                  <a:lnTo>
                    <a:pt x="59235" y="806803"/>
                  </a:lnTo>
                  <a:lnTo>
                    <a:pt x="66301" y="880954"/>
                  </a:lnTo>
                  <a:lnTo>
                    <a:pt x="73834" y="957199"/>
                  </a:lnTo>
                  <a:lnTo>
                    <a:pt x="80973" y="1038368"/>
                  </a:lnTo>
                  <a:lnTo>
                    <a:pt x="87848" y="1122820"/>
                  </a:lnTo>
                  <a:lnTo>
                    <a:pt x="94549" y="1209460"/>
                  </a:lnTo>
                  <a:lnTo>
                    <a:pt x="100427" y="1295442"/>
                  </a:lnTo>
                  <a:lnTo>
                    <a:pt x="105758" y="1380986"/>
                  </a:lnTo>
                  <a:lnTo>
                    <a:pt x="110721" y="1466237"/>
                  </a:lnTo>
                  <a:lnTo>
                    <a:pt x="115443" y="1552705"/>
                  </a:lnTo>
                  <a:lnTo>
                    <a:pt x="120000" y="1639984"/>
                  </a:lnTo>
                  <a:lnTo>
                    <a:pt x="124451" y="1727803"/>
                  </a:lnTo>
                  <a:lnTo>
                    <a:pt x="126711" y="1813865"/>
                  </a:lnTo>
                  <a:lnTo>
                    <a:pt x="127513" y="1898757"/>
                  </a:lnTo>
                  <a:lnTo>
                    <a:pt x="127342" y="1982867"/>
                  </a:lnTo>
                  <a:lnTo>
                    <a:pt x="125816" y="2064341"/>
                  </a:lnTo>
                  <a:lnTo>
                    <a:pt x="123389" y="2144058"/>
                  </a:lnTo>
                  <a:lnTo>
                    <a:pt x="120359" y="2222602"/>
                  </a:lnTo>
                  <a:lnTo>
                    <a:pt x="116928" y="2295426"/>
                  </a:lnTo>
                  <a:lnTo>
                    <a:pt x="113230" y="2364436"/>
                  </a:lnTo>
                  <a:lnTo>
                    <a:pt x="109354" y="2430904"/>
                  </a:lnTo>
                  <a:lnTo>
                    <a:pt x="105357" y="2489327"/>
                  </a:lnTo>
                  <a:lnTo>
                    <a:pt x="101282" y="2542386"/>
                  </a:lnTo>
                  <a:lnTo>
                    <a:pt x="97155" y="2591871"/>
                  </a:lnTo>
                  <a:lnTo>
                    <a:pt x="93697" y="2632622"/>
                  </a:lnTo>
                  <a:lnTo>
                    <a:pt x="90687" y="2667550"/>
                  </a:lnTo>
                  <a:lnTo>
                    <a:pt x="87974" y="2698597"/>
                  </a:lnTo>
                  <a:lnTo>
                    <a:pt x="82550" y="2760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460"/>
          <p:cNvGrpSpPr/>
          <p:nvPr/>
        </p:nvGrpSpPr>
        <p:grpSpPr>
          <a:xfrm>
            <a:off x="8987941" y="4798703"/>
            <a:ext cx="772010" cy="440048"/>
            <a:chOff x="8987941" y="4798703"/>
            <a:chExt cx="772010" cy="440048"/>
          </a:xfrm>
        </p:grpSpPr>
        <p:sp>
          <p:nvSpPr>
            <p:cNvPr id="193" name="SMARTInkShape-2154"/>
            <p:cNvSpPr/>
            <p:nvPr>
              <p:custDataLst>
                <p:tags r:id="rId52"/>
              </p:custDataLst>
            </p:nvPr>
          </p:nvSpPr>
          <p:spPr>
            <a:xfrm>
              <a:off x="8987941" y="4965700"/>
              <a:ext cx="137010" cy="6351"/>
            </a:xfrm>
            <a:custGeom>
              <a:avLst/>
              <a:gdLst/>
              <a:ahLst/>
              <a:cxnLst/>
              <a:rect l="0" t="0" r="0" b="0"/>
              <a:pathLst>
                <a:path w="1370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40928" y="4469"/>
                  </a:lnTo>
                  <a:lnTo>
                    <a:pt x="83929" y="883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155"/>
            <p:cNvSpPr/>
            <p:nvPr>
              <p:custDataLst>
                <p:tags r:id="rId53"/>
              </p:custDataLst>
            </p:nvPr>
          </p:nvSpPr>
          <p:spPr>
            <a:xfrm>
              <a:off x="9010650" y="50482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3338" y="11995"/>
                  </a:lnTo>
                  <a:lnTo>
                    <a:pt x="89934" y="7674"/>
                  </a:lnTo>
                  <a:lnTo>
                    <a:pt x="133162" y="32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156"/>
            <p:cNvSpPr/>
            <p:nvPr>
              <p:custDataLst>
                <p:tags r:id="rId54"/>
              </p:custDataLst>
            </p:nvPr>
          </p:nvSpPr>
          <p:spPr>
            <a:xfrm>
              <a:off x="9347200" y="4798703"/>
              <a:ext cx="108234" cy="346115"/>
            </a:xfrm>
            <a:custGeom>
              <a:avLst/>
              <a:gdLst/>
              <a:ahLst/>
              <a:cxnLst/>
              <a:rect l="0" t="0" r="0" b="0"/>
              <a:pathLst>
                <a:path w="108234" h="346115">
                  <a:moveTo>
                    <a:pt x="19050" y="109847"/>
                  </a:moveTo>
                  <a:lnTo>
                    <a:pt x="19050" y="109847"/>
                  </a:lnTo>
                  <a:lnTo>
                    <a:pt x="15679" y="106476"/>
                  </a:lnTo>
                  <a:lnTo>
                    <a:pt x="15391" y="105483"/>
                  </a:lnTo>
                  <a:lnTo>
                    <a:pt x="15905" y="104821"/>
                  </a:lnTo>
                  <a:lnTo>
                    <a:pt x="18428" y="103758"/>
                  </a:lnTo>
                  <a:lnTo>
                    <a:pt x="22237" y="106946"/>
                  </a:lnTo>
                  <a:lnTo>
                    <a:pt x="23994" y="112320"/>
                  </a:lnTo>
                  <a:lnTo>
                    <a:pt x="24509" y="147959"/>
                  </a:lnTo>
                  <a:lnTo>
                    <a:pt x="20981" y="187148"/>
                  </a:lnTo>
                  <a:lnTo>
                    <a:pt x="20327" y="234194"/>
                  </a:lnTo>
                  <a:lnTo>
                    <a:pt x="22675" y="267182"/>
                  </a:lnTo>
                  <a:lnTo>
                    <a:pt x="24592" y="310747"/>
                  </a:lnTo>
                  <a:lnTo>
                    <a:pt x="20876" y="344656"/>
                  </a:lnTo>
                  <a:lnTo>
                    <a:pt x="20268" y="346114"/>
                  </a:lnTo>
                  <a:lnTo>
                    <a:pt x="19861" y="345675"/>
                  </a:lnTo>
                  <a:lnTo>
                    <a:pt x="19210" y="306661"/>
                  </a:lnTo>
                  <a:lnTo>
                    <a:pt x="19121" y="269522"/>
                  </a:lnTo>
                  <a:lnTo>
                    <a:pt x="19082" y="225264"/>
                  </a:lnTo>
                  <a:lnTo>
                    <a:pt x="20475" y="179487"/>
                  </a:lnTo>
                  <a:lnTo>
                    <a:pt x="25798" y="137976"/>
                  </a:lnTo>
                  <a:lnTo>
                    <a:pt x="30986" y="102123"/>
                  </a:lnTo>
                  <a:lnTo>
                    <a:pt x="36348" y="69725"/>
                  </a:lnTo>
                  <a:lnTo>
                    <a:pt x="48007" y="27247"/>
                  </a:lnTo>
                  <a:lnTo>
                    <a:pt x="58731" y="10576"/>
                  </a:lnTo>
                  <a:lnTo>
                    <a:pt x="68672" y="2226"/>
                  </a:lnTo>
                  <a:lnTo>
                    <a:pt x="73297" y="0"/>
                  </a:lnTo>
                  <a:lnTo>
                    <a:pt x="78498" y="632"/>
                  </a:lnTo>
                  <a:lnTo>
                    <a:pt x="89922" y="6979"/>
                  </a:lnTo>
                  <a:lnTo>
                    <a:pt x="104881" y="29195"/>
                  </a:lnTo>
                  <a:lnTo>
                    <a:pt x="108233" y="46250"/>
                  </a:lnTo>
                  <a:lnTo>
                    <a:pt x="106665" y="63942"/>
                  </a:lnTo>
                  <a:lnTo>
                    <a:pt x="101264" y="83565"/>
                  </a:lnTo>
                  <a:lnTo>
                    <a:pt x="88515" y="100283"/>
                  </a:lnTo>
                  <a:lnTo>
                    <a:pt x="41446" y="134118"/>
                  </a:lnTo>
                  <a:lnTo>
                    <a:pt x="0" y="15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157"/>
            <p:cNvSpPr/>
            <p:nvPr>
              <p:custDataLst>
                <p:tags r:id="rId55"/>
              </p:custDataLst>
            </p:nvPr>
          </p:nvSpPr>
          <p:spPr>
            <a:xfrm>
              <a:off x="9420029" y="4978400"/>
              <a:ext cx="117672" cy="164305"/>
            </a:xfrm>
            <a:custGeom>
              <a:avLst/>
              <a:gdLst/>
              <a:ahLst/>
              <a:cxnLst/>
              <a:rect l="0" t="0" r="0" b="0"/>
              <a:pathLst>
                <a:path w="117672" h="164305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226" y="46480"/>
                  </a:lnTo>
                  <a:lnTo>
                    <a:pt x="1275" y="41570"/>
                  </a:lnTo>
                  <a:lnTo>
                    <a:pt x="6203" y="34233"/>
                  </a:lnTo>
                  <a:lnTo>
                    <a:pt x="13801" y="28620"/>
                  </a:lnTo>
                  <a:lnTo>
                    <a:pt x="24234" y="23774"/>
                  </a:lnTo>
                  <a:lnTo>
                    <a:pt x="35926" y="23031"/>
                  </a:lnTo>
                  <a:lnTo>
                    <a:pt x="42008" y="23821"/>
                  </a:lnTo>
                  <a:lnTo>
                    <a:pt x="52528" y="30342"/>
                  </a:lnTo>
                  <a:lnTo>
                    <a:pt x="57309" y="35045"/>
                  </a:lnTo>
                  <a:lnTo>
                    <a:pt x="67409" y="61889"/>
                  </a:lnTo>
                  <a:lnTo>
                    <a:pt x="71499" y="100025"/>
                  </a:lnTo>
                  <a:lnTo>
                    <a:pt x="67811" y="144902"/>
                  </a:lnTo>
                  <a:lnTo>
                    <a:pt x="64232" y="158710"/>
                  </a:lnTo>
                  <a:lnTo>
                    <a:pt x="62288" y="162251"/>
                  </a:lnTo>
                  <a:lnTo>
                    <a:pt x="60288" y="163906"/>
                  </a:lnTo>
                  <a:lnTo>
                    <a:pt x="58249" y="164304"/>
                  </a:lnTo>
                  <a:lnTo>
                    <a:pt x="56185" y="161747"/>
                  </a:lnTo>
                  <a:lnTo>
                    <a:pt x="52009" y="151380"/>
                  </a:lnTo>
                  <a:lnTo>
                    <a:pt x="49062" y="116193"/>
                  </a:lnTo>
                  <a:lnTo>
                    <a:pt x="54930" y="73390"/>
                  </a:lnTo>
                  <a:lnTo>
                    <a:pt x="67443" y="47905"/>
                  </a:lnTo>
                  <a:lnTo>
                    <a:pt x="92440" y="19368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158"/>
            <p:cNvSpPr/>
            <p:nvPr>
              <p:custDataLst>
                <p:tags r:id="rId56"/>
              </p:custDataLst>
            </p:nvPr>
          </p:nvSpPr>
          <p:spPr>
            <a:xfrm>
              <a:off x="9624704" y="4821415"/>
              <a:ext cx="135247" cy="417336"/>
            </a:xfrm>
            <a:custGeom>
              <a:avLst/>
              <a:gdLst/>
              <a:ahLst/>
              <a:cxnLst/>
              <a:rect l="0" t="0" r="0" b="0"/>
              <a:pathLst>
                <a:path w="135247" h="417336">
                  <a:moveTo>
                    <a:pt x="135246" y="10935"/>
                  </a:moveTo>
                  <a:lnTo>
                    <a:pt x="135246" y="10935"/>
                  </a:lnTo>
                  <a:lnTo>
                    <a:pt x="135245" y="4193"/>
                  </a:lnTo>
                  <a:lnTo>
                    <a:pt x="133129" y="2207"/>
                  </a:lnTo>
                  <a:lnTo>
                    <a:pt x="125133" y="0"/>
                  </a:lnTo>
                  <a:lnTo>
                    <a:pt x="116406" y="901"/>
                  </a:lnTo>
                  <a:lnTo>
                    <a:pt x="112102" y="2129"/>
                  </a:lnTo>
                  <a:lnTo>
                    <a:pt x="92563" y="17341"/>
                  </a:lnTo>
                  <a:lnTo>
                    <a:pt x="65528" y="53206"/>
                  </a:lnTo>
                  <a:lnTo>
                    <a:pt x="45464" y="92987"/>
                  </a:lnTo>
                  <a:lnTo>
                    <a:pt x="35175" y="116436"/>
                  </a:lnTo>
                  <a:lnTo>
                    <a:pt x="26199" y="144063"/>
                  </a:lnTo>
                  <a:lnTo>
                    <a:pt x="18097" y="174477"/>
                  </a:lnTo>
                  <a:lnTo>
                    <a:pt x="10580" y="206746"/>
                  </a:lnTo>
                  <a:lnTo>
                    <a:pt x="5569" y="236725"/>
                  </a:lnTo>
                  <a:lnTo>
                    <a:pt x="2227" y="265179"/>
                  </a:lnTo>
                  <a:lnTo>
                    <a:pt x="0" y="292614"/>
                  </a:lnTo>
                  <a:lnTo>
                    <a:pt x="8814" y="338150"/>
                  </a:lnTo>
                  <a:lnTo>
                    <a:pt x="17091" y="358195"/>
                  </a:lnTo>
                  <a:lnTo>
                    <a:pt x="45103" y="386111"/>
                  </a:lnTo>
                  <a:lnTo>
                    <a:pt x="97146" y="41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461"/>
          <p:cNvGrpSpPr/>
          <p:nvPr/>
        </p:nvGrpSpPr>
        <p:grpSpPr>
          <a:xfrm>
            <a:off x="9779000" y="4858633"/>
            <a:ext cx="2013885" cy="469018"/>
            <a:chOff x="9779000" y="4858633"/>
            <a:chExt cx="2013885" cy="469018"/>
          </a:xfrm>
        </p:grpSpPr>
        <p:sp>
          <p:nvSpPr>
            <p:cNvPr id="199" name="SMARTInkShape-2159"/>
            <p:cNvSpPr/>
            <p:nvPr>
              <p:custDataLst>
                <p:tags r:id="rId36"/>
              </p:custDataLst>
            </p:nvPr>
          </p:nvSpPr>
          <p:spPr>
            <a:xfrm>
              <a:off x="9824333" y="4883228"/>
              <a:ext cx="100718" cy="145973"/>
            </a:xfrm>
            <a:custGeom>
              <a:avLst/>
              <a:gdLst/>
              <a:ahLst/>
              <a:cxnLst/>
              <a:rect l="0" t="0" r="0" b="0"/>
              <a:pathLst>
                <a:path w="100718" h="145973">
                  <a:moveTo>
                    <a:pt x="5467" y="6272"/>
                  </a:moveTo>
                  <a:lnTo>
                    <a:pt x="5467" y="6272"/>
                  </a:lnTo>
                  <a:lnTo>
                    <a:pt x="0" y="805"/>
                  </a:lnTo>
                  <a:lnTo>
                    <a:pt x="410" y="510"/>
                  </a:lnTo>
                  <a:lnTo>
                    <a:pt x="8033" y="0"/>
                  </a:lnTo>
                  <a:lnTo>
                    <a:pt x="13899" y="5601"/>
                  </a:lnTo>
                  <a:lnTo>
                    <a:pt x="46188" y="49191"/>
                  </a:lnTo>
                  <a:lnTo>
                    <a:pt x="71209" y="89382"/>
                  </a:lnTo>
                  <a:lnTo>
                    <a:pt x="95055" y="134860"/>
                  </a:lnTo>
                  <a:lnTo>
                    <a:pt x="100717" y="145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160"/>
            <p:cNvSpPr/>
            <p:nvPr>
              <p:custDataLst>
                <p:tags r:id="rId37"/>
              </p:custDataLst>
            </p:nvPr>
          </p:nvSpPr>
          <p:spPr>
            <a:xfrm>
              <a:off x="9855200" y="4858633"/>
              <a:ext cx="107951" cy="170568"/>
            </a:xfrm>
            <a:custGeom>
              <a:avLst/>
              <a:gdLst/>
              <a:ahLst/>
              <a:cxnLst/>
              <a:rect l="0" t="0" r="0" b="0"/>
              <a:pathLst>
                <a:path w="107951" h="170568">
                  <a:moveTo>
                    <a:pt x="107950" y="5467"/>
                  </a:moveTo>
                  <a:lnTo>
                    <a:pt x="107950" y="5467"/>
                  </a:lnTo>
                  <a:lnTo>
                    <a:pt x="107950" y="2096"/>
                  </a:lnTo>
                  <a:lnTo>
                    <a:pt x="107244" y="1103"/>
                  </a:lnTo>
                  <a:lnTo>
                    <a:pt x="106069" y="441"/>
                  </a:lnTo>
                  <a:lnTo>
                    <a:pt x="104579" y="0"/>
                  </a:lnTo>
                  <a:lnTo>
                    <a:pt x="102881" y="411"/>
                  </a:lnTo>
                  <a:lnTo>
                    <a:pt x="99112" y="2749"/>
                  </a:lnTo>
                  <a:lnTo>
                    <a:pt x="68744" y="48645"/>
                  </a:lnTo>
                  <a:lnTo>
                    <a:pt x="49768" y="83877"/>
                  </a:lnTo>
                  <a:lnTo>
                    <a:pt x="27288" y="123871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161"/>
            <p:cNvSpPr/>
            <p:nvPr>
              <p:custDataLst>
                <p:tags r:id="rId38"/>
              </p:custDataLst>
            </p:nvPr>
          </p:nvSpPr>
          <p:spPr>
            <a:xfrm>
              <a:off x="9779000" y="5083748"/>
              <a:ext cx="165101" cy="21653"/>
            </a:xfrm>
            <a:custGeom>
              <a:avLst/>
              <a:gdLst/>
              <a:ahLst/>
              <a:cxnLst/>
              <a:rect l="0" t="0" r="0" b="0"/>
              <a:pathLst>
                <a:path w="165101" h="21653">
                  <a:moveTo>
                    <a:pt x="0" y="21652"/>
                  </a:moveTo>
                  <a:lnTo>
                    <a:pt x="0" y="21652"/>
                  </a:lnTo>
                  <a:lnTo>
                    <a:pt x="12552" y="19771"/>
                  </a:lnTo>
                  <a:lnTo>
                    <a:pt x="51616" y="10820"/>
                  </a:lnTo>
                  <a:lnTo>
                    <a:pt x="88828" y="4645"/>
                  </a:lnTo>
                  <a:lnTo>
                    <a:pt x="135923" y="0"/>
                  </a:lnTo>
                  <a:lnTo>
                    <a:pt x="165100" y="2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162"/>
            <p:cNvSpPr/>
            <p:nvPr>
              <p:custDataLst>
                <p:tags r:id="rId39"/>
              </p:custDataLst>
            </p:nvPr>
          </p:nvSpPr>
          <p:spPr>
            <a:xfrm>
              <a:off x="9848850" y="5134514"/>
              <a:ext cx="86329" cy="150138"/>
            </a:xfrm>
            <a:custGeom>
              <a:avLst/>
              <a:gdLst/>
              <a:ahLst/>
              <a:cxnLst/>
              <a:rect l="0" t="0" r="0" b="0"/>
              <a:pathLst>
                <a:path w="86329" h="150138">
                  <a:moveTo>
                    <a:pt x="0" y="15336"/>
                  </a:moveTo>
                  <a:lnTo>
                    <a:pt x="0" y="15336"/>
                  </a:lnTo>
                  <a:lnTo>
                    <a:pt x="5775" y="10267"/>
                  </a:lnTo>
                  <a:lnTo>
                    <a:pt x="23764" y="409"/>
                  </a:lnTo>
                  <a:lnTo>
                    <a:pt x="33845" y="0"/>
                  </a:lnTo>
                  <a:lnTo>
                    <a:pt x="54193" y="5486"/>
                  </a:lnTo>
                  <a:lnTo>
                    <a:pt x="59364" y="9312"/>
                  </a:lnTo>
                  <a:lnTo>
                    <a:pt x="60743" y="11320"/>
                  </a:lnTo>
                  <a:lnTo>
                    <a:pt x="60955" y="14070"/>
                  </a:lnTo>
                  <a:lnTo>
                    <a:pt x="57886" y="24682"/>
                  </a:lnTo>
                  <a:lnTo>
                    <a:pt x="54420" y="32660"/>
                  </a:lnTo>
                  <a:lnTo>
                    <a:pt x="46765" y="39028"/>
                  </a:lnTo>
                  <a:lnTo>
                    <a:pt x="34317" y="44698"/>
                  </a:lnTo>
                  <a:lnTo>
                    <a:pt x="27161" y="46614"/>
                  </a:lnTo>
                  <a:lnTo>
                    <a:pt x="27280" y="46772"/>
                  </a:lnTo>
                  <a:lnTo>
                    <a:pt x="57632" y="52147"/>
                  </a:lnTo>
                  <a:lnTo>
                    <a:pt x="67008" y="55920"/>
                  </a:lnTo>
                  <a:lnTo>
                    <a:pt x="80218" y="68754"/>
                  </a:lnTo>
                  <a:lnTo>
                    <a:pt x="85041" y="79999"/>
                  </a:lnTo>
                  <a:lnTo>
                    <a:pt x="86328" y="85962"/>
                  </a:lnTo>
                  <a:lnTo>
                    <a:pt x="83993" y="98231"/>
                  </a:lnTo>
                  <a:lnTo>
                    <a:pt x="67626" y="126725"/>
                  </a:lnTo>
                  <a:lnTo>
                    <a:pt x="54280" y="137279"/>
                  </a:lnTo>
                  <a:lnTo>
                    <a:pt x="26088" y="149804"/>
                  </a:lnTo>
                  <a:lnTo>
                    <a:pt x="20920" y="150137"/>
                  </a:lnTo>
                  <a:lnTo>
                    <a:pt x="16769" y="148947"/>
                  </a:lnTo>
                  <a:lnTo>
                    <a:pt x="6350" y="142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163"/>
            <p:cNvSpPr/>
            <p:nvPr>
              <p:custDataLst>
                <p:tags r:id="rId40"/>
              </p:custDataLst>
            </p:nvPr>
          </p:nvSpPr>
          <p:spPr>
            <a:xfrm>
              <a:off x="10033000" y="50863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5779" y="132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164"/>
            <p:cNvSpPr/>
            <p:nvPr>
              <p:custDataLst>
                <p:tags r:id="rId41"/>
              </p:custDataLst>
            </p:nvPr>
          </p:nvSpPr>
          <p:spPr>
            <a:xfrm>
              <a:off x="10230732" y="4899831"/>
              <a:ext cx="107069" cy="108476"/>
            </a:xfrm>
            <a:custGeom>
              <a:avLst/>
              <a:gdLst/>
              <a:ahLst/>
              <a:cxnLst/>
              <a:rect l="0" t="0" r="0" b="0"/>
              <a:pathLst>
                <a:path w="107069" h="108476">
                  <a:moveTo>
                    <a:pt x="5468" y="34119"/>
                  </a:moveTo>
                  <a:lnTo>
                    <a:pt x="5468" y="34119"/>
                  </a:lnTo>
                  <a:lnTo>
                    <a:pt x="2097" y="30748"/>
                  </a:lnTo>
                  <a:lnTo>
                    <a:pt x="0" y="18539"/>
                  </a:lnTo>
                  <a:lnTo>
                    <a:pt x="1116" y="14560"/>
                  </a:lnTo>
                  <a:lnTo>
                    <a:pt x="6121" y="8258"/>
                  </a:lnTo>
                  <a:lnTo>
                    <a:pt x="20243" y="742"/>
                  </a:lnTo>
                  <a:lnTo>
                    <a:pt x="31790" y="0"/>
                  </a:lnTo>
                  <a:lnTo>
                    <a:pt x="37833" y="790"/>
                  </a:lnTo>
                  <a:lnTo>
                    <a:pt x="50190" y="7311"/>
                  </a:lnTo>
                  <a:lnTo>
                    <a:pt x="56449" y="12014"/>
                  </a:lnTo>
                  <a:lnTo>
                    <a:pt x="57800" y="20793"/>
                  </a:lnTo>
                  <a:lnTo>
                    <a:pt x="51775" y="45600"/>
                  </a:lnTo>
                  <a:lnTo>
                    <a:pt x="39690" y="66033"/>
                  </a:lnTo>
                  <a:lnTo>
                    <a:pt x="10006" y="100987"/>
                  </a:lnTo>
                  <a:lnTo>
                    <a:pt x="6364" y="108475"/>
                  </a:lnTo>
                  <a:lnTo>
                    <a:pt x="47448" y="100086"/>
                  </a:lnTo>
                  <a:lnTo>
                    <a:pt x="90088" y="97943"/>
                  </a:lnTo>
                  <a:lnTo>
                    <a:pt x="107068" y="97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165"/>
            <p:cNvSpPr/>
            <p:nvPr>
              <p:custDataLst>
                <p:tags r:id="rId42"/>
              </p:custDataLst>
            </p:nvPr>
          </p:nvSpPr>
          <p:spPr>
            <a:xfrm>
              <a:off x="10210800" y="50863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8837" y="22911"/>
                  </a:lnTo>
                  <a:lnTo>
                    <a:pt x="48988" y="718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166"/>
            <p:cNvSpPr/>
            <p:nvPr>
              <p:custDataLst>
                <p:tags r:id="rId43"/>
              </p:custDataLst>
            </p:nvPr>
          </p:nvSpPr>
          <p:spPr>
            <a:xfrm>
              <a:off x="10267950" y="5134630"/>
              <a:ext cx="104841" cy="134087"/>
            </a:xfrm>
            <a:custGeom>
              <a:avLst/>
              <a:gdLst/>
              <a:ahLst/>
              <a:cxnLst/>
              <a:rect l="0" t="0" r="0" b="0"/>
              <a:pathLst>
                <a:path w="104841" h="134087">
                  <a:moveTo>
                    <a:pt x="6350" y="21570"/>
                  </a:moveTo>
                  <a:lnTo>
                    <a:pt x="6350" y="21570"/>
                  </a:lnTo>
                  <a:lnTo>
                    <a:pt x="2979" y="21570"/>
                  </a:lnTo>
                  <a:lnTo>
                    <a:pt x="3397" y="20159"/>
                  </a:lnTo>
                  <a:lnTo>
                    <a:pt x="7625" y="14828"/>
                  </a:lnTo>
                  <a:lnTo>
                    <a:pt x="17938" y="7265"/>
                  </a:lnTo>
                  <a:lnTo>
                    <a:pt x="36672" y="555"/>
                  </a:lnTo>
                  <a:lnTo>
                    <a:pt x="48284" y="0"/>
                  </a:lnTo>
                  <a:lnTo>
                    <a:pt x="53356" y="840"/>
                  </a:lnTo>
                  <a:lnTo>
                    <a:pt x="62754" y="5536"/>
                  </a:lnTo>
                  <a:lnTo>
                    <a:pt x="70224" y="11621"/>
                  </a:lnTo>
                  <a:lnTo>
                    <a:pt x="73544" y="16678"/>
                  </a:lnTo>
                  <a:lnTo>
                    <a:pt x="73137" y="25040"/>
                  </a:lnTo>
                  <a:lnTo>
                    <a:pt x="72042" y="30233"/>
                  </a:lnTo>
                  <a:lnTo>
                    <a:pt x="69194" y="34401"/>
                  </a:lnTo>
                  <a:lnTo>
                    <a:pt x="60385" y="40913"/>
                  </a:lnTo>
                  <a:lnTo>
                    <a:pt x="32784" y="52901"/>
                  </a:lnTo>
                  <a:lnTo>
                    <a:pt x="42170" y="49825"/>
                  </a:lnTo>
                  <a:lnTo>
                    <a:pt x="52607" y="50121"/>
                  </a:lnTo>
                  <a:lnTo>
                    <a:pt x="79928" y="56059"/>
                  </a:lnTo>
                  <a:lnTo>
                    <a:pt x="92202" y="63710"/>
                  </a:lnTo>
                  <a:lnTo>
                    <a:pt x="100952" y="73459"/>
                  </a:lnTo>
                  <a:lnTo>
                    <a:pt x="104840" y="82497"/>
                  </a:lnTo>
                  <a:lnTo>
                    <a:pt x="100924" y="94980"/>
                  </a:lnTo>
                  <a:lnTo>
                    <a:pt x="91422" y="108524"/>
                  </a:lnTo>
                  <a:lnTo>
                    <a:pt x="77791" y="119247"/>
                  </a:lnTo>
                  <a:lnTo>
                    <a:pt x="50879" y="129847"/>
                  </a:lnTo>
                  <a:lnTo>
                    <a:pt x="23934" y="134086"/>
                  </a:lnTo>
                  <a:lnTo>
                    <a:pt x="17366" y="133269"/>
                  </a:lnTo>
                  <a:lnTo>
                    <a:pt x="0" y="123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167"/>
            <p:cNvSpPr/>
            <p:nvPr>
              <p:custDataLst>
                <p:tags r:id="rId44"/>
              </p:custDataLst>
            </p:nvPr>
          </p:nvSpPr>
          <p:spPr>
            <a:xfrm>
              <a:off x="10561903" y="4959373"/>
              <a:ext cx="175412" cy="165078"/>
            </a:xfrm>
            <a:custGeom>
              <a:avLst/>
              <a:gdLst/>
              <a:ahLst/>
              <a:cxnLst/>
              <a:rect l="0" t="0" r="0" b="0"/>
              <a:pathLst>
                <a:path w="175412" h="165078">
                  <a:moveTo>
                    <a:pt x="137847" y="6327"/>
                  </a:moveTo>
                  <a:lnTo>
                    <a:pt x="137847" y="6327"/>
                  </a:lnTo>
                  <a:lnTo>
                    <a:pt x="141218" y="2956"/>
                  </a:lnTo>
                  <a:lnTo>
                    <a:pt x="144754" y="1301"/>
                  </a:lnTo>
                  <a:lnTo>
                    <a:pt x="155913" y="0"/>
                  </a:lnTo>
                  <a:lnTo>
                    <a:pt x="135719" y="14484"/>
                  </a:lnTo>
                  <a:lnTo>
                    <a:pt x="88326" y="35919"/>
                  </a:lnTo>
                  <a:lnTo>
                    <a:pt x="43045" y="50214"/>
                  </a:lnTo>
                  <a:lnTo>
                    <a:pt x="0" y="63095"/>
                  </a:lnTo>
                  <a:lnTo>
                    <a:pt x="88" y="63928"/>
                  </a:lnTo>
                  <a:lnTo>
                    <a:pt x="2067" y="66735"/>
                  </a:lnTo>
                  <a:lnTo>
                    <a:pt x="5299" y="68453"/>
                  </a:lnTo>
                  <a:lnTo>
                    <a:pt x="7147" y="68911"/>
                  </a:lnTo>
                  <a:lnTo>
                    <a:pt x="50097" y="96939"/>
                  </a:lnTo>
                  <a:lnTo>
                    <a:pt x="94172" y="120965"/>
                  </a:lnTo>
                  <a:lnTo>
                    <a:pt x="141512" y="149050"/>
                  </a:lnTo>
                  <a:lnTo>
                    <a:pt x="166805" y="162479"/>
                  </a:lnTo>
                  <a:lnTo>
                    <a:pt x="175411" y="164925"/>
                  </a:lnTo>
                  <a:lnTo>
                    <a:pt x="169597" y="16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168"/>
            <p:cNvSpPr/>
            <p:nvPr>
              <p:custDataLst>
                <p:tags r:id="rId45"/>
              </p:custDataLst>
            </p:nvPr>
          </p:nvSpPr>
          <p:spPr>
            <a:xfrm>
              <a:off x="10902950" y="510540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40182" y="14730"/>
                  </a:lnTo>
                  <a:lnTo>
                    <a:pt x="85049" y="4365"/>
                  </a:lnTo>
                  <a:lnTo>
                    <a:pt x="130326" y="129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169"/>
            <p:cNvSpPr/>
            <p:nvPr>
              <p:custDataLst>
                <p:tags r:id="rId46"/>
              </p:custDataLst>
            </p:nvPr>
          </p:nvSpPr>
          <p:spPr>
            <a:xfrm>
              <a:off x="11023600" y="5163073"/>
              <a:ext cx="89916" cy="141048"/>
            </a:xfrm>
            <a:custGeom>
              <a:avLst/>
              <a:gdLst/>
              <a:ahLst/>
              <a:cxnLst/>
              <a:rect l="0" t="0" r="0" b="0"/>
              <a:pathLst>
                <a:path w="89916" h="141048">
                  <a:moveTo>
                    <a:pt x="0" y="12177"/>
                  </a:moveTo>
                  <a:lnTo>
                    <a:pt x="0" y="12177"/>
                  </a:lnTo>
                  <a:lnTo>
                    <a:pt x="23866" y="2126"/>
                  </a:lnTo>
                  <a:lnTo>
                    <a:pt x="42030" y="0"/>
                  </a:lnTo>
                  <a:lnTo>
                    <a:pt x="48783" y="1591"/>
                  </a:lnTo>
                  <a:lnTo>
                    <a:pt x="51573" y="3003"/>
                  </a:lnTo>
                  <a:lnTo>
                    <a:pt x="52725" y="5356"/>
                  </a:lnTo>
                  <a:lnTo>
                    <a:pt x="52126" y="11732"/>
                  </a:lnTo>
                  <a:lnTo>
                    <a:pt x="44451" y="23256"/>
                  </a:lnTo>
                  <a:lnTo>
                    <a:pt x="19515" y="43526"/>
                  </a:lnTo>
                  <a:lnTo>
                    <a:pt x="25930" y="47179"/>
                  </a:lnTo>
                  <a:lnTo>
                    <a:pt x="63222" y="62214"/>
                  </a:lnTo>
                  <a:lnTo>
                    <a:pt x="79097" y="77332"/>
                  </a:lnTo>
                  <a:lnTo>
                    <a:pt x="89367" y="95217"/>
                  </a:lnTo>
                  <a:lnTo>
                    <a:pt x="89915" y="101404"/>
                  </a:lnTo>
                  <a:lnTo>
                    <a:pt x="86764" y="113922"/>
                  </a:lnTo>
                  <a:lnTo>
                    <a:pt x="78778" y="124660"/>
                  </a:lnTo>
                  <a:lnTo>
                    <a:pt x="67468" y="133430"/>
                  </a:lnTo>
                  <a:lnTo>
                    <a:pt x="53034" y="139680"/>
                  </a:lnTo>
                  <a:lnTo>
                    <a:pt x="39093" y="141047"/>
                  </a:lnTo>
                  <a:lnTo>
                    <a:pt x="25840" y="138597"/>
                  </a:lnTo>
                  <a:lnTo>
                    <a:pt x="0" y="12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170"/>
            <p:cNvSpPr/>
            <p:nvPr>
              <p:custDataLst>
                <p:tags r:id="rId47"/>
              </p:custDataLst>
            </p:nvPr>
          </p:nvSpPr>
          <p:spPr>
            <a:xfrm>
              <a:off x="11258550" y="50800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2716" y="9590"/>
                  </a:lnTo>
                  <a:lnTo>
                    <a:pt x="84037" y="62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171"/>
            <p:cNvSpPr/>
            <p:nvPr>
              <p:custDataLst>
                <p:tags r:id="rId48"/>
              </p:custDataLst>
            </p:nvPr>
          </p:nvSpPr>
          <p:spPr>
            <a:xfrm>
              <a:off x="11474450" y="4893623"/>
              <a:ext cx="165101" cy="97410"/>
            </a:xfrm>
            <a:custGeom>
              <a:avLst/>
              <a:gdLst/>
              <a:ahLst/>
              <a:cxnLst/>
              <a:rect l="0" t="0" r="0" b="0"/>
              <a:pathLst>
                <a:path w="165101" h="97410">
                  <a:moveTo>
                    <a:pt x="0" y="14927"/>
                  </a:moveTo>
                  <a:lnTo>
                    <a:pt x="0" y="14927"/>
                  </a:lnTo>
                  <a:lnTo>
                    <a:pt x="5775" y="9858"/>
                  </a:lnTo>
                  <a:lnTo>
                    <a:pt x="12209" y="6088"/>
                  </a:lnTo>
                  <a:lnTo>
                    <a:pt x="37248" y="0"/>
                  </a:lnTo>
                  <a:lnTo>
                    <a:pt x="55831" y="1472"/>
                  </a:lnTo>
                  <a:lnTo>
                    <a:pt x="84014" y="10544"/>
                  </a:lnTo>
                  <a:lnTo>
                    <a:pt x="87759" y="14122"/>
                  </a:lnTo>
                  <a:lnTo>
                    <a:pt x="91921" y="23741"/>
                  </a:lnTo>
                  <a:lnTo>
                    <a:pt x="91889" y="35073"/>
                  </a:lnTo>
                  <a:lnTo>
                    <a:pt x="90893" y="41057"/>
                  </a:lnTo>
                  <a:lnTo>
                    <a:pt x="84142" y="53352"/>
                  </a:lnTo>
                  <a:lnTo>
                    <a:pt x="51289" y="96703"/>
                  </a:lnTo>
                  <a:lnTo>
                    <a:pt x="51832" y="96961"/>
                  </a:lnTo>
                  <a:lnTo>
                    <a:pt x="73166" y="97409"/>
                  </a:lnTo>
                  <a:lnTo>
                    <a:pt x="116208" y="89441"/>
                  </a:lnTo>
                  <a:lnTo>
                    <a:pt x="165100" y="9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172"/>
            <p:cNvSpPr/>
            <p:nvPr>
              <p:custDataLst>
                <p:tags r:id="rId49"/>
              </p:custDataLst>
            </p:nvPr>
          </p:nvSpPr>
          <p:spPr>
            <a:xfrm>
              <a:off x="11487150" y="5094532"/>
              <a:ext cx="152401" cy="17219"/>
            </a:xfrm>
            <a:custGeom>
              <a:avLst/>
              <a:gdLst/>
              <a:ahLst/>
              <a:cxnLst/>
              <a:rect l="0" t="0" r="0" b="0"/>
              <a:pathLst>
                <a:path w="152401" h="17219">
                  <a:moveTo>
                    <a:pt x="0" y="17218"/>
                  </a:moveTo>
                  <a:lnTo>
                    <a:pt x="0" y="17218"/>
                  </a:lnTo>
                  <a:lnTo>
                    <a:pt x="28848" y="6387"/>
                  </a:lnTo>
                  <a:lnTo>
                    <a:pt x="73666" y="0"/>
                  </a:lnTo>
                  <a:lnTo>
                    <a:pt x="119755" y="1901"/>
                  </a:lnTo>
                  <a:lnTo>
                    <a:pt x="134600" y="7117"/>
                  </a:lnTo>
                  <a:lnTo>
                    <a:pt x="152400" y="1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173"/>
            <p:cNvSpPr/>
            <p:nvPr>
              <p:custDataLst>
                <p:tags r:id="rId50"/>
              </p:custDataLst>
            </p:nvPr>
          </p:nvSpPr>
          <p:spPr>
            <a:xfrm>
              <a:off x="11544300" y="5176472"/>
              <a:ext cx="80005" cy="127887"/>
            </a:xfrm>
            <a:custGeom>
              <a:avLst/>
              <a:gdLst/>
              <a:ahLst/>
              <a:cxnLst/>
              <a:rect l="0" t="0" r="0" b="0"/>
              <a:pathLst>
                <a:path w="80005" h="127887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1"/>
                  </a:lnTo>
                  <a:lnTo>
                    <a:pt x="5775" y="6996"/>
                  </a:lnTo>
                  <a:lnTo>
                    <a:pt x="12209" y="2901"/>
                  </a:lnTo>
                  <a:lnTo>
                    <a:pt x="23766" y="0"/>
                  </a:lnTo>
                  <a:lnTo>
                    <a:pt x="39498" y="2511"/>
                  </a:lnTo>
                  <a:lnTo>
                    <a:pt x="50822" y="7724"/>
                  </a:lnTo>
                  <a:lnTo>
                    <a:pt x="52932" y="10386"/>
                  </a:lnTo>
                  <a:lnTo>
                    <a:pt x="55276" y="17108"/>
                  </a:lnTo>
                  <a:lnTo>
                    <a:pt x="54437" y="24799"/>
                  </a:lnTo>
                  <a:lnTo>
                    <a:pt x="53222" y="28825"/>
                  </a:lnTo>
                  <a:lnTo>
                    <a:pt x="48114" y="35180"/>
                  </a:lnTo>
                  <a:lnTo>
                    <a:pt x="32186" y="49177"/>
                  </a:lnTo>
                  <a:lnTo>
                    <a:pt x="38316" y="49499"/>
                  </a:lnTo>
                  <a:lnTo>
                    <a:pt x="47368" y="49543"/>
                  </a:lnTo>
                  <a:lnTo>
                    <a:pt x="56566" y="53325"/>
                  </a:lnTo>
                  <a:lnTo>
                    <a:pt x="65357" y="60416"/>
                  </a:lnTo>
                  <a:lnTo>
                    <a:pt x="76829" y="75602"/>
                  </a:lnTo>
                  <a:lnTo>
                    <a:pt x="80004" y="84898"/>
                  </a:lnTo>
                  <a:lnTo>
                    <a:pt x="78425" y="101436"/>
                  </a:lnTo>
                  <a:lnTo>
                    <a:pt x="63376" y="123113"/>
                  </a:lnTo>
                  <a:lnTo>
                    <a:pt x="56362" y="126823"/>
                  </a:lnTo>
                  <a:lnTo>
                    <a:pt x="48862" y="127886"/>
                  </a:lnTo>
                  <a:lnTo>
                    <a:pt x="25400" y="12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174"/>
            <p:cNvSpPr/>
            <p:nvPr>
              <p:custDataLst>
                <p:tags r:id="rId51"/>
              </p:custDataLst>
            </p:nvPr>
          </p:nvSpPr>
          <p:spPr>
            <a:xfrm>
              <a:off x="11684000" y="4908550"/>
              <a:ext cx="108885" cy="419101"/>
            </a:xfrm>
            <a:custGeom>
              <a:avLst/>
              <a:gdLst/>
              <a:ahLst/>
              <a:cxnLst/>
              <a:rect l="0" t="0" r="0" b="0"/>
              <a:pathLst>
                <a:path w="108885" h="419101">
                  <a:moveTo>
                    <a:pt x="38100" y="0"/>
                  </a:moveTo>
                  <a:lnTo>
                    <a:pt x="38100" y="0"/>
                  </a:lnTo>
                  <a:lnTo>
                    <a:pt x="73568" y="42995"/>
                  </a:lnTo>
                  <a:lnTo>
                    <a:pt x="91258" y="76964"/>
                  </a:lnTo>
                  <a:lnTo>
                    <a:pt x="106176" y="120284"/>
                  </a:lnTo>
                  <a:lnTo>
                    <a:pt x="108884" y="146512"/>
                  </a:lnTo>
                  <a:lnTo>
                    <a:pt x="108572" y="175285"/>
                  </a:lnTo>
                  <a:lnTo>
                    <a:pt x="106248" y="205757"/>
                  </a:lnTo>
                  <a:lnTo>
                    <a:pt x="99054" y="235243"/>
                  </a:lnTo>
                  <a:lnTo>
                    <a:pt x="88613" y="264074"/>
                  </a:lnTo>
                  <a:lnTo>
                    <a:pt x="76010" y="292465"/>
                  </a:lnTo>
                  <a:lnTo>
                    <a:pt x="61962" y="319155"/>
                  </a:lnTo>
                  <a:lnTo>
                    <a:pt x="46952" y="344709"/>
                  </a:lnTo>
                  <a:lnTo>
                    <a:pt x="20866" y="386037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462"/>
          <p:cNvGrpSpPr/>
          <p:nvPr/>
        </p:nvGrpSpPr>
        <p:grpSpPr>
          <a:xfrm>
            <a:off x="10966450" y="4889500"/>
            <a:ext cx="132949" cy="160876"/>
            <a:chOff x="10966450" y="4889500"/>
            <a:chExt cx="132949" cy="160876"/>
          </a:xfrm>
        </p:grpSpPr>
        <p:sp>
          <p:nvSpPr>
            <p:cNvPr id="216" name="SMARTInkShape-2175"/>
            <p:cNvSpPr/>
            <p:nvPr>
              <p:custDataLst>
                <p:tags r:id="rId34"/>
              </p:custDataLst>
            </p:nvPr>
          </p:nvSpPr>
          <p:spPr>
            <a:xfrm>
              <a:off x="10966450" y="4889500"/>
              <a:ext cx="12193" cy="158751"/>
            </a:xfrm>
            <a:custGeom>
              <a:avLst/>
              <a:gdLst/>
              <a:ahLst/>
              <a:cxnLst/>
              <a:rect l="0" t="0" r="0" b="0"/>
              <a:pathLst>
                <a:path w="12193" h="158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2192" y="58644"/>
                  </a:lnTo>
                  <a:lnTo>
                    <a:pt x="9229" y="99778"/>
                  </a:lnTo>
                  <a:lnTo>
                    <a:pt x="1702" y="14176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176"/>
            <p:cNvSpPr/>
            <p:nvPr>
              <p:custDataLst>
                <p:tags r:id="rId35"/>
              </p:custDataLst>
            </p:nvPr>
          </p:nvSpPr>
          <p:spPr>
            <a:xfrm>
              <a:off x="11049986" y="4914900"/>
              <a:ext cx="49413" cy="135476"/>
            </a:xfrm>
            <a:custGeom>
              <a:avLst/>
              <a:gdLst/>
              <a:ahLst/>
              <a:cxnLst/>
              <a:rect l="0" t="0" r="0" b="0"/>
              <a:pathLst>
                <a:path w="49413" h="135476">
                  <a:moveTo>
                    <a:pt x="43464" y="0"/>
                  </a:moveTo>
                  <a:lnTo>
                    <a:pt x="43464" y="0"/>
                  </a:lnTo>
                  <a:lnTo>
                    <a:pt x="36722" y="3371"/>
                  </a:lnTo>
                  <a:lnTo>
                    <a:pt x="10240" y="44812"/>
                  </a:lnTo>
                  <a:lnTo>
                    <a:pt x="2339" y="74818"/>
                  </a:lnTo>
                  <a:lnTo>
                    <a:pt x="0" y="102680"/>
                  </a:lnTo>
                  <a:lnTo>
                    <a:pt x="3215" y="118308"/>
                  </a:lnTo>
                  <a:lnTo>
                    <a:pt x="6048" y="125439"/>
                  </a:lnTo>
                  <a:lnTo>
                    <a:pt x="9347" y="130192"/>
                  </a:lnTo>
                  <a:lnTo>
                    <a:pt x="16776" y="135475"/>
                  </a:lnTo>
                  <a:lnTo>
                    <a:pt x="20734" y="135472"/>
                  </a:lnTo>
                  <a:lnTo>
                    <a:pt x="28894" y="131706"/>
                  </a:lnTo>
                  <a:lnTo>
                    <a:pt x="35342" y="123447"/>
                  </a:lnTo>
                  <a:lnTo>
                    <a:pt x="42939" y="103134"/>
                  </a:lnTo>
                  <a:lnTo>
                    <a:pt x="47777" y="69128"/>
                  </a:lnTo>
                  <a:lnTo>
                    <a:pt x="49412" y="23925"/>
                  </a:lnTo>
                  <a:lnTo>
                    <a:pt x="46324" y="4815"/>
                  </a:lnTo>
                  <a:lnTo>
                    <a:pt x="43960" y="1799"/>
                  </a:lnTo>
                  <a:lnTo>
                    <a:pt x="40972" y="493"/>
                  </a:lnTo>
                  <a:lnTo>
                    <a:pt x="307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463"/>
          <p:cNvGrpSpPr/>
          <p:nvPr/>
        </p:nvGrpSpPr>
        <p:grpSpPr>
          <a:xfrm>
            <a:off x="8985250" y="5599942"/>
            <a:ext cx="1052548" cy="400809"/>
            <a:chOff x="8985250" y="5599942"/>
            <a:chExt cx="1052548" cy="400809"/>
          </a:xfrm>
        </p:grpSpPr>
        <p:sp>
          <p:nvSpPr>
            <p:cNvPr id="219" name="SMARTInkShape-2177"/>
            <p:cNvSpPr/>
            <p:nvPr>
              <p:custDataLst>
                <p:tags r:id="rId28"/>
              </p:custDataLst>
            </p:nvPr>
          </p:nvSpPr>
          <p:spPr>
            <a:xfrm>
              <a:off x="9375291" y="5599942"/>
              <a:ext cx="95531" cy="357876"/>
            </a:xfrm>
            <a:custGeom>
              <a:avLst/>
              <a:gdLst/>
              <a:ahLst/>
              <a:cxnLst/>
              <a:rect l="0" t="0" r="0" b="0"/>
              <a:pathLst>
                <a:path w="95531" h="357876">
                  <a:moveTo>
                    <a:pt x="3659" y="83308"/>
                  </a:moveTo>
                  <a:lnTo>
                    <a:pt x="3659" y="83308"/>
                  </a:lnTo>
                  <a:lnTo>
                    <a:pt x="0" y="104292"/>
                  </a:lnTo>
                  <a:lnTo>
                    <a:pt x="4609" y="147320"/>
                  </a:lnTo>
                  <a:lnTo>
                    <a:pt x="7609" y="178786"/>
                  </a:lnTo>
                  <a:lnTo>
                    <a:pt x="8942" y="216288"/>
                  </a:lnTo>
                  <a:lnTo>
                    <a:pt x="11417" y="252712"/>
                  </a:lnTo>
                  <a:lnTo>
                    <a:pt x="14162" y="286304"/>
                  </a:lnTo>
                  <a:lnTo>
                    <a:pt x="15708" y="326899"/>
                  </a:lnTo>
                  <a:lnTo>
                    <a:pt x="16273" y="357575"/>
                  </a:lnTo>
                  <a:lnTo>
                    <a:pt x="15596" y="357875"/>
                  </a:lnTo>
                  <a:lnTo>
                    <a:pt x="12962" y="354445"/>
                  </a:lnTo>
                  <a:lnTo>
                    <a:pt x="10593" y="316234"/>
                  </a:lnTo>
                  <a:lnTo>
                    <a:pt x="10269" y="277142"/>
                  </a:lnTo>
                  <a:lnTo>
                    <a:pt x="10887" y="251336"/>
                  </a:lnTo>
                  <a:lnTo>
                    <a:pt x="12006" y="222138"/>
                  </a:lnTo>
                  <a:lnTo>
                    <a:pt x="13457" y="190678"/>
                  </a:lnTo>
                  <a:lnTo>
                    <a:pt x="16540" y="161238"/>
                  </a:lnTo>
                  <a:lnTo>
                    <a:pt x="20713" y="133144"/>
                  </a:lnTo>
                  <a:lnTo>
                    <a:pt x="25612" y="105949"/>
                  </a:lnTo>
                  <a:lnTo>
                    <a:pt x="34818" y="66324"/>
                  </a:lnTo>
                  <a:lnTo>
                    <a:pt x="48855" y="18884"/>
                  </a:lnTo>
                  <a:lnTo>
                    <a:pt x="55731" y="6932"/>
                  </a:lnTo>
                  <a:lnTo>
                    <a:pt x="59540" y="2757"/>
                  </a:lnTo>
                  <a:lnTo>
                    <a:pt x="63491" y="680"/>
                  </a:lnTo>
                  <a:lnTo>
                    <a:pt x="67536" y="0"/>
                  </a:lnTo>
                  <a:lnTo>
                    <a:pt x="71644" y="253"/>
                  </a:lnTo>
                  <a:lnTo>
                    <a:pt x="81851" y="8060"/>
                  </a:lnTo>
                  <a:lnTo>
                    <a:pt x="87537" y="14092"/>
                  </a:lnTo>
                  <a:lnTo>
                    <a:pt x="93854" y="32084"/>
                  </a:lnTo>
                  <a:lnTo>
                    <a:pt x="95530" y="64132"/>
                  </a:lnTo>
                  <a:lnTo>
                    <a:pt x="94539" y="74757"/>
                  </a:lnTo>
                  <a:lnTo>
                    <a:pt x="79662" y="106567"/>
                  </a:lnTo>
                  <a:lnTo>
                    <a:pt x="36116" y="152531"/>
                  </a:lnTo>
                  <a:lnTo>
                    <a:pt x="29059" y="159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178"/>
            <p:cNvSpPr/>
            <p:nvPr>
              <p:custDataLst>
                <p:tags r:id="rId29"/>
              </p:custDataLst>
            </p:nvPr>
          </p:nvSpPr>
          <p:spPr>
            <a:xfrm>
              <a:off x="9823450" y="5755848"/>
              <a:ext cx="214348" cy="200405"/>
            </a:xfrm>
            <a:custGeom>
              <a:avLst/>
              <a:gdLst/>
              <a:ahLst/>
              <a:cxnLst/>
              <a:rect l="0" t="0" r="0" b="0"/>
              <a:pathLst>
                <a:path w="214348" h="200405">
                  <a:moveTo>
                    <a:pt x="12700" y="29002"/>
                  </a:moveTo>
                  <a:lnTo>
                    <a:pt x="12700" y="29002"/>
                  </a:lnTo>
                  <a:lnTo>
                    <a:pt x="6355" y="22659"/>
                  </a:lnTo>
                  <a:lnTo>
                    <a:pt x="16490" y="18289"/>
                  </a:lnTo>
                  <a:lnTo>
                    <a:pt x="55218" y="11393"/>
                  </a:lnTo>
                  <a:lnTo>
                    <a:pt x="94006" y="6865"/>
                  </a:lnTo>
                  <a:lnTo>
                    <a:pt x="134228" y="4247"/>
                  </a:lnTo>
                  <a:lnTo>
                    <a:pt x="162138" y="1848"/>
                  </a:lnTo>
                  <a:lnTo>
                    <a:pt x="170838" y="0"/>
                  </a:lnTo>
                  <a:lnTo>
                    <a:pt x="173159" y="496"/>
                  </a:lnTo>
                  <a:lnTo>
                    <a:pt x="177798" y="3600"/>
                  </a:lnTo>
                  <a:lnTo>
                    <a:pt x="143954" y="44355"/>
                  </a:lnTo>
                  <a:lnTo>
                    <a:pt x="113319" y="89455"/>
                  </a:lnTo>
                  <a:lnTo>
                    <a:pt x="81938" y="128954"/>
                  </a:lnTo>
                  <a:lnTo>
                    <a:pt x="40841" y="171308"/>
                  </a:lnTo>
                  <a:lnTo>
                    <a:pt x="78" y="200404"/>
                  </a:lnTo>
                  <a:lnTo>
                    <a:pt x="0" y="194125"/>
                  </a:lnTo>
                  <a:lnTo>
                    <a:pt x="44813" y="188635"/>
                  </a:lnTo>
                  <a:lnTo>
                    <a:pt x="84930" y="188014"/>
                  </a:lnTo>
                  <a:lnTo>
                    <a:pt x="125824" y="187829"/>
                  </a:lnTo>
                  <a:lnTo>
                    <a:pt x="171086" y="187767"/>
                  </a:lnTo>
                  <a:lnTo>
                    <a:pt x="193449" y="188462"/>
                  </a:lnTo>
                  <a:lnTo>
                    <a:pt x="214347" y="193840"/>
                  </a:lnTo>
                  <a:lnTo>
                    <a:pt x="214161" y="193927"/>
                  </a:lnTo>
                  <a:lnTo>
                    <a:pt x="209550" y="194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179"/>
            <p:cNvSpPr/>
            <p:nvPr>
              <p:custDataLst>
                <p:tags r:id="rId30"/>
              </p:custDataLst>
            </p:nvPr>
          </p:nvSpPr>
          <p:spPr>
            <a:xfrm>
              <a:off x="9644786" y="5687584"/>
              <a:ext cx="121515" cy="313167"/>
            </a:xfrm>
            <a:custGeom>
              <a:avLst/>
              <a:gdLst/>
              <a:ahLst/>
              <a:cxnLst/>
              <a:rect l="0" t="0" r="0" b="0"/>
              <a:pathLst>
                <a:path w="121515" h="313167">
                  <a:moveTo>
                    <a:pt x="121514" y="21066"/>
                  </a:moveTo>
                  <a:lnTo>
                    <a:pt x="121514" y="21066"/>
                  </a:lnTo>
                  <a:lnTo>
                    <a:pt x="116488" y="9133"/>
                  </a:lnTo>
                  <a:lnTo>
                    <a:pt x="116046" y="6761"/>
                  </a:lnTo>
                  <a:lnTo>
                    <a:pt x="111793" y="2243"/>
                  </a:lnTo>
                  <a:lnTo>
                    <a:pt x="108683" y="51"/>
                  </a:lnTo>
                  <a:lnTo>
                    <a:pt x="104493" y="0"/>
                  </a:lnTo>
                  <a:lnTo>
                    <a:pt x="94194" y="3707"/>
                  </a:lnTo>
                  <a:lnTo>
                    <a:pt x="64559" y="34204"/>
                  </a:lnTo>
                  <a:lnTo>
                    <a:pt x="35651" y="75210"/>
                  </a:lnTo>
                  <a:lnTo>
                    <a:pt x="15148" y="114039"/>
                  </a:lnTo>
                  <a:lnTo>
                    <a:pt x="3684" y="153404"/>
                  </a:lnTo>
                  <a:lnTo>
                    <a:pt x="0" y="191361"/>
                  </a:lnTo>
                  <a:lnTo>
                    <a:pt x="3067" y="227045"/>
                  </a:lnTo>
                  <a:lnTo>
                    <a:pt x="16660" y="256075"/>
                  </a:lnTo>
                  <a:lnTo>
                    <a:pt x="36812" y="279325"/>
                  </a:lnTo>
                  <a:lnTo>
                    <a:pt x="83414" y="313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180"/>
            <p:cNvSpPr/>
            <p:nvPr>
              <p:custDataLst>
                <p:tags r:id="rId31"/>
              </p:custDataLst>
            </p:nvPr>
          </p:nvSpPr>
          <p:spPr>
            <a:xfrm>
              <a:off x="9448800" y="5784850"/>
              <a:ext cx="114301" cy="203634"/>
            </a:xfrm>
            <a:custGeom>
              <a:avLst/>
              <a:gdLst/>
              <a:ahLst/>
              <a:cxnLst/>
              <a:rect l="0" t="0" r="0" b="0"/>
              <a:pathLst>
                <a:path w="114301" h="203634">
                  <a:moveTo>
                    <a:pt x="0" y="69850"/>
                  </a:moveTo>
                  <a:lnTo>
                    <a:pt x="0" y="69850"/>
                  </a:lnTo>
                  <a:lnTo>
                    <a:pt x="13815" y="57917"/>
                  </a:lnTo>
                  <a:lnTo>
                    <a:pt x="17676" y="55545"/>
                  </a:lnTo>
                  <a:lnTo>
                    <a:pt x="36595" y="52206"/>
                  </a:lnTo>
                  <a:lnTo>
                    <a:pt x="42741" y="54559"/>
                  </a:lnTo>
                  <a:lnTo>
                    <a:pt x="53332" y="64700"/>
                  </a:lnTo>
                  <a:lnTo>
                    <a:pt x="67229" y="93019"/>
                  </a:lnTo>
                  <a:lnTo>
                    <a:pt x="73542" y="131592"/>
                  </a:lnTo>
                  <a:lnTo>
                    <a:pt x="66241" y="176617"/>
                  </a:lnTo>
                  <a:lnTo>
                    <a:pt x="58486" y="202792"/>
                  </a:lnTo>
                  <a:lnTo>
                    <a:pt x="58746" y="203633"/>
                  </a:lnTo>
                  <a:lnTo>
                    <a:pt x="60916" y="200806"/>
                  </a:lnTo>
                  <a:lnTo>
                    <a:pt x="64400" y="163686"/>
                  </a:lnTo>
                  <a:lnTo>
                    <a:pt x="70014" y="127313"/>
                  </a:lnTo>
                  <a:lnTo>
                    <a:pt x="80976" y="85276"/>
                  </a:lnTo>
                  <a:lnTo>
                    <a:pt x="93845" y="4636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181"/>
            <p:cNvSpPr/>
            <p:nvPr>
              <p:custDataLst>
                <p:tags r:id="rId32"/>
              </p:custDataLst>
            </p:nvPr>
          </p:nvSpPr>
          <p:spPr>
            <a:xfrm>
              <a:off x="8985250" y="5740400"/>
              <a:ext cx="133351" cy="3372"/>
            </a:xfrm>
            <a:custGeom>
              <a:avLst/>
              <a:gdLst/>
              <a:ahLst/>
              <a:cxnLst/>
              <a:rect l="0" t="0" r="0" b="0"/>
              <a:pathLst>
                <a:path w="133351" h="3372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0670" y="3145"/>
                  </a:lnTo>
                  <a:lnTo>
                    <a:pt x="50219" y="414"/>
                  </a:lnTo>
                  <a:lnTo>
                    <a:pt x="87709" y="12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182"/>
            <p:cNvSpPr/>
            <p:nvPr>
              <p:custDataLst>
                <p:tags r:id="rId33"/>
              </p:custDataLst>
            </p:nvPr>
          </p:nvSpPr>
          <p:spPr>
            <a:xfrm>
              <a:off x="9023350" y="58420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43351" y="7630"/>
                  </a:lnTo>
                  <a:lnTo>
                    <a:pt x="86771" y="257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464"/>
          <p:cNvGrpSpPr/>
          <p:nvPr/>
        </p:nvGrpSpPr>
        <p:grpSpPr>
          <a:xfrm>
            <a:off x="10257395" y="5614906"/>
            <a:ext cx="866660" cy="481095"/>
            <a:chOff x="10257395" y="5614906"/>
            <a:chExt cx="866660" cy="481095"/>
          </a:xfrm>
        </p:grpSpPr>
        <p:sp>
          <p:nvSpPr>
            <p:cNvPr id="226" name="SMARTInkShape-2183"/>
            <p:cNvSpPr/>
            <p:nvPr>
              <p:custDataLst>
                <p:tags r:id="rId23"/>
              </p:custDataLst>
            </p:nvPr>
          </p:nvSpPr>
          <p:spPr>
            <a:xfrm>
              <a:off x="11036300" y="5626100"/>
              <a:ext cx="87755" cy="469901"/>
            </a:xfrm>
            <a:custGeom>
              <a:avLst/>
              <a:gdLst/>
              <a:ahLst/>
              <a:cxnLst/>
              <a:rect l="0" t="0" r="0" b="0"/>
              <a:pathLst>
                <a:path w="87755" h="469901">
                  <a:moveTo>
                    <a:pt x="50800" y="0"/>
                  </a:moveTo>
                  <a:lnTo>
                    <a:pt x="50800" y="0"/>
                  </a:lnTo>
                  <a:lnTo>
                    <a:pt x="57542" y="6742"/>
                  </a:lnTo>
                  <a:lnTo>
                    <a:pt x="71848" y="41273"/>
                  </a:lnTo>
                  <a:lnTo>
                    <a:pt x="81556" y="81609"/>
                  </a:lnTo>
                  <a:lnTo>
                    <a:pt x="86121" y="105205"/>
                  </a:lnTo>
                  <a:lnTo>
                    <a:pt x="87754" y="132226"/>
                  </a:lnTo>
                  <a:lnTo>
                    <a:pt x="87430" y="161528"/>
                  </a:lnTo>
                  <a:lnTo>
                    <a:pt x="85803" y="192352"/>
                  </a:lnTo>
                  <a:lnTo>
                    <a:pt x="81897" y="224189"/>
                  </a:lnTo>
                  <a:lnTo>
                    <a:pt x="76469" y="256705"/>
                  </a:lnTo>
                  <a:lnTo>
                    <a:pt x="70030" y="289670"/>
                  </a:lnTo>
                  <a:lnTo>
                    <a:pt x="62209" y="319407"/>
                  </a:lnTo>
                  <a:lnTo>
                    <a:pt x="53466" y="346994"/>
                  </a:lnTo>
                  <a:lnTo>
                    <a:pt x="44110" y="373146"/>
                  </a:lnTo>
                  <a:lnTo>
                    <a:pt x="26190" y="415374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184"/>
            <p:cNvSpPr/>
            <p:nvPr>
              <p:custDataLst>
                <p:tags r:id="rId24"/>
              </p:custDataLst>
            </p:nvPr>
          </p:nvSpPr>
          <p:spPr>
            <a:xfrm>
              <a:off x="10890250" y="5856860"/>
              <a:ext cx="87703" cy="142086"/>
            </a:xfrm>
            <a:custGeom>
              <a:avLst/>
              <a:gdLst/>
              <a:ahLst/>
              <a:cxnLst/>
              <a:rect l="0" t="0" r="0" b="0"/>
              <a:pathLst>
                <a:path w="87703" h="142086">
                  <a:moveTo>
                    <a:pt x="0" y="29590"/>
                  </a:moveTo>
                  <a:lnTo>
                    <a:pt x="0" y="29590"/>
                  </a:lnTo>
                  <a:lnTo>
                    <a:pt x="0" y="22848"/>
                  </a:lnTo>
                  <a:lnTo>
                    <a:pt x="1411" y="20156"/>
                  </a:lnTo>
                  <a:lnTo>
                    <a:pt x="17677" y="5204"/>
                  </a:lnTo>
                  <a:lnTo>
                    <a:pt x="31375" y="1113"/>
                  </a:lnTo>
                  <a:lnTo>
                    <a:pt x="47104" y="0"/>
                  </a:lnTo>
                  <a:lnTo>
                    <a:pt x="58800" y="1857"/>
                  </a:lnTo>
                  <a:lnTo>
                    <a:pt x="63189" y="4752"/>
                  </a:lnTo>
                  <a:lnTo>
                    <a:pt x="69947" y="13612"/>
                  </a:lnTo>
                  <a:lnTo>
                    <a:pt x="70619" y="18231"/>
                  </a:lnTo>
                  <a:lnTo>
                    <a:pt x="69658" y="22723"/>
                  </a:lnTo>
                  <a:lnTo>
                    <a:pt x="51171" y="60594"/>
                  </a:lnTo>
                  <a:lnTo>
                    <a:pt x="75251" y="61275"/>
                  </a:lnTo>
                  <a:lnTo>
                    <a:pt x="79801" y="63413"/>
                  </a:lnTo>
                  <a:lnTo>
                    <a:pt x="82834" y="66956"/>
                  </a:lnTo>
                  <a:lnTo>
                    <a:pt x="86204" y="76535"/>
                  </a:lnTo>
                  <a:lnTo>
                    <a:pt x="87702" y="87849"/>
                  </a:lnTo>
                  <a:lnTo>
                    <a:pt x="81804" y="109490"/>
                  </a:lnTo>
                  <a:lnTo>
                    <a:pt x="73046" y="121781"/>
                  </a:lnTo>
                  <a:lnTo>
                    <a:pt x="61392" y="131241"/>
                  </a:lnTo>
                  <a:lnTo>
                    <a:pt x="40377" y="139829"/>
                  </a:lnTo>
                  <a:lnTo>
                    <a:pt x="29470" y="142085"/>
                  </a:lnTo>
                  <a:lnTo>
                    <a:pt x="25996" y="141981"/>
                  </a:lnTo>
                  <a:lnTo>
                    <a:pt x="23680" y="141206"/>
                  </a:lnTo>
                  <a:lnTo>
                    <a:pt x="19050" y="137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185"/>
            <p:cNvSpPr/>
            <p:nvPr>
              <p:custDataLst>
                <p:tags r:id="rId25"/>
              </p:custDataLst>
            </p:nvPr>
          </p:nvSpPr>
          <p:spPr>
            <a:xfrm>
              <a:off x="10763250" y="5651500"/>
              <a:ext cx="158751" cy="381001"/>
            </a:xfrm>
            <a:custGeom>
              <a:avLst/>
              <a:gdLst/>
              <a:ahLst/>
              <a:cxnLst/>
              <a:rect l="0" t="0" r="0" b="0"/>
              <a:pathLst>
                <a:path w="158751" h="381001">
                  <a:moveTo>
                    <a:pt x="158750" y="0"/>
                  </a:moveTo>
                  <a:lnTo>
                    <a:pt x="158750" y="0"/>
                  </a:lnTo>
                  <a:lnTo>
                    <a:pt x="140452" y="39966"/>
                  </a:lnTo>
                  <a:lnTo>
                    <a:pt x="121970" y="82397"/>
                  </a:lnTo>
                  <a:lnTo>
                    <a:pt x="106655" y="122699"/>
                  </a:lnTo>
                  <a:lnTo>
                    <a:pt x="89736" y="168832"/>
                  </a:lnTo>
                  <a:lnTo>
                    <a:pt x="80286" y="192988"/>
                  </a:lnTo>
                  <a:lnTo>
                    <a:pt x="70457" y="217559"/>
                  </a:lnTo>
                  <a:lnTo>
                    <a:pt x="52011" y="263675"/>
                  </a:lnTo>
                  <a:lnTo>
                    <a:pt x="35110" y="304866"/>
                  </a:lnTo>
                  <a:lnTo>
                    <a:pt x="15107" y="349035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186"/>
            <p:cNvSpPr/>
            <p:nvPr>
              <p:custDataLst>
                <p:tags r:id="rId26"/>
              </p:custDataLst>
            </p:nvPr>
          </p:nvSpPr>
          <p:spPr>
            <a:xfrm>
              <a:off x="10676309" y="5614906"/>
              <a:ext cx="84282" cy="198214"/>
            </a:xfrm>
            <a:custGeom>
              <a:avLst/>
              <a:gdLst/>
              <a:ahLst/>
              <a:cxnLst/>
              <a:rect l="0" t="0" r="0" b="0"/>
              <a:pathLst>
                <a:path w="84282" h="198214">
                  <a:moveTo>
                    <a:pt x="61541" y="30244"/>
                  </a:moveTo>
                  <a:lnTo>
                    <a:pt x="61541" y="30244"/>
                  </a:lnTo>
                  <a:lnTo>
                    <a:pt x="64912" y="30244"/>
                  </a:lnTo>
                  <a:lnTo>
                    <a:pt x="65905" y="29538"/>
                  </a:lnTo>
                  <a:lnTo>
                    <a:pt x="67008" y="26873"/>
                  </a:lnTo>
                  <a:lnTo>
                    <a:pt x="67629" y="21406"/>
                  </a:lnTo>
                  <a:lnTo>
                    <a:pt x="64012" y="15497"/>
                  </a:lnTo>
                  <a:lnTo>
                    <a:pt x="57701" y="8873"/>
                  </a:lnTo>
                  <a:lnTo>
                    <a:pt x="50191" y="3578"/>
                  </a:lnTo>
                  <a:lnTo>
                    <a:pt x="34659" y="0"/>
                  </a:lnTo>
                  <a:lnTo>
                    <a:pt x="16651" y="2311"/>
                  </a:lnTo>
                  <a:lnTo>
                    <a:pt x="7957" y="7481"/>
                  </a:lnTo>
                  <a:lnTo>
                    <a:pt x="4651" y="10835"/>
                  </a:lnTo>
                  <a:lnTo>
                    <a:pt x="979" y="18325"/>
                  </a:lnTo>
                  <a:lnTo>
                    <a:pt x="0" y="22298"/>
                  </a:lnTo>
                  <a:lnTo>
                    <a:pt x="2675" y="32357"/>
                  </a:lnTo>
                  <a:lnTo>
                    <a:pt x="13995" y="49920"/>
                  </a:lnTo>
                  <a:lnTo>
                    <a:pt x="44100" y="94356"/>
                  </a:lnTo>
                  <a:lnTo>
                    <a:pt x="54494" y="113066"/>
                  </a:lnTo>
                  <a:lnTo>
                    <a:pt x="61467" y="137844"/>
                  </a:lnTo>
                  <a:lnTo>
                    <a:pt x="61273" y="159675"/>
                  </a:lnTo>
                  <a:lnTo>
                    <a:pt x="55776" y="177375"/>
                  </a:lnTo>
                  <a:lnTo>
                    <a:pt x="46279" y="189945"/>
                  </a:lnTo>
                  <a:lnTo>
                    <a:pt x="36884" y="196472"/>
                  </a:lnTo>
                  <a:lnTo>
                    <a:pt x="32402" y="198213"/>
                  </a:lnTo>
                  <a:lnTo>
                    <a:pt x="28004" y="197962"/>
                  </a:lnTo>
                  <a:lnTo>
                    <a:pt x="19354" y="193920"/>
                  </a:lnTo>
                  <a:lnTo>
                    <a:pt x="12687" y="185538"/>
                  </a:lnTo>
                  <a:lnTo>
                    <a:pt x="9921" y="180341"/>
                  </a:lnTo>
                  <a:lnTo>
                    <a:pt x="8730" y="165157"/>
                  </a:lnTo>
                  <a:lnTo>
                    <a:pt x="13908" y="138657"/>
                  </a:lnTo>
                  <a:lnTo>
                    <a:pt x="24380" y="116694"/>
                  </a:lnTo>
                  <a:lnTo>
                    <a:pt x="33736" y="106061"/>
                  </a:lnTo>
                  <a:lnTo>
                    <a:pt x="77968" y="70528"/>
                  </a:lnTo>
                  <a:lnTo>
                    <a:pt x="82953" y="60142"/>
                  </a:lnTo>
                  <a:lnTo>
                    <a:pt x="84281" y="54410"/>
                  </a:lnTo>
                  <a:lnTo>
                    <a:pt x="83756" y="49176"/>
                  </a:lnTo>
                  <a:lnTo>
                    <a:pt x="79411" y="39599"/>
                  </a:lnTo>
                  <a:lnTo>
                    <a:pt x="70894" y="32520"/>
                  </a:lnTo>
                  <a:lnTo>
                    <a:pt x="65659" y="29645"/>
                  </a:lnTo>
                  <a:lnTo>
                    <a:pt x="56080" y="28331"/>
                  </a:lnTo>
                  <a:lnTo>
                    <a:pt x="47825" y="30100"/>
                  </a:lnTo>
                  <a:lnTo>
                    <a:pt x="36141" y="3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187"/>
            <p:cNvSpPr/>
            <p:nvPr>
              <p:custDataLst>
                <p:tags r:id="rId27"/>
              </p:custDataLst>
            </p:nvPr>
          </p:nvSpPr>
          <p:spPr>
            <a:xfrm>
              <a:off x="10257395" y="5759450"/>
              <a:ext cx="213756" cy="190501"/>
            </a:xfrm>
            <a:custGeom>
              <a:avLst/>
              <a:gdLst/>
              <a:ahLst/>
              <a:cxnLst/>
              <a:rect l="0" t="0" r="0" b="0"/>
              <a:pathLst>
                <a:path w="213756" h="190501">
                  <a:moveTo>
                    <a:pt x="175655" y="0"/>
                  </a:moveTo>
                  <a:lnTo>
                    <a:pt x="175655" y="0"/>
                  </a:lnTo>
                  <a:lnTo>
                    <a:pt x="185075" y="0"/>
                  </a:lnTo>
                  <a:lnTo>
                    <a:pt x="183840" y="0"/>
                  </a:lnTo>
                  <a:lnTo>
                    <a:pt x="175181" y="10139"/>
                  </a:lnTo>
                  <a:lnTo>
                    <a:pt x="137240" y="29854"/>
                  </a:lnTo>
                  <a:lnTo>
                    <a:pt x="92494" y="46610"/>
                  </a:lnTo>
                  <a:lnTo>
                    <a:pt x="50834" y="63508"/>
                  </a:lnTo>
                  <a:lnTo>
                    <a:pt x="5096" y="86392"/>
                  </a:lnTo>
                  <a:lnTo>
                    <a:pt x="2682" y="87934"/>
                  </a:lnTo>
                  <a:lnTo>
                    <a:pt x="1072" y="89667"/>
                  </a:lnTo>
                  <a:lnTo>
                    <a:pt x="0" y="91528"/>
                  </a:lnTo>
                  <a:lnTo>
                    <a:pt x="695" y="93475"/>
                  </a:lnTo>
                  <a:lnTo>
                    <a:pt x="5232" y="97518"/>
                  </a:lnTo>
                  <a:lnTo>
                    <a:pt x="46748" y="123095"/>
                  </a:lnTo>
                  <a:lnTo>
                    <a:pt x="92258" y="143162"/>
                  </a:lnTo>
                  <a:lnTo>
                    <a:pt x="130955" y="159775"/>
                  </a:lnTo>
                  <a:lnTo>
                    <a:pt x="177094" y="176820"/>
                  </a:lnTo>
                  <a:lnTo>
                    <a:pt x="193249" y="181978"/>
                  </a:lnTo>
                  <a:lnTo>
                    <a:pt x="201819" y="183890"/>
                  </a:lnTo>
                  <a:lnTo>
                    <a:pt x="21375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465"/>
          <p:cNvGrpSpPr/>
          <p:nvPr/>
        </p:nvGrpSpPr>
        <p:grpSpPr>
          <a:xfrm>
            <a:off x="9029700" y="6202726"/>
            <a:ext cx="1208728" cy="566375"/>
            <a:chOff x="9029700" y="6202726"/>
            <a:chExt cx="1208728" cy="566375"/>
          </a:xfrm>
        </p:grpSpPr>
        <p:sp>
          <p:nvSpPr>
            <p:cNvPr id="232" name="SMARTInkShape-2188"/>
            <p:cNvSpPr/>
            <p:nvPr>
              <p:custDataLst>
                <p:tags r:id="rId12"/>
              </p:custDataLst>
            </p:nvPr>
          </p:nvSpPr>
          <p:spPr>
            <a:xfrm>
              <a:off x="10102850" y="6235700"/>
              <a:ext cx="135578" cy="533401"/>
            </a:xfrm>
            <a:custGeom>
              <a:avLst/>
              <a:gdLst/>
              <a:ahLst/>
              <a:cxnLst/>
              <a:rect l="0" t="0" r="0" b="0"/>
              <a:pathLst>
                <a:path w="135578" h="533401">
                  <a:moveTo>
                    <a:pt x="120650" y="0"/>
                  </a:moveTo>
                  <a:lnTo>
                    <a:pt x="120650" y="0"/>
                  </a:lnTo>
                  <a:lnTo>
                    <a:pt x="129488" y="46741"/>
                  </a:lnTo>
                  <a:lnTo>
                    <a:pt x="131481" y="68556"/>
                  </a:lnTo>
                  <a:lnTo>
                    <a:pt x="133516" y="95091"/>
                  </a:lnTo>
                  <a:lnTo>
                    <a:pt x="135577" y="124778"/>
                  </a:lnTo>
                  <a:lnTo>
                    <a:pt x="135540" y="159385"/>
                  </a:lnTo>
                  <a:lnTo>
                    <a:pt x="134104" y="197274"/>
                  </a:lnTo>
                  <a:lnTo>
                    <a:pt x="131735" y="237349"/>
                  </a:lnTo>
                  <a:lnTo>
                    <a:pt x="125924" y="278882"/>
                  </a:lnTo>
                  <a:lnTo>
                    <a:pt x="117815" y="321388"/>
                  </a:lnTo>
                  <a:lnTo>
                    <a:pt x="108178" y="364541"/>
                  </a:lnTo>
                  <a:lnTo>
                    <a:pt x="91874" y="402483"/>
                  </a:lnTo>
                  <a:lnTo>
                    <a:pt x="71127" y="436950"/>
                  </a:lnTo>
                  <a:lnTo>
                    <a:pt x="47419" y="469100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189"/>
            <p:cNvSpPr/>
            <p:nvPr>
              <p:custDataLst>
                <p:tags r:id="rId13"/>
              </p:custDataLst>
            </p:nvPr>
          </p:nvSpPr>
          <p:spPr>
            <a:xfrm>
              <a:off x="10065272" y="6427429"/>
              <a:ext cx="74880" cy="167655"/>
            </a:xfrm>
            <a:custGeom>
              <a:avLst/>
              <a:gdLst/>
              <a:ahLst/>
              <a:cxnLst/>
              <a:rect l="0" t="0" r="0" b="0"/>
              <a:pathLst>
                <a:path w="74880" h="167655">
                  <a:moveTo>
                    <a:pt x="12178" y="24171"/>
                  </a:moveTo>
                  <a:lnTo>
                    <a:pt x="12178" y="24171"/>
                  </a:lnTo>
                  <a:lnTo>
                    <a:pt x="1244" y="18704"/>
                  </a:lnTo>
                  <a:lnTo>
                    <a:pt x="654" y="17704"/>
                  </a:lnTo>
                  <a:lnTo>
                    <a:pt x="0" y="14711"/>
                  </a:lnTo>
                  <a:lnTo>
                    <a:pt x="1238" y="12926"/>
                  </a:lnTo>
                  <a:lnTo>
                    <a:pt x="6374" y="9061"/>
                  </a:lnTo>
                  <a:lnTo>
                    <a:pt x="25535" y="1535"/>
                  </a:lnTo>
                  <a:lnTo>
                    <a:pt x="34812" y="0"/>
                  </a:lnTo>
                  <a:lnTo>
                    <a:pt x="51339" y="2506"/>
                  </a:lnTo>
                  <a:lnTo>
                    <a:pt x="59687" y="7721"/>
                  </a:lnTo>
                  <a:lnTo>
                    <a:pt x="62900" y="11088"/>
                  </a:lnTo>
                  <a:lnTo>
                    <a:pt x="64338" y="15449"/>
                  </a:lnTo>
                  <a:lnTo>
                    <a:pt x="64052" y="25939"/>
                  </a:lnTo>
                  <a:lnTo>
                    <a:pt x="57811" y="37657"/>
                  </a:lnTo>
                  <a:lnTo>
                    <a:pt x="31992" y="67780"/>
                  </a:lnTo>
                  <a:lnTo>
                    <a:pt x="38196" y="65001"/>
                  </a:lnTo>
                  <a:lnTo>
                    <a:pt x="47025" y="65366"/>
                  </a:lnTo>
                  <a:lnTo>
                    <a:pt x="57299" y="68585"/>
                  </a:lnTo>
                  <a:lnTo>
                    <a:pt x="66568" y="74720"/>
                  </a:lnTo>
                  <a:lnTo>
                    <a:pt x="69606" y="79742"/>
                  </a:lnTo>
                  <a:lnTo>
                    <a:pt x="73879" y="99590"/>
                  </a:lnTo>
                  <a:lnTo>
                    <a:pt x="74879" y="112723"/>
                  </a:lnTo>
                  <a:lnTo>
                    <a:pt x="65915" y="131261"/>
                  </a:lnTo>
                  <a:lnTo>
                    <a:pt x="50878" y="150083"/>
                  </a:lnTo>
                  <a:lnTo>
                    <a:pt x="28661" y="163941"/>
                  </a:lnTo>
                  <a:lnTo>
                    <a:pt x="19975" y="167429"/>
                  </a:lnTo>
                  <a:lnTo>
                    <a:pt x="16671" y="167654"/>
                  </a:lnTo>
                  <a:lnTo>
                    <a:pt x="5828" y="16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190"/>
            <p:cNvSpPr/>
            <p:nvPr>
              <p:custDataLst>
                <p:tags r:id="rId14"/>
              </p:custDataLst>
            </p:nvPr>
          </p:nvSpPr>
          <p:spPr>
            <a:xfrm>
              <a:off x="9944100" y="6267450"/>
              <a:ext cx="152401" cy="336551"/>
            </a:xfrm>
            <a:custGeom>
              <a:avLst/>
              <a:gdLst/>
              <a:ahLst/>
              <a:cxnLst/>
              <a:rect l="0" t="0" r="0" b="0"/>
              <a:pathLst>
                <a:path w="152401" h="336551">
                  <a:moveTo>
                    <a:pt x="152400" y="0"/>
                  </a:moveTo>
                  <a:lnTo>
                    <a:pt x="152400" y="0"/>
                  </a:lnTo>
                  <a:lnTo>
                    <a:pt x="131352" y="36628"/>
                  </a:lnTo>
                  <a:lnTo>
                    <a:pt x="119762" y="66844"/>
                  </a:lnTo>
                  <a:lnTo>
                    <a:pt x="106143" y="105203"/>
                  </a:lnTo>
                  <a:lnTo>
                    <a:pt x="88332" y="150473"/>
                  </a:lnTo>
                  <a:lnTo>
                    <a:pt x="66775" y="196935"/>
                  </a:lnTo>
                  <a:lnTo>
                    <a:pt x="45200" y="240632"/>
                  </a:lnTo>
                  <a:lnTo>
                    <a:pt x="28555" y="276516"/>
                  </a:lnTo>
                  <a:lnTo>
                    <a:pt x="7103" y="321764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191"/>
            <p:cNvSpPr/>
            <p:nvPr>
              <p:custDataLst>
                <p:tags r:id="rId15"/>
              </p:custDataLst>
            </p:nvPr>
          </p:nvSpPr>
          <p:spPr>
            <a:xfrm>
              <a:off x="9878881" y="6262606"/>
              <a:ext cx="98804" cy="193131"/>
            </a:xfrm>
            <a:custGeom>
              <a:avLst/>
              <a:gdLst/>
              <a:ahLst/>
              <a:cxnLst/>
              <a:rect l="0" t="0" r="0" b="0"/>
              <a:pathLst>
                <a:path w="98804" h="193131">
                  <a:moveTo>
                    <a:pt x="84269" y="30244"/>
                  </a:moveTo>
                  <a:lnTo>
                    <a:pt x="84269" y="30244"/>
                  </a:lnTo>
                  <a:lnTo>
                    <a:pt x="77526" y="26873"/>
                  </a:lnTo>
                  <a:lnTo>
                    <a:pt x="75542" y="25174"/>
                  </a:lnTo>
                  <a:lnTo>
                    <a:pt x="65350" y="11946"/>
                  </a:lnTo>
                  <a:lnTo>
                    <a:pt x="50676" y="3577"/>
                  </a:lnTo>
                  <a:lnTo>
                    <a:pt x="39666" y="0"/>
                  </a:lnTo>
                  <a:lnTo>
                    <a:pt x="37600" y="204"/>
                  </a:lnTo>
                  <a:lnTo>
                    <a:pt x="36222" y="1045"/>
                  </a:lnTo>
                  <a:lnTo>
                    <a:pt x="30642" y="10836"/>
                  </a:lnTo>
                  <a:lnTo>
                    <a:pt x="28163" y="22298"/>
                  </a:lnTo>
                  <a:lnTo>
                    <a:pt x="31347" y="32357"/>
                  </a:lnTo>
                  <a:lnTo>
                    <a:pt x="57916" y="77319"/>
                  </a:lnTo>
                  <a:lnTo>
                    <a:pt x="72243" y="117546"/>
                  </a:lnTo>
                  <a:lnTo>
                    <a:pt x="72866" y="148931"/>
                  </a:lnTo>
                  <a:lnTo>
                    <a:pt x="65210" y="173831"/>
                  </a:lnTo>
                  <a:lnTo>
                    <a:pt x="54162" y="184137"/>
                  </a:lnTo>
                  <a:lnTo>
                    <a:pt x="40548" y="190363"/>
                  </a:lnTo>
                  <a:lnTo>
                    <a:pt x="27443" y="193130"/>
                  </a:lnTo>
                  <a:lnTo>
                    <a:pt x="21691" y="191752"/>
                  </a:lnTo>
                  <a:lnTo>
                    <a:pt x="11536" y="184575"/>
                  </a:lnTo>
                  <a:lnTo>
                    <a:pt x="1256" y="172005"/>
                  </a:lnTo>
                  <a:lnTo>
                    <a:pt x="0" y="167085"/>
                  </a:lnTo>
                  <a:lnTo>
                    <a:pt x="484" y="155974"/>
                  </a:lnTo>
                  <a:lnTo>
                    <a:pt x="6814" y="145861"/>
                  </a:lnTo>
                  <a:lnTo>
                    <a:pt x="34845" y="123551"/>
                  </a:lnTo>
                  <a:lnTo>
                    <a:pt x="70774" y="98862"/>
                  </a:lnTo>
                  <a:lnTo>
                    <a:pt x="97390" y="59788"/>
                  </a:lnTo>
                  <a:lnTo>
                    <a:pt x="98803" y="50196"/>
                  </a:lnTo>
                  <a:lnTo>
                    <a:pt x="98191" y="45662"/>
                  </a:lnTo>
                  <a:lnTo>
                    <a:pt x="96373" y="41934"/>
                  </a:lnTo>
                  <a:lnTo>
                    <a:pt x="86365" y="32610"/>
                  </a:lnTo>
                  <a:lnTo>
                    <a:pt x="57920" y="14689"/>
                  </a:lnTo>
                  <a:lnTo>
                    <a:pt x="46169" y="11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192"/>
            <p:cNvSpPr/>
            <p:nvPr>
              <p:custDataLst>
                <p:tags r:id="rId16"/>
              </p:custDataLst>
            </p:nvPr>
          </p:nvSpPr>
          <p:spPr>
            <a:xfrm>
              <a:off x="9716340" y="6236116"/>
              <a:ext cx="81711" cy="386935"/>
            </a:xfrm>
            <a:custGeom>
              <a:avLst/>
              <a:gdLst/>
              <a:ahLst/>
              <a:cxnLst/>
              <a:rect l="0" t="0" r="0" b="0"/>
              <a:pathLst>
                <a:path w="81711" h="386935">
                  <a:moveTo>
                    <a:pt x="81710" y="18634"/>
                  </a:moveTo>
                  <a:lnTo>
                    <a:pt x="81710" y="18634"/>
                  </a:lnTo>
                  <a:lnTo>
                    <a:pt x="76684" y="6701"/>
                  </a:lnTo>
                  <a:lnTo>
                    <a:pt x="76242" y="4329"/>
                  </a:lnTo>
                  <a:lnTo>
                    <a:pt x="75242" y="2747"/>
                  </a:lnTo>
                  <a:lnTo>
                    <a:pt x="73870" y="1693"/>
                  </a:lnTo>
                  <a:lnTo>
                    <a:pt x="70465" y="521"/>
                  </a:lnTo>
                  <a:lnTo>
                    <a:pt x="66599" y="0"/>
                  </a:lnTo>
                  <a:lnTo>
                    <a:pt x="60648" y="5414"/>
                  </a:lnTo>
                  <a:lnTo>
                    <a:pt x="36158" y="43651"/>
                  </a:lnTo>
                  <a:lnTo>
                    <a:pt x="18588" y="85235"/>
                  </a:lnTo>
                  <a:lnTo>
                    <a:pt x="8735" y="124200"/>
                  </a:lnTo>
                  <a:lnTo>
                    <a:pt x="3415" y="165506"/>
                  </a:lnTo>
                  <a:lnTo>
                    <a:pt x="1051" y="207383"/>
                  </a:lnTo>
                  <a:lnTo>
                    <a:pt x="0" y="249513"/>
                  </a:lnTo>
                  <a:lnTo>
                    <a:pt x="3296" y="286111"/>
                  </a:lnTo>
                  <a:lnTo>
                    <a:pt x="14966" y="332602"/>
                  </a:lnTo>
                  <a:lnTo>
                    <a:pt x="25941" y="357142"/>
                  </a:lnTo>
                  <a:lnTo>
                    <a:pt x="37874" y="372753"/>
                  </a:lnTo>
                  <a:lnTo>
                    <a:pt x="52115" y="380631"/>
                  </a:lnTo>
                  <a:lnTo>
                    <a:pt x="75360" y="386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193"/>
            <p:cNvSpPr/>
            <p:nvPr>
              <p:custDataLst>
                <p:tags r:id="rId17"/>
              </p:custDataLst>
            </p:nvPr>
          </p:nvSpPr>
          <p:spPr>
            <a:xfrm>
              <a:off x="9302750" y="6629400"/>
              <a:ext cx="266701" cy="25401"/>
            </a:xfrm>
            <a:custGeom>
              <a:avLst/>
              <a:gdLst/>
              <a:ahLst/>
              <a:cxnLst/>
              <a:rect l="0" t="0" r="0" b="0"/>
              <a:pathLst>
                <a:path w="266701" h="25401">
                  <a:moveTo>
                    <a:pt x="0" y="25400"/>
                  </a:moveTo>
                  <a:lnTo>
                    <a:pt x="0" y="25400"/>
                  </a:lnTo>
                  <a:lnTo>
                    <a:pt x="16606" y="24694"/>
                  </a:lnTo>
                  <a:lnTo>
                    <a:pt x="58448" y="13190"/>
                  </a:lnTo>
                  <a:lnTo>
                    <a:pt x="105748" y="5005"/>
                  </a:lnTo>
                  <a:lnTo>
                    <a:pt x="139662" y="2225"/>
                  </a:lnTo>
                  <a:lnTo>
                    <a:pt x="186725" y="658"/>
                  </a:lnTo>
                  <a:lnTo>
                    <a:pt x="233812" y="13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194"/>
            <p:cNvSpPr/>
            <p:nvPr>
              <p:custDataLst>
                <p:tags r:id="rId18"/>
              </p:custDataLst>
            </p:nvPr>
          </p:nvSpPr>
          <p:spPr>
            <a:xfrm>
              <a:off x="9324779" y="6202726"/>
              <a:ext cx="251022" cy="45675"/>
            </a:xfrm>
            <a:custGeom>
              <a:avLst/>
              <a:gdLst/>
              <a:ahLst/>
              <a:cxnLst/>
              <a:rect l="0" t="0" r="0" b="0"/>
              <a:pathLst>
                <a:path w="251022" h="45675">
                  <a:moveTo>
                    <a:pt x="3371" y="45674"/>
                  </a:moveTo>
                  <a:lnTo>
                    <a:pt x="3371" y="45674"/>
                  </a:lnTo>
                  <a:lnTo>
                    <a:pt x="0" y="42303"/>
                  </a:lnTo>
                  <a:lnTo>
                    <a:pt x="418" y="39899"/>
                  </a:lnTo>
                  <a:lnTo>
                    <a:pt x="4645" y="33465"/>
                  </a:lnTo>
                  <a:lnTo>
                    <a:pt x="14959" y="25280"/>
                  </a:lnTo>
                  <a:lnTo>
                    <a:pt x="33694" y="15015"/>
                  </a:lnTo>
                  <a:lnTo>
                    <a:pt x="73974" y="6408"/>
                  </a:lnTo>
                  <a:lnTo>
                    <a:pt x="108127" y="1646"/>
                  </a:lnTo>
                  <a:lnTo>
                    <a:pt x="148001" y="0"/>
                  </a:lnTo>
                  <a:lnTo>
                    <a:pt x="172463" y="2525"/>
                  </a:lnTo>
                  <a:lnTo>
                    <a:pt x="216107" y="8858"/>
                  </a:lnTo>
                  <a:lnTo>
                    <a:pt x="251021" y="13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195"/>
            <p:cNvSpPr/>
            <p:nvPr>
              <p:custDataLst>
                <p:tags r:id="rId19"/>
              </p:custDataLst>
            </p:nvPr>
          </p:nvSpPr>
          <p:spPr>
            <a:xfrm>
              <a:off x="9467850" y="6210300"/>
              <a:ext cx="12701" cy="425704"/>
            </a:xfrm>
            <a:custGeom>
              <a:avLst/>
              <a:gdLst/>
              <a:ahLst/>
              <a:cxnLst/>
              <a:rect l="0" t="0" r="0" b="0"/>
              <a:pathLst>
                <a:path w="12701" h="425704">
                  <a:moveTo>
                    <a:pt x="12700" y="0"/>
                  </a:moveTo>
                  <a:lnTo>
                    <a:pt x="12700" y="0"/>
                  </a:lnTo>
                  <a:lnTo>
                    <a:pt x="12699" y="37990"/>
                  </a:lnTo>
                  <a:lnTo>
                    <a:pt x="12699" y="73110"/>
                  </a:lnTo>
                  <a:lnTo>
                    <a:pt x="12699" y="120048"/>
                  </a:lnTo>
                  <a:lnTo>
                    <a:pt x="12699" y="158011"/>
                  </a:lnTo>
                  <a:lnTo>
                    <a:pt x="12699" y="200285"/>
                  </a:lnTo>
                  <a:lnTo>
                    <a:pt x="12699" y="244238"/>
                  </a:lnTo>
                  <a:lnTo>
                    <a:pt x="12699" y="287291"/>
                  </a:lnTo>
                  <a:lnTo>
                    <a:pt x="12699" y="326181"/>
                  </a:lnTo>
                  <a:lnTo>
                    <a:pt x="11995" y="360164"/>
                  </a:lnTo>
                  <a:lnTo>
                    <a:pt x="8336" y="398422"/>
                  </a:lnTo>
                  <a:lnTo>
                    <a:pt x="6232" y="423714"/>
                  </a:lnTo>
                  <a:lnTo>
                    <a:pt x="4860" y="425703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196"/>
            <p:cNvSpPr/>
            <p:nvPr>
              <p:custDataLst>
                <p:tags r:id="rId20"/>
              </p:custDataLst>
            </p:nvPr>
          </p:nvSpPr>
          <p:spPr>
            <a:xfrm>
              <a:off x="9425464" y="6312239"/>
              <a:ext cx="144085" cy="222953"/>
            </a:xfrm>
            <a:custGeom>
              <a:avLst/>
              <a:gdLst/>
              <a:ahLst/>
              <a:cxnLst/>
              <a:rect l="0" t="0" r="0" b="0"/>
              <a:pathLst>
                <a:path w="144085" h="222953">
                  <a:moveTo>
                    <a:pt x="112236" y="12361"/>
                  </a:moveTo>
                  <a:lnTo>
                    <a:pt x="112236" y="12361"/>
                  </a:lnTo>
                  <a:lnTo>
                    <a:pt x="91531" y="1377"/>
                  </a:lnTo>
                  <a:lnTo>
                    <a:pt x="75926" y="0"/>
                  </a:lnTo>
                  <a:lnTo>
                    <a:pt x="60085" y="6503"/>
                  </a:lnTo>
                  <a:lnTo>
                    <a:pt x="38614" y="24108"/>
                  </a:lnTo>
                  <a:lnTo>
                    <a:pt x="17750" y="53942"/>
                  </a:lnTo>
                  <a:lnTo>
                    <a:pt x="4904" y="96335"/>
                  </a:lnTo>
                  <a:lnTo>
                    <a:pt x="0" y="141273"/>
                  </a:lnTo>
                  <a:lnTo>
                    <a:pt x="1919" y="179125"/>
                  </a:lnTo>
                  <a:lnTo>
                    <a:pt x="8878" y="197957"/>
                  </a:lnTo>
                  <a:lnTo>
                    <a:pt x="19027" y="211970"/>
                  </a:lnTo>
                  <a:lnTo>
                    <a:pt x="30594" y="220550"/>
                  </a:lnTo>
                  <a:lnTo>
                    <a:pt x="42788" y="222952"/>
                  </a:lnTo>
                  <a:lnTo>
                    <a:pt x="55264" y="220962"/>
                  </a:lnTo>
                  <a:lnTo>
                    <a:pt x="86859" y="204296"/>
                  </a:lnTo>
                  <a:lnTo>
                    <a:pt x="118588" y="174932"/>
                  </a:lnTo>
                  <a:lnTo>
                    <a:pt x="130582" y="157993"/>
                  </a:lnTo>
                  <a:lnTo>
                    <a:pt x="140616" y="136353"/>
                  </a:lnTo>
                  <a:lnTo>
                    <a:pt x="144084" y="100370"/>
                  </a:lnTo>
                  <a:lnTo>
                    <a:pt x="140644" y="69639"/>
                  </a:lnTo>
                  <a:lnTo>
                    <a:pt x="133328" y="55222"/>
                  </a:lnTo>
                  <a:lnTo>
                    <a:pt x="106064" y="27360"/>
                  </a:lnTo>
                  <a:lnTo>
                    <a:pt x="96792" y="22554"/>
                  </a:lnTo>
                  <a:lnTo>
                    <a:pt x="85617" y="20420"/>
                  </a:lnTo>
                  <a:lnTo>
                    <a:pt x="63312" y="22707"/>
                  </a:lnTo>
                  <a:lnTo>
                    <a:pt x="60569" y="22080"/>
                  </a:lnTo>
                  <a:lnTo>
                    <a:pt x="55086" y="18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197"/>
            <p:cNvSpPr/>
            <p:nvPr>
              <p:custDataLst>
                <p:tags r:id="rId21"/>
              </p:custDataLst>
            </p:nvPr>
          </p:nvSpPr>
          <p:spPr>
            <a:xfrm>
              <a:off x="9029700" y="65405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19459" y="18493"/>
                  </a:lnTo>
                  <a:lnTo>
                    <a:pt x="59739" y="10472"/>
                  </a:lnTo>
                  <a:lnTo>
                    <a:pt x="103391" y="2800"/>
                  </a:lnTo>
                  <a:lnTo>
                    <a:pt x="150568" y="24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198"/>
            <p:cNvSpPr/>
            <p:nvPr>
              <p:custDataLst>
                <p:tags r:id="rId22"/>
              </p:custDataLst>
            </p:nvPr>
          </p:nvSpPr>
          <p:spPr>
            <a:xfrm>
              <a:off x="9029700" y="64643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41939" y="1986"/>
                  </a:lnTo>
                  <a:lnTo>
                    <a:pt x="77337" y="588"/>
                  </a:lnTo>
                  <a:lnTo>
                    <a:pt x="113931" y="17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059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1" name="SMARTInkShape-Group466"/>
          <p:cNvGrpSpPr/>
          <p:nvPr/>
        </p:nvGrpSpPr>
        <p:grpSpPr>
          <a:xfrm>
            <a:off x="419983" y="304800"/>
            <a:ext cx="780168" cy="396888"/>
            <a:chOff x="419983" y="304800"/>
            <a:chExt cx="780168" cy="396888"/>
          </a:xfrm>
        </p:grpSpPr>
        <p:sp>
          <p:nvSpPr>
            <p:cNvPr id="3" name="SMARTInkShape-2199"/>
            <p:cNvSpPr/>
            <p:nvPr>
              <p:custDataLst>
                <p:tags r:id="rId234"/>
              </p:custDataLst>
            </p:nvPr>
          </p:nvSpPr>
          <p:spPr>
            <a:xfrm>
              <a:off x="419983" y="320501"/>
              <a:ext cx="286864" cy="60500"/>
            </a:xfrm>
            <a:custGeom>
              <a:avLst/>
              <a:gdLst/>
              <a:ahLst/>
              <a:cxnLst/>
              <a:rect l="0" t="0" r="0" b="0"/>
              <a:pathLst>
                <a:path w="286864" h="60500">
                  <a:moveTo>
                    <a:pt x="5467" y="60499"/>
                  </a:moveTo>
                  <a:lnTo>
                    <a:pt x="5467" y="60499"/>
                  </a:lnTo>
                  <a:lnTo>
                    <a:pt x="0" y="60499"/>
                  </a:lnTo>
                  <a:lnTo>
                    <a:pt x="35822" y="44919"/>
                  </a:lnTo>
                  <a:lnTo>
                    <a:pt x="80548" y="31267"/>
                  </a:lnTo>
                  <a:lnTo>
                    <a:pt x="117623" y="22577"/>
                  </a:lnTo>
                  <a:lnTo>
                    <a:pt x="157620" y="14012"/>
                  </a:lnTo>
                  <a:lnTo>
                    <a:pt x="198915" y="5501"/>
                  </a:lnTo>
                  <a:lnTo>
                    <a:pt x="233260" y="778"/>
                  </a:lnTo>
                  <a:lnTo>
                    <a:pt x="268871" y="0"/>
                  </a:lnTo>
                  <a:lnTo>
                    <a:pt x="286803" y="2687"/>
                  </a:lnTo>
                  <a:lnTo>
                    <a:pt x="286863" y="3614"/>
                  </a:lnTo>
                  <a:lnTo>
                    <a:pt x="283167" y="6524"/>
                  </a:lnTo>
                  <a:lnTo>
                    <a:pt x="273058" y="6406"/>
                  </a:lnTo>
                  <a:lnTo>
                    <a:pt x="253117" y="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200"/>
            <p:cNvSpPr/>
            <p:nvPr>
              <p:custDataLst>
                <p:tags r:id="rId235"/>
              </p:custDataLst>
            </p:nvPr>
          </p:nvSpPr>
          <p:spPr>
            <a:xfrm>
              <a:off x="567179" y="317500"/>
              <a:ext cx="66276" cy="384188"/>
            </a:xfrm>
            <a:custGeom>
              <a:avLst/>
              <a:gdLst/>
              <a:ahLst/>
              <a:cxnLst/>
              <a:rect l="0" t="0" r="0" b="0"/>
              <a:pathLst>
                <a:path w="66276" h="384188">
                  <a:moveTo>
                    <a:pt x="10671" y="0"/>
                  </a:moveTo>
                  <a:lnTo>
                    <a:pt x="10671" y="0"/>
                  </a:lnTo>
                  <a:lnTo>
                    <a:pt x="14042" y="0"/>
                  </a:lnTo>
                  <a:lnTo>
                    <a:pt x="17578" y="3763"/>
                  </a:lnTo>
                  <a:lnTo>
                    <a:pt x="21502" y="11550"/>
                  </a:lnTo>
                  <a:lnTo>
                    <a:pt x="35241" y="50901"/>
                  </a:lnTo>
                  <a:lnTo>
                    <a:pt x="43665" y="91203"/>
                  </a:lnTo>
                  <a:lnTo>
                    <a:pt x="48383" y="126377"/>
                  </a:lnTo>
                  <a:lnTo>
                    <a:pt x="52832" y="165529"/>
                  </a:lnTo>
                  <a:lnTo>
                    <a:pt x="57161" y="206448"/>
                  </a:lnTo>
                  <a:lnTo>
                    <a:pt x="61437" y="248153"/>
                  </a:lnTo>
                  <a:lnTo>
                    <a:pt x="64984" y="286679"/>
                  </a:lnTo>
                  <a:lnTo>
                    <a:pt x="66275" y="328907"/>
                  </a:lnTo>
                  <a:lnTo>
                    <a:pt x="61797" y="364389"/>
                  </a:lnTo>
                  <a:lnTo>
                    <a:pt x="55501" y="376675"/>
                  </a:lnTo>
                  <a:lnTo>
                    <a:pt x="50435" y="380233"/>
                  </a:lnTo>
                  <a:lnTo>
                    <a:pt x="37281" y="384187"/>
                  </a:lnTo>
                  <a:lnTo>
                    <a:pt x="17380" y="383042"/>
                  </a:lnTo>
                  <a:lnTo>
                    <a:pt x="8243" y="378145"/>
                  </a:lnTo>
                  <a:lnTo>
                    <a:pt x="4819" y="374863"/>
                  </a:lnTo>
                  <a:lnTo>
                    <a:pt x="1015" y="367454"/>
                  </a:lnTo>
                  <a:lnTo>
                    <a:pt x="0" y="363503"/>
                  </a:lnTo>
                  <a:lnTo>
                    <a:pt x="29" y="360163"/>
                  </a:lnTo>
                  <a:lnTo>
                    <a:pt x="1943" y="354571"/>
                  </a:lnTo>
                  <a:lnTo>
                    <a:pt x="23371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01"/>
            <p:cNvSpPr/>
            <p:nvPr>
              <p:custDataLst>
                <p:tags r:id="rId236"/>
              </p:custDataLst>
            </p:nvPr>
          </p:nvSpPr>
          <p:spPr>
            <a:xfrm>
              <a:off x="759986" y="518473"/>
              <a:ext cx="102919" cy="134941"/>
            </a:xfrm>
            <a:custGeom>
              <a:avLst/>
              <a:gdLst/>
              <a:ahLst/>
              <a:cxnLst/>
              <a:rect l="0" t="0" r="0" b="0"/>
              <a:pathLst>
                <a:path w="102919" h="134941">
                  <a:moveTo>
                    <a:pt x="46464" y="14927"/>
                  </a:moveTo>
                  <a:lnTo>
                    <a:pt x="46464" y="14927"/>
                  </a:lnTo>
                  <a:lnTo>
                    <a:pt x="46464" y="6089"/>
                  </a:lnTo>
                  <a:lnTo>
                    <a:pt x="44583" y="2062"/>
                  </a:lnTo>
                  <a:lnTo>
                    <a:pt x="43093" y="0"/>
                  </a:lnTo>
                  <a:lnTo>
                    <a:pt x="40689" y="37"/>
                  </a:lnTo>
                  <a:lnTo>
                    <a:pt x="34255" y="3841"/>
                  </a:lnTo>
                  <a:lnTo>
                    <a:pt x="18626" y="23556"/>
                  </a:lnTo>
                  <a:lnTo>
                    <a:pt x="6858" y="47274"/>
                  </a:lnTo>
                  <a:lnTo>
                    <a:pt x="0" y="79074"/>
                  </a:lnTo>
                  <a:lnTo>
                    <a:pt x="648" y="98000"/>
                  </a:lnTo>
                  <a:lnTo>
                    <a:pt x="7051" y="113937"/>
                  </a:lnTo>
                  <a:lnTo>
                    <a:pt x="11722" y="121150"/>
                  </a:lnTo>
                  <a:lnTo>
                    <a:pt x="26320" y="131047"/>
                  </a:lnTo>
                  <a:lnTo>
                    <a:pt x="35151" y="134673"/>
                  </a:lnTo>
                  <a:lnTo>
                    <a:pt x="54371" y="134940"/>
                  </a:lnTo>
                  <a:lnTo>
                    <a:pt x="64435" y="133036"/>
                  </a:lnTo>
                  <a:lnTo>
                    <a:pt x="81262" y="123394"/>
                  </a:lnTo>
                  <a:lnTo>
                    <a:pt x="88713" y="116872"/>
                  </a:lnTo>
                  <a:lnTo>
                    <a:pt x="98873" y="98336"/>
                  </a:lnTo>
                  <a:lnTo>
                    <a:pt x="102570" y="87466"/>
                  </a:lnTo>
                  <a:lnTo>
                    <a:pt x="102918" y="78103"/>
                  </a:lnTo>
                  <a:lnTo>
                    <a:pt x="97660" y="62055"/>
                  </a:lnTo>
                  <a:lnTo>
                    <a:pt x="76058" y="41121"/>
                  </a:lnTo>
                  <a:lnTo>
                    <a:pt x="57265" y="33624"/>
                  </a:lnTo>
                  <a:lnTo>
                    <a:pt x="38564" y="31703"/>
                  </a:lnTo>
                  <a:lnTo>
                    <a:pt x="23197" y="35554"/>
                  </a:lnTo>
                  <a:lnTo>
                    <a:pt x="14957" y="40087"/>
                  </a:lnTo>
                  <a:lnTo>
                    <a:pt x="8364" y="46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02"/>
            <p:cNvSpPr/>
            <p:nvPr>
              <p:custDataLst>
                <p:tags r:id="rId237"/>
              </p:custDataLst>
            </p:nvPr>
          </p:nvSpPr>
          <p:spPr>
            <a:xfrm>
              <a:off x="878065" y="527050"/>
              <a:ext cx="23636" cy="95251"/>
            </a:xfrm>
            <a:custGeom>
              <a:avLst/>
              <a:gdLst/>
              <a:ahLst/>
              <a:cxnLst/>
              <a:rect l="0" t="0" r="0" b="0"/>
              <a:pathLst>
                <a:path w="23636" h="9525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6481"/>
                  </a:lnTo>
                  <a:lnTo>
                    <a:pt x="0" y="15580"/>
                  </a:lnTo>
                  <a:lnTo>
                    <a:pt x="2129" y="42716"/>
                  </a:lnTo>
                  <a:lnTo>
                    <a:pt x="2363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03"/>
            <p:cNvSpPr/>
            <p:nvPr>
              <p:custDataLst>
                <p:tags r:id="rId238"/>
              </p:custDataLst>
            </p:nvPr>
          </p:nvSpPr>
          <p:spPr>
            <a:xfrm>
              <a:off x="842729" y="45720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6350"/>
                  </a:moveTo>
                  <a:lnTo>
                    <a:pt x="8171" y="6350"/>
                  </a:lnTo>
                  <a:lnTo>
                    <a:pt x="149" y="1986"/>
                  </a:lnTo>
                  <a:lnTo>
                    <a:pt x="0" y="1324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204"/>
            <p:cNvSpPr/>
            <p:nvPr>
              <p:custDataLst>
                <p:tags r:id="rId239"/>
              </p:custDataLst>
            </p:nvPr>
          </p:nvSpPr>
          <p:spPr>
            <a:xfrm>
              <a:off x="949129" y="488950"/>
              <a:ext cx="85922" cy="125711"/>
            </a:xfrm>
            <a:custGeom>
              <a:avLst/>
              <a:gdLst/>
              <a:ahLst/>
              <a:cxnLst/>
              <a:rect l="0" t="0" r="0" b="0"/>
              <a:pathLst>
                <a:path w="85922" h="125711">
                  <a:moveTo>
                    <a:pt x="3371" y="0"/>
                  </a:moveTo>
                  <a:lnTo>
                    <a:pt x="3371" y="0"/>
                  </a:lnTo>
                  <a:lnTo>
                    <a:pt x="3371" y="6742"/>
                  </a:lnTo>
                  <a:lnTo>
                    <a:pt x="1489" y="11933"/>
                  </a:lnTo>
                  <a:lnTo>
                    <a:pt x="0" y="14306"/>
                  </a:lnTo>
                  <a:lnTo>
                    <a:pt x="226" y="22586"/>
                  </a:lnTo>
                  <a:lnTo>
                    <a:pt x="12391" y="61405"/>
                  </a:lnTo>
                  <a:lnTo>
                    <a:pt x="20231" y="100141"/>
                  </a:lnTo>
                  <a:lnTo>
                    <a:pt x="21988" y="125065"/>
                  </a:lnTo>
                  <a:lnTo>
                    <a:pt x="20721" y="125710"/>
                  </a:lnTo>
                  <a:lnTo>
                    <a:pt x="15551" y="120782"/>
                  </a:lnTo>
                  <a:lnTo>
                    <a:pt x="8077" y="99366"/>
                  </a:lnTo>
                  <a:lnTo>
                    <a:pt x="4765" y="63936"/>
                  </a:lnTo>
                  <a:lnTo>
                    <a:pt x="10526" y="32271"/>
                  </a:lnTo>
                  <a:lnTo>
                    <a:pt x="17799" y="11757"/>
                  </a:lnTo>
                  <a:lnTo>
                    <a:pt x="21456" y="8543"/>
                  </a:lnTo>
                  <a:lnTo>
                    <a:pt x="26011" y="7107"/>
                  </a:lnTo>
                  <a:lnTo>
                    <a:pt x="31164" y="6855"/>
                  </a:lnTo>
                  <a:lnTo>
                    <a:pt x="40653" y="10337"/>
                  </a:lnTo>
                  <a:lnTo>
                    <a:pt x="49574" y="17294"/>
                  </a:lnTo>
                  <a:lnTo>
                    <a:pt x="62530" y="34522"/>
                  </a:lnTo>
                  <a:lnTo>
                    <a:pt x="80419" y="77985"/>
                  </a:lnTo>
                  <a:lnTo>
                    <a:pt x="8592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05"/>
            <p:cNvSpPr/>
            <p:nvPr>
              <p:custDataLst>
                <p:tags r:id="rId240"/>
              </p:custDataLst>
            </p:nvPr>
          </p:nvSpPr>
          <p:spPr>
            <a:xfrm>
              <a:off x="1099510" y="304800"/>
              <a:ext cx="100641" cy="317058"/>
            </a:xfrm>
            <a:custGeom>
              <a:avLst/>
              <a:gdLst/>
              <a:ahLst/>
              <a:cxnLst/>
              <a:rect l="0" t="0" r="0" b="0"/>
              <a:pathLst>
                <a:path w="100641" h="317058">
                  <a:moveTo>
                    <a:pt x="11740" y="0"/>
                  </a:moveTo>
                  <a:lnTo>
                    <a:pt x="11740" y="0"/>
                  </a:lnTo>
                  <a:lnTo>
                    <a:pt x="8369" y="0"/>
                  </a:lnTo>
                  <a:lnTo>
                    <a:pt x="7376" y="1411"/>
                  </a:lnTo>
                  <a:lnTo>
                    <a:pt x="1200" y="39693"/>
                  </a:lnTo>
                  <a:lnTo>
                    <a:pt x="0" y="69852"/>
                  </a:lnTo>
                  <a:lnTo>
                    <a:pt x="1348" y="106305"/>
                  </a:lnTo>
                  <a:lnTo>
                    <a:pt x="5005" y="146024"/>
                  </a:lnTo>
                  <a:lnTo>
                    <a:pt x="11334" y="187196"/>
                  </a:lnTo>
                  <a:lnTo>
                    <a:pt x="18850" y="225250"/>
                  </a:lnTo>
                  <a:lnTo>
                    <a:pt x="26895" y="259567"/>
                  </a:lnTo>
                  <a:lnTo>
                    <a:pt x="38651" y="299864"/>
                  </a:lnTo>
                  <a:lnTo>
                    <a:pt x="44397" y="315777"/>
                  </a:lnTo>
                  <a:lnTo>
                    <a:pt x="50445" y="317057"/>
                  </a:lnTo>
                  <a:lnTo>
                    <a:pt x="68453" y="309071"/>
                  </a:lnTo>
                  <a:lnTo>
                    <a:pt x="83042" y="291882"/>
                  </a:lnTo>
                  <a:lnTo>
                    <a:pt x="10064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06"/>
            <p:cNvSpPr/>
            <p:nvPr>
              <p:custDataLst>
                <p:tags r:id="rId241"/>
              </p:custDataLst>
            </p:nvPr>
          </p:nvSpPr>
          <p:spPr>
            <a:xfrm>
              <a:off x="1041400" y="444500"/>
              <a:ext cx="133351" cy="50801"/>
            </a:xfrm>
            <a:custGeom>
              <a:avLst/>
              <a:gdLst/>
              <a:ahLst/>
              <a:cxnLst/>
              <a:rect l="0" t="0" r="0" b="0"/>
              <a:pathLst>
                <a:path w="133351" h="50801">
                  <a:moveTo>
                    <a:pt x="0" y="50800"/>
                  </a:moveTo>
                  <a:lnTo>
                    <a:pt x="0" y="50800"/>
                  </a:lnTo>
                  <a:lnTo>
                    <a:pt x="39999" y="35220"/>
                  </a:lnTo>
                  <a:lnTo>
                    <a:pt x="73751" y="2223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67"/>
          <p:cNvGrpSpPr/>
          <p:nvPr/>
        </p:nvGrpSpPr>
        <p:grpSpPr>
          <a:xfrm>
            <a:off x="385530" y="184677"/>
            <a:ext cx="3221271" cy="742424"/>
            <a:chOff x="385530" y="184677"/>
            <a:chExt cx="3221271" cy="742424"/>
          </a:xfrm>
        </p:grpSpPr>
        <p:sp>
          <p:nvSpPr>
            <p:cNvPr id="12" name="SMARTInkShape-2207"/>
            <p:cNvSpPr/>
            <p:nvPr>
              <p:custDataLst>
                <p:tags r:id="rId214"/>
              </p:custDataLst>
            </p:nvPr>
          </p:nvSpPr>
          <p:spPr>
            <a:xfrm>
              <a:off x="2692400" y="309961"/>
              <a:ext cx="120651" cy="32940"/>
            </a:xfrm>
            <a:custGeom>
              <a:avLst/>
              <a:gdLst/>
              <a:ahLst/>
              <a:cxnLst/>
              <a:rect l="0" t="0" r="0" b="0"/>
              <a:pathLst>
                <a:path w="120651" h="32940">
                  <a:moveTo>
                    <a:pt x="0" y="32939"/>
                  </a:moveTo>
                  <a:lnTo>
                    <a:pt x="0" y="32939"/>
                  </a:lnTo>
                  <a:lnTo>
                    <a:pt x="3371" y="26197"/>
                  </a:lnTo>
                  <a:lnTo>
                    <a:pt x="8789" y="21006"/>
                  </a:lnTo>
                  <a:lnTo>
                    <a:pt x="30507" y="8553"/>
                  </a:lnTo>
                  <a:lnTo>
                    <a:pt x="63916" y="0"/>
                  </a:lnTo>
                  <a:lnTo>
                    <a:pt x="120650" y="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08"/>
            <p:cNvSpPr/>
            <p:nvPr>
              <p:custDataLst>
                <p:tags r:id="rId215"/>
              </p:custDataLst>
            </p:nvPr>
          </p:nvSpPr>
          <p:spPr>
            <a:xfrm>
              <a:off x="1644445" y="270935"/>
              <a:ext cx="127206" cy="337780"/>
            </a:xfrm>
            <a:custGeom>
              <a:avLst/>
              <a:gdLst/>
              <a:ahLst/>
              <a:cxnLst/>
              <a:rect l="0" t="0" r="0" b="0"/>
              <a:pathLst>
                <a:path w="127206" h="337780">
                  <a:moveTo>
                    <a:pt x="76405" y="237065"/>
                  </a:moveTo>
                  <a:lnTo>
                    <a:pt x="76405" y="237065"/>
                  </a:lnTo>
                  <a:lnTo>
                    <a:pt x="73034" y="237065"/>
                  </a:lnTo>
                  <a:lnTo>
                    <a:pt x="72041" y="236359"/>
                  </a:lnTo>
                  <a:lnTo>
                    <a:pt x="71379" y="235184"/>
                  </a:lnTo>
                  <a:lnTo>
                    <a:pt x="70938" y="233694"/>
                  </a:lnTo>
                  <a:lnTo>
                    <a:pt x="66684" y="230158"/>
                  </a:lnTo>
                  <a:lnTo>
                    <a:pt x="60090" y="226939"/>
                  </a:lnTo>
                  <a:lnTo>
                    <a:pt x="52456" y="225509"/>
                  </a:lnTo>
                  <a:lnTo>
                    <a:pt x="36853" y="228075"/>
                  </a:lnTo>
                  <a:lnTo>
                    <a:pt x="24960" y="237068"/>
                  </a:lnTo>
                  <a:lnTo>
                    <a:pt x="13324" y="251883"/>
                  </a:lnTo>
                  <a:lnTo>
                    <a:pt x="3449" y="272578"/>
                  </a:lnTo>
                  <a:lnTo>
                    <a:pt x="0" y="292125"/>
                  </a:lnTo>
                  <a:lnTo>
                    <a:pt x="1525" y="309514"/>
                  </a:lnTo>
                  <a:lnTo>
                    <a:pt x="6907" y="324298"/>
                  </a:lnTo>
                  <a:lnTo>
                    <a:pt x="12434" y="329792"/>
                  </a:lnTo>
                  <a:lnTo>
                    <a:pt x="27982" y="337779"/>
                  </a:lnTo>
                  <a:lnTo>
                    <a:pt x="37773" y="337369"/>
                  </a:lnTo>
                  <a:lnTo>
                    <a:pt x="59941" y="329387"/>
                  </a:lnTo>
                  <a:lnTo>
                    <a:pt x="78260" y="312669"/>
                  </a:lnTo>
                  <a:lnTo>
                    <a:pt x="86108" y="302284"/>
                  </a:lnTo>
                  <a:lnTo>
                    <a:pt x="96710" y="270050"/>
                  </a:lnTo>
                  <a:lnTo>
                    <a:pt x="102363" y="227736"/>
                  </a:lnTo>
                  <a:lnTo>
                    <a:pt x="102882" y="202623"/>
                  </a:lnTo>
                  <a:lnTo>
                    <a:pt x="102523" y="176004"/>
                  </a:lnTo>
                  <a:lnTo>
                    <a:pt x="101578" y="149791"/>
                  </a:lnTo>
                  <a:lnTo>
                    <a:pt x="100243" y="123849"/>
                  </a:lnTo>
                  <a:lnTo>
                    <a:pt x="95466" y="77386"/>
                  </a:lnTo>
                  <a:lnTo>
                    <a:pt x="81582" y="32806"/>
                  </a:lnTo>
                  <a:lnTo>
                    <a:pt x="68218" y="7681"/>
                  </a:lnTo>
                  <a:lnTo>
                    <a:pt x="59596" y="1061"/>
                  </a:lnTo>
                  <a:lnTo>
                    <a:pt x="56027" y="1"/>
                  </a:lnTo>
                  <a:lnTo>
                    <a:pt x="52942" y="0"/>
                  </a:lnTo>
                  <a:lnTo>
                    <a:pt x="50179" y="705"/>
                  </a:lnTo>
                  <a:lnTo>
                    <a:pt x="45229" y="12777"/>
                  </a:lnTo>
                  <a:lnTo>
                    <a:pt x="42921" y="21923"/>
                  </a:lnTo>
                  <a:lnTo>
                    <a:pt x="46415" y="68505"/>
                  </a:lnTo>
                  <a:lnTo>
                    <a:pt x="54609" y="106881"/>
                  </a:lnTo>
                  <a:lnTo>
                    <a:pt x="65307" y="146750"/>
                  </a:lnTo>
                  <a:lnTo>
                    <a:pt x="77117" y="185636"/>
                  </a:lnTo>
                  <a:lnTo>
                    <a:pt x="87540" y="220323"/>
                  </a:lnTo>
                  <a:lnTo>
                    <a:pt x="101341" y="263854"/>
                  </a:lnTo>
                  <a:lnTo>
                    <a:pt x="121500" y="308823"/>
                  </a:lnTo>
                  <a:lnTo>
                    <a:pt x="127205" y="319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09"/>
            <p:cNvSpPr/>
            <p:nvPr>
              <p:custDataLst>
                <p:tags r:id="rId216"/>
              </p:custDataLst>
            </p:nvPr>
          </p:nvSpPr>
          <p:spPr>
            <a:xfrm>
              <a:off x="1809750" y="5143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10"/>
            <p:cNvSpPr/>
            <p:nvPr>
              <p:custDataLst>
                <p:tags r:id="rId217"/>
              </p:custDataLst>
            </p:nvPr>
          </p:nvSpPr>
          <p:spPr>
            <a:xfrm>
              <a:off x="1805165" y="381000"/>
              <a:ext cx="10936" cy="19051"/>
            </a:xfrm>
            <a:custGeom>
              <a:avLst/>
              <a:gdLst/>
              <a:ahLst/>
              <a:cxnLst/>
              <a:rect l="0" t="0" r="0" b="0"/>
              <a:pathLst>
                <a:path w="10936" h="190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6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901" y="8789"/>
                  </a:lnTo>
                  <a:lnTo>
                    <a:pt x="45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11"/>
            <p:cNvSpPr/>
            <p:nvPr>
              <p:custDataLst>
                <p:tags r:id="rId218"/>
              </p:custDataLst>
            </p:nvPr>
          </p:nvSpPr>
          <p:spPr>
            <a:xfrm>
              <a:off x="1858558" y="400050"/>
              <a:ext cx="84543" cy="165101"/>
            </a:xfrm>
            <a:custGeom>
              <a:avLst/>
              <a:gdLst/>
              <a:ahLst/>
              <a:cxnLst/>
              <a:rect l="0" t="0" r="0" b="0"/>
              <a:pathLst>
                <a:path w="84543" h="165101">
                  <a:moveTo>
                    <a:pt x="84542" y="0"/>
                  </a:moveTo>
                  <a:lnTo>
                    <a:pt x="84542" y="0"/>
                  </a:lnTo>
                  <a:lnTo>
                    <a:pt x="44979" y="0"/>
                  </a:lnTo>
                  <a:lnTo>
                    <a:pt x="10562" y="3371"/>
                  </a:lnTo>
                  <a:lnTo>
                    <a:pt x="5588" y="5775"/>
                  </a:lnTo>
                  <a:lnTo>
                    <a:pt x="2273" y="8789"/>
                  </a:lnTo>
                  <a:lnTo>
                    <a:pt x="63" y="12209"/>
                  </a:lnTo>
                  <a:lnTo>
                    <a:pt x="0" y="15901"/>
                  </a:lnTo>
                  <a:lnTo>
                    <a:pt x="3694" y="23765"/>
                  </a:lnTo>
                  <a:lnTo>
                    <a:pt x="50689" y="57309"/>
                  </a:lnTo>
                  <a:lnTo>
                    <a:pt x="64557" y="66863"/>
                  </a:lnTo>
                  <a:lnTo>
                    <a:pt x="74014" y="79576"/>
                  </a:lnTo>
                  <a:lnTo>
                    <a:pt x="77523" y="86918"/>
                  </a:lnTo>
                  <a:lnTo>
                    <a:pt x="77659" y="102600"/>
                  </a:lnTo>
                  <a:lnTo>
                    <a:pt x="72311" y="118978"/>
                  </a:lnTo>
                  <a:lnTo>
                    <a:pt x="57399" y="142654"/>
                  </a:lnTo>
                  <a:lnTo>
                    <a:pt x="40281" y="157822"/>
                  </a:lnTo>
                  <a:lnTo>
                    <a:pt x="2104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212"/>
            <p:cNvSpPr/>
            <p:nvPr>
              <p:custDataLst>
                <p:tags r:id="rId219"/>
              </p:custDataLst>
            </p:nvPr>
          </p:nvSpPr>
          <p:spPr>
            <a:xfrm>
              <a:off x="2053742" y="211315"/>
              <a:ext cx="86209" cy="354817"/>
            </a:xfrm>
            <a:custGeom>
              <a:avLst/>
              <a:gdLst/>
              <a:ahLst/>
              <a:cxnLst/>
              <a:rect l="0" t="0" r="0" b="0"/>
              <a:pathLst>
                <a:path w="86209" h="354817">
                  <a:moveTo>
                    <a:pt x="3658" y="10935"/>
                  </a:moveTo>
                  <a:lnTo>
                    <a:pt x="3658" y="10935"/>
                  </a:lnTo>
                  <a:lnTo>
                    <a:pt x="287" y="4193"/>
                  </a:lnTo>
                  <a:lnTo>
                    <a:pt x="0" y="2207"/>
                  </a:lnTo>
                  <a:lnTo>
                    <a:pt x="513" y="883"/>
                  </a:lnTo>
                  <a:lnTo>
                    <a:pt x="1562" y="0"/>
                  </a:lnTo>
                  <a:lnTo>
                    <a:pt x="2260" y="117"/>
                  </a:lnTo>
                  <a:lnTo>
                    <a:pt x="2726" y="901"/>
                  </a:lnTo>
                  <a:lnTo>
                    <a:pt x="8602" y="44443"/>
                  </a:lnTo>
                  <a:lnTo>
                    <a:pt x="10089" y="76628"/>
                  </a:lnTo>
                  <a:lnTo>
                    <a:pt x="13101" y="119154"/>
                  </a:lnTo>
                  <a:lnTo>
                    <a:pt x="14910" y="166277"/>
                  </a:lnTo>
                  <a:lnTo>
                    <a:pt x="15393" y="190696"/>
                  </a:lnTo>
                  <a:lnTo>
                    <a:pt x="15929" y="236644"/>
                  </a:lnTo>
                  <a:lnTo>
                    <a:pt x="16167" y="277761"/>
                  </a:lnTo>
                  <a:lnTo>
                    <a:pt x="17713" y="322593"/>
                  </a:lnTo>
                  <a:lnTo>
                    <a:pt x="23075" y="342066"/>
                  </a:lnTo>
                  <a:lnTo>
                    <a:pt x="27186" y="348106"/>
                  </a:lnTo>
                  <a:lnTo>
                    <a:pt x="32043" y="352132"/>
                  </a:lnTo>
                  <a:lnTo>
                    <a:pt x="37398" y="354816"/>
                  </a:lnTo>
                  <a:lnTo>
                    <a:pt x="50874" y="354036"/>
                  </a:lnTo>
                  <a:lnTo>
                    <a:pt x="58419" y="351852"/>
                  </a:lnTo>
                  <a:lnTo>
                    <a:pt x="70564" y="341900"/>
                  </a:lnTo>
                  <a:lnTo>
                    <a:pt x="86208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213"/>
            <p:cNvSpPr/>
            <p:nvPr>
              <p:custDataLst>
                <p:tags r:id="rId220"/>
              </p:custDataLst>
            </p:nvPr>
          </p:nvSpPr>
          <p:spPr>
            <a:xfrm>
              <a:off x="1986362" y="406400"/>
              <a:ext cx="140889" cy="31751"/>
            </a:xfrm>
            <a:custGeom>
              <a:avLst/>
              <a:gdLst/>
              <a:ahLst/>
              <a:cxnLst/>
              <a:rect l="0" t="0" r="0" b="0"/>
              <a:pathLst>
                <a:path w="140889" h="31751">
                  <a:moveTo>
                    <a:pt x="20238" y="31750"/>
                  </a:moveTo>
                  <a:lnTo>
                    <a:pt x="20238" y="31750"/>
                  </a:lnTo>
                  <a:lnTo>
                    <a:pt x="465" y="31750"/>
                  </a:lnTo>
                  <a:lnTo>
                    <a:pt x="0" y="31044"/>
                  </a:lnTo>
                  <a:lnTo>
                    <a:pt x="3247" y="28379"/>
                  </a:lnTo>
                  <a:lnTo>
                    <a:pt x="50299" y="17003"/>
                  </a:lnTo>
                  <a:lnTo>
                    <a:pt x="93351" y="7625"/>
                  </a:lnTo>
                  <a:lnTo>
                    <a:pt x="140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214"/>
            <p:cNvSpPr/>
            <p:nvPr>
              <p:custDataLst>
                <p:tags r:id="rId221"/>
              </p:custDataLst>
            </p:nvPr>
          </p:nvSpPr>
          <p:spPr>
            <a:xfrm>
              <a:off x="2146561" y="381000"/>
              <a:ext cx="101340" cy="141725"/>
            </a:xfrm>
            <a:custGeom>
              <a:avLst/>
              <a:gdLst/>
              <a:ahLst/>
              <a:cxnLst/>
              <a:rect l="0" t="0" r="0" b="0"/>
              <a:pathLst>
                <a:path w="101340" h="141725">
                  <a:moveTo>
                    <a:pt x="6089" y="19050"/>
                  </a:moveTo>
                  <a:lnTo>
                    <a:pt x="6089" y="19050"/>
                  </a:lnTo>
                  <a:lnTo>
                    <a:pt x="2718" y="19050"/>
                  </a:lnTo>
                  <a:lnTo>
                    <a:pt x="1725" y="18344"/>
                  </a:lnTo>
                  <a:lnTo>
                    <a:pt x="1063" y="17169"/>
                  </a:lnTo>
                  <a:lnTo>
                    <a:pt x="0" y="10212"/>
                  </a:lnTo>
                  <a:lnTo>
                    <a:pt x="1324" y="8924"/>
                  </a:lnTo>
                  <a:lnTo>
                    <a:pt x="6559" y="7494"/>
                  </a:lnTo>
                  <a:lnTo>
                    <a:pt x="20810" y="6689"/>
                  </a:lnTo>
                  <a:lnTo>
                    <a:pt x="25780" y="8693"/>
                  </a:lnTo>
                  <a:lnTo>
                    <a:pt x="35067" y="16563"/>
                  </a:lnTo>
                  <a:lnTo>
                    <a:pt x="56890" y="50413"/>
                  </a:lnTo>
                  <a:lnTo>
                    <a:pt x="71758" y="97552"/>
                  </a:lnTo>
                  <a:lnTo>
                    <a:pt x="72819" y="123919"/>
                  </a:lnTo>
                  <a:lnTo>
                    <a:pt x="71742" y="131296"/>
                  </a:lnTo>
                  <a:lnTo>
                    <a:pt x="69613" y="136214"/>
                  </a:lnTo>
                  <a:lnTo>
                    <a:pt x="66783" y="139493"/>
                  </a:lnTo>
                  <a:lnTo>
                    <a:pt x="63485" y="141678"/>
                  </a:lnTo>
                  <a:lnTo>
                    <a:pt x="60581" y="141724"/>
                  </a:lnTo>
                  <a:lnTo>
                    <a:pt x="57939" y="140344"/>
                  </a:lnTo>
                  <a:lnTo>
                    <a:pt x="55472" y="138013"/>
                  </a:lnTo>
                  <a:lnTo>
                    <a:pt x="52001" y="117877"/>
                  </a:lnTo>
                  <a:lnTo>
                    <a:pt x="57714" y="72713"/>
                  </a:lnTo>
                  <a:lnTo>
                    <a:pt x="75086" y="31501"/>
                  </a:lnTo>
                  <a:lnTo>
                    <a:pt x="101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15"/>
            <p:cNvSpPr/>
            <p:nvPr>
              <p:custDataLst>
                <p:tags r:id="rId222"/>
              </p:custDataLst>
            </p:nvPr>
          </p:nvSpPr>
          <p:spPr>
            <a:xfrm>
              <a:off x="2339492" y="381000"/>
              <a:ext cx="10009" cy="114301"/>
            </a:xfrm>
            <a:custGeom>
              <a:avLst/>
              <a:gdLst/>
              <a:ahLst/>
              <a:cxnLst/>
              <a:rect l="0" t="0" r="0" b="0"/>
              <a:pathLst>
                <a:path w="10009" h="1143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8408" y="43308"/>
                  </a:lnTo>
                  <a:lnTo>
                    <a:pt x="9692" y="89929"/>
                  </a:lnTo>
                  <a:lnTo>
                    <a:pt x="1000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216"/>
            <p:cNvSpPr/>
            <p:nvPr>
              <p:custDataLst>
                <p:tags r:id="rId223"/>
              </p:custDataLst>
            </p:nvPr>
          </p:nvSpPr>
          <p:spPr>
            <a:xfrm>
              <a:off x="2305050" y="2667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25400"/>
                  </a:moveTo>
                  <a:lnTo>
                    <a:pt x="254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17"/>
            <p:cNvSpPr/>
            <p:nvPr>
              <p:custDataLst>
                <p:tags r:id="rId224"/>
              </p:custDataLst>
            </p:nvPr>
          </p:nvSpPr>
          <p:spPr>
            <a:xfrm>
              <a:off x="2419350" y="203694"/>
              <a:ext cx="94527" cy="301607"/>
            </a:xfrm>
            <a:custGeom>
              <a:avLst/>
              <a:gdLst/>
              <a:ahLst/>
              <a:cxnLst/>
              <a:rect l="0" t="0" r="0" b="0"/>
              <a:pathLst>
                <a:path w="94527" h="301607">
                  <a:moveTo>
                    <a:pt x="0" y="24906"/>
                  </a:moveTo>
                  <a:lnTo>
                    <a:pt x="0" y="24906"/>
                  </a:lnTo>
                  <a:lnTo>
                    <a:pt x="0" y="0"/>
                  </a:lnTo>
                  <a:lnTo>
                    <a:pt x="0" y="34727"/>
                  </a:lnTo>
                  <a:lnTo>
                    <a:pt x="3763" y="78616"/>
                  </a:lnTo>
                  <a:lnTo>
                    <a:pt x="9434" y="112277"/>
                  </a:lnTo>
                  <a:lnTo>
                    <a:pt x="14306" y="150756"/>
                  </a:lnTo>
                  <a:lnTo>
                    <a:pt x="16941" y="187613"/>
                  </a:lnTo>
                  <a:lnTo>
                    <a:pt x="18818" y="221398"/>
                  </a:lnTo>
                  <a:lnTo>
                    <a:pt x="23136" y="261396"/>
                  </a:lnTo>
                  <a:lnTo>
                    <a:pt x="25102" y="287349"/>
                  </a:lnTo>
                  <a:lnTo>
                    <a:pt x="25907" y="287357"/>
                  </a:lnTo>
                  <a:lnTo>
                    <a:pt x="28683" y="283603"/>
                  </a:lnTo>
                  <a:lnTo>
                    <a:pt x="38253" y="243106"/>
                  </a:lnTo>
                  <a:lnTo>
                    <a:pt x="43813" y="222072"/>
                  </a:lnTo>
                  <a:lnTo>
                    <a:pt x="57432" y="200448"/>
                  </a:lnTo>
                  <a:lnTo>
                    <a:pt x="63860" y="194647"/>
                  </a:lnTo>
                  <a:lnTo>
                    <a:pt x="67268" y="194511"/>
                  </a:lnTo>
                  <a:lnTo>
                    <a:pt x="74817" y="198123"/>
                  </a:lnTo>
                  <a:lnTo>
                    <a:pt x="87001" y="208090"/>
                  </a:lnTo>
                  <a:lnTo>
                    <a:pt x="91584" y="221562"/>
                  </a:lnTo>
                  <a:lnTo>
                    <a:pt x="94526" y="255584"/>
                  </a:lnTo>
                  <a:lnTo>
                    <a:pt x="89284" y="270657"/>
                  </a:lnTo>
                  <a:lnTo>
                    <a:pt x="79898" y="283707"/>
                  </a:lnTo>
                  <a:lnTo>
                    <a:pt x="68671" y="294210"/>
                  </a:lnTo>
                  <a:lnTo>
                    <a:pt x="54745" y="299819"/>
                  </a:lnTo>
                  <a:lnTo>
                    <a:pt x="40559" y="301606"/>
                  </a:lnTo>
                  <a:lnTo>
                    <a:pt x="29550" y="300049"/>
                  </a:lnTo>
                  <a:lnTo>
                    <a:pt x="19954" y="293242"/>
                  </a:lnTo>
                  <a:lnTo>
                    <a:pt x="15419" y="288463"/>
                  </a:lnTo>
                  <a:lnTo>
                    <a:pt x="14513" y="283161"/>
                  </a:lnTo>
                  <a:lnTo>
                    <a:pt x="16025" y="277509"/>
                  </a:lnTo>
                  <a:lnTo>
                    <a:pt x="25400" y="25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18"/>
            <p:cNvSpPr/>
            <p:nvPr>
              <p:custDataLst>
                <p:tags r:id="rId225"/>
              </p:custDataLst>
            </p:nvPr>
          </p:nvSpPr>
          <p:spPr>
            <a:xfrm>
              <a:off x="2544854" y="184677"/>
              <a:ext cx="293597" cy="303802"/>
            </a:xfrm>
            <a:custGeom>
              <a:avLst/>
              <a:gdLst/>
              <a:ahLst/>
              <a:cxnLst/>
              <a:rect l="0" t="0" r="0" b="0"/>
              <a:pathLst>
                <a:path w="293597" h="303802">
                  <a:moveTo>
                    <a:pt x="20546" y="177273"/>
                  </a:moveTo>
                  <a:lnTo>
                    <a:pt x="20546" y="177273"/>
                  </a:lnTo>
                  <a:lnTo>
                    <a:pt x="8337" y="189482"/>
                  </a:lnTo>
                  <a:lnTo>
                    <a:pt x="152" y="207780"/>
                  </a:lnTo>
                  <a:lnTo>
                    <a:pt x="0" y="234447"/>
                  </a:lnTo>
                  <a:lnTo>
                    <a:pt x="11340" y="273651"/>
                  </a:lnTo>
                  <a:lnTo>
                    <a:pt x="19041" y="289252"/>
                  </a:lnTo>
                  <a:lnTo>
                    <a:pt x="25187" y="294259"/>
                  </a:lnTo>
                  <a:lnTo>
                    <a:pt x="41424" y="299822"/>
                  </a:lnTo>
                  <a:lnTo>
                    <a:pt x="50692" y="297778"/>
                  </a:lnTo>
                  <a:lnTo>
                    <a:pt x="70398" y="286099"/>
                  </a:lnTo>
                  <a:lnTo>
                    <a:pt x="85271" y="263505"/>
                  </a:lnTo>
                  <a:lnTo>
                    <a:pt x="95933" y="232221"/>
                  </a:lnTo>
                  <a:lnTo>
                    <a:pt x="95679" y="223567"/>
                  </a:lnTo>
                  <a:lnTo>
                    <a:pt x="94623" y="222247"/>
                  </a:lnTo>
                  <a:lnTo>
                    <a:pt x="93214" y="222072"/>
                  </a:lnTo>
                  <a:lnTo>
                    <a:pt x="84489" y="235310"/>
                  </a:lnTo>
                  <a:lnTo>
                    <a:pt x="86359" y="255043"/>
                  </a:lnTo>
                  <a:lnTo>
                    <a:pt x="94952" y="276749"/>
                  </a:lnTo>
                  <a:lnTo>
                    <a:pt x="108178" y="291099"/>
                  </a:lnTo>
                  <a:lnTo>
                    <a:pt x="131491" y="303741"/>
                  </a:lnTo>
                  <a:lnTo>
                    <a:pt x="147936" y="303801"/>
                  </a:lnTo>
                  <a:lnTo>
                    <a:pt x="156273" y="301842"/>
                  </a:lnTo>
                  <a:lnTo>
                    <a:pt x="171180" y="292139"/>
                  </a:lnTo>
                  <a:lnTo>
                    <a:pt x="178119" y="285600"/>
                  </a:lnTo>
                  <a:lnTo>
                    <a:pt x="194626" y="252801"/>
                  </a:lnTo>
                  <a:lnTo>
                    <a:pt x="200221" y="214604"/>
                  </a:lnTo>
                  <a:lnTo>
                    <a:pt x="203413" y="167053"/>
                  </a:lnTo>
                  <a:lnTo>
                    <a:pt x="205251" y="141532"/>
                  </a:lnTo>
                  <a:lnTo>
                    <a:pt x="207183" y="115346"/>
                  </a:lnTo>
                  <a:lnTo>
                    <a:pt x="209329" y="71198"/>
                  </a:lnTo>
                  <a:lnTo>
                    <a:pt x="208656" y="25899"/>
                  </a:lnTo>
                  <a:lnTo>
                    <a:pt x="203988" y="5421"/>
                  </a:lnTo>
                  <a:lnTo>
                    <a:pt x="202107" y="1322"/>
                  </a:lnTo>
                  <a:lnTo>
                    <a:pt x="200854" y="0"/>
                  </a:lnTo>
                  <a:lnTo>
                    <a:pt x="200018" y="530"/>
                  </a:lnTo>
                  <a:lnTo>
                    <a:pt x="191585" y="47422"/>
                  </a:lnTo>
                  <a:lnTo>
                    <a:pt x="188991" y="80756"/>
                  </a:lnTo>
                  <a:lnTo>
                    <a:pt x="190190" y="119089"/>
                  </a:lnTo>
                  <a:lnTo>
                    <a:pt x="193075" y="159645"/>
                  </a:lnTo>
                  <a:lnTo>
                    <a:pt x="198120" y="199777"/>
                  </a:lnTo>
                  <a:lnTo>
                    <a:pt x="207418" y="236429"/>
                  </a:lnTo>
                  <a:lnTo>
                    <a:pt x="222369" y="264007"/>
                  </a:lnTo>
                  <a:lnTo>
                    <a:pt x="248738" y="291637"/>
                  </a:lnTo>
                  <a:lnTo>
                    <a:pt x="257340" y="297966"/>
                  </a:lnTo>
                  <a:lnTo>
                    <a:pt x="265192" y="300774"/>
                  </a:lnTo>
                  <a:lnTo>
                    <a:pt x="279561" y="300131"/>
                  </a:lnTo>
                  <a:lnTo>
                    <a:pt x="284239" y="297984"/>
                  </a:lnTo>
                  <a:lnTo>
                    <a:pt x="287358" y="295141"/>
                  </a:lnTo>
                  <a:lnTo>
                    <a:pt x="293596" y="285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19"/>
            <p:cNvSpPr/>
            <p:nvPr>
              <p:custDataLst>
                <p:tags r:id="rId226"/>
              </p:custDataLst>
            </p:nvPr>
          </p:nvSpPr>
          <p:spPr>
            <a:xfrm>
              <a:off x="3575050" y="431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20"/>
            <p:cNvSpPr/>
            <p:nvPr>
              <p:custDataLst>
                <p:tags r:id="rId227"/>
              </p:custDataLst>
            </p:nvPr>
          </p:nvSpPr>
          <p:spPr>
            <a:xfrm>
              <a:off x="3562350" y="276029"/>
              <a:ext cx="12701" cy="9722"/>
            </a:xfrm>
            <a:custGeom>
              <a:avLst/>
              <a:gdLst/>
              <a:ahLst/>
              <a:cxnLst/>
              <a:rect l="0" t="0" r="0" b="0"/>
              <a:pathLst>
                <a:path w="1270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127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21"/>
            <p:cNvSpPr/>
            <p:nvPr>
              <p:custDataLst>
                <p:tags r:id="rId228"/>
              </p:custDataLst>
            </p:nvPr>
          </p:nvSpPr>
          <p:spPr>
            <a:xfrm>
              <a:off x="385530" y="539750"/>
              <a:ext cx="3221271" cy="387351"/>
            </a:xfrm>
            <a:custGeom>
              <a:avLst/>
              <a:gdLst/>
              <a:ahLst/>
              <a:cxnLst/>
              <a:rect l="0" t="0" r="0" b="0"/>
              <a:pathLst>
                <a:path w="3221271" h="387351">
                  <a:moveTo>
                    <a:pt x="8170" y="387350"/>
                  </a:moveTo>
                  <a:lnTo>
                    <a:pt x="8170" y="387350"/>
                  </a:lnTo>
                  <a:lnTo>
                    <a:pt x="0" y="387350"/>
                  </a:lnTo>
                  <a:lnTo>
                    <a:pt x="45126" y="383979"/>
                  </a:lnTo>
                  <a:lnTo>
                    <a:pt x="75160" y="380442"/>
                  </a:lnTo>
                  <a:lnTo>
                    <a:pt x="116260" y="375813"/>
                  </a:lnTo>
                  <a:lnTo>
                    <a:pt x="143024" y="372603"/>
                  </a:lnTo>
                  <a:lnTo>
                    <a:pt x="172156" y="369052"/>
                  </a:lnTo>
                  <a:lnTo>
                    <a:pt x="206394" y="363863"/>
                  </a:lnTo>
                  <a:lnTo>
                    <a:pt x="244036" y="357581"/>
                  </a:lnTo>
                  <a:lnTo>
                    <a:pt x="283947" y="350570"/>
                  </a:lnTo>
                  <a:lnTo>
                    <a:pt x="328194" y="343075"/>
                  </a:lnTo>
                  <a:lnTo>
                    <a:pt x="375330" y="335255"/>
                  </a:lnTo>
                  <a:lnTo>
                    <a:pt x="424394" y="327220"/>
                  </a:lnTo>
                  <a:lnTo>
                    <a:pt x="480386" y="317630"/>
                  </a:lnTo>
                  <a:lnTo>
                    <a:pt x="540997" y="307003"/>
                  </a:lnTo>
                  <a:lnTo>
                    <a:pt x="604688" y="295686"/>
                  </a:lnTo>
                  <a:lnTo>
                    <a:pt x="672549" y="283907"/>
                  </a:lnTo>
                  <a:lnTo>
                    <a:pt x="743189" y="271821"/>
                  </a:lnTo>
                  <a:lnTo>
                    <a:pt x="815683" y="259531"/>
                  </a:lnTo>
                  <a:lnTo>
                    <a:pt x="892940" y="246398"/>
                  </a:lnTo>
                  <a:lnTo>
                    <a:pt x="973372" y="232704"/>
                  </a:lnTo>
                  <a:lnTo>
                    <a:pt x="1055921" y="218636"/>
                  </a:lnTo>
                  <a:lnTo>
                    <a:pt x="1139882" y="205024"/>
                  </a:lnTo>
                  <a:lnTo>
                    <a:pt x="1224784" y="191716"/>
                  </a:lnTo>
                  <a:lnTo>
                    <a:pt x="1310312" y="178611"/>
                  </a:lnTo>
                  <a:lnTo>
                    <a:pt x="1396965" y="165641"/>
                  </a:lnTo>
                  <a:lnTo>
                    <a:pt x="1484367" y="152760"/>
                  </a:lnTo>
                  <a:lnTo>
                    <a:pt x="1572268" y="139940"/>
                  </a:lnTo>
                  <a:lnTo>
                    <a:pt x="1659091" y="128571"/>
                  </a:lnTo>
                  <a:lnTo>
                    <a:pt x="1745195" y="118170"/>
                  </a:lnTo>
                  <a:lnTo>
                    <a:pt x="1830820" y="108413"/>
                  </a:lnTo>
                  <a:lnTo>
                    <a:pt x="1914714" y="99792"/>
                  </a:lnTo>
                  <a:lnTo>
                    <a:pt x="1997455" y="91928"/>
                  </a:lnTo>
                  <a:lnTo>
                    <a:pt x="2079427" y="84569"/>
                  </a:lnTo>
                  <a:lnTo>
                    <a:pt x="2160180" y="78251"/>
                  </a:lnTo>
                  <a:lnTo>
                    <a:pt x="2240121" y="72629"/>
                  </a:lnTo>
                  <a:lnTo>
                    <a:pt x="2319521" y="67469"/>
                  </a:lnTo>
                  <a:lnTo>
                    <a:pt x="2394326" y="63324"/>
                  </a:lnTo>
                  <a:lnTo>
                    <a:pt x="2466068" y="59855"/>
                  </a:lnTo>
                  <a:lnTo>
                    <a:pt x="2535769" y="56837"/>
                  </a:lnTo>
                  <a:lnTo>
                    <a:pt x="2600580" y="53413"/>
                  </a:lnTo>
                  <a:lnTo>
                    <a:pt x="2662132" y="49720"/>
                  </a:lnTo>
                  <a:lnTo>
                    <a:pt x="2721512" y="45847"/>
                  </a:lnTo>
                  <a:lnTo>
                    <a:pt x="2775209" y="41853"/>
                  </a:lnTo>
                  <a:lnTo>
                    <a:pt x="2825118" y="37780"/>
                  </a:lnTo>
                  <a:lnTo>
                    <a:pt x="2872502" y="33653"/>
                  </a:lnTo>
                  <a:lnTo>
                    <a:pt x="2915380" y="30197"/>
                  </a:lnTo>
                  <a:lnTo>
                    <a:pt x="2955254" y="27187"/>
                  </a:lnTo>
                  <a:lnTo>
                    <a:pt x="2993127" y="24474"/>
                  </a:lnTo>
                  <a:lnTo>
                    <a:pt x="3026841" y="21255"/>
                  </a:lnTo>
                  <a:lnTo>
                    <a:pt x="3057784" y="17698"/>
                  </a:lnTo>
                  <a:lnTo>
                    <a:pt x="3086879" y="13915"/>
                  </a:lnTo>
                  <a:lnTo>
                    <a:pt x="3134259" y="7831"/>
                  </a:lnTo>
                  <a:lnTo>
                    <a:pt x="3170604" y="3480"/>
                  </a:lnTo>
                  <a:lnTo>
                    <a:pt x="3221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22"/>
            <p:cNvSpPr/>
            <p:nvPr>
              <p:custDataLst>
                <p:tags r:id="rId229"/>
              </p:custDataLst>
            </p:nvPr>
          </p:nvSpPr>
          <p:spPr>
            <a:xfrm>
              <a:off x="3187700" y="269250"/>
              <a:ext cx="107951" cy="219701"/>
            </a:xfrm>
            <a:custGeom>
              <a:avLst/>
              <a:gdLst/>
              <a:ahLst/>
              <a:cxnLst/>
              <a:rect l="0" t="0" r="0" b="0"/>
              <a:pathLst>
                <a:path w="107951" h="219701">
                  <a:moveTo>
                    <a:pt x="107950" y="29200"/>
                  </a:moveTo>
                  <a:lnTo>
                    <a:pt x="107950" y="29200"/>
                  </a:lnTo>
                  <a:lnTo>
                    <a:pt x="107950" y="19087"/>
                  </a:lnTo>
                  <a:lnTo>
                    <a:pt x="104187" y="10359"/>
                  </a:lnTo>
                  <a:lnTo>
                    <a:pt x="101208" y="6056"/>
                  </a:lnTo>
                  <a:lnTo>
                    <a:pt x="96400" y="3187"/>
                  </a:lnTo>
                  <a:lnTo>
                    <a:pt x="83531" y="0"/>
                  </a:lnTo>
                  <a:lnTo>
                    <a:pt x="68405" y="2346"/>
                  </a:lnTo>
                  <a:lnTo>
                    <a:pt x="52980" y="8798"/>
                  </a:lnTo>
                  <a:lnTo>
                    <a:pt x="39069" y="18721"/>
                  </a:lnTo>
                  <a:lnTo>
                    <a:pt x="29593" y="30187"/>
                  </a:lnTo>
                  <a:lnTo>
                    <a:pt x="26079" y="36208"/>
                  </a:lnTo>
                  <a:lnTo>
                    <a:pt x="25147" y="41633"/>
                  </a:lnTo>
                  <a:lnTo>
                    <a:pt x="25937" y="46661"/>
                  </a:lnTo>
                  <a:lnTo>
                    <a:pt x="31283" y="56716"/>
                  </a:lnTo>
                  <a:lnTo>
                    <a:pt x="60358" y="97955"/>
                  </a:lnTo>
                  <a:lnTo>
                    <a:pt x="91326" y="139401"/>
                  </a:lnTo>
                  <a:lnTo>
                    <a:pt x="101926" y="161336"/>
                  </a:lnTo>
                  <a:lnTo>
                    <a:pt x="102523" y="168090"/>
                  </a:lnTo>
                  <a:lnTo>
                    <a:pt x="99423" y="181240"/>
                  </a:lnTo>
                  <a:lnTo>
                    <a:pt x="87697" y="192259"/>
                  </a:lnTo>
                  <a:lnTo>
                    <a:pt x="51425" y="210830"/>
                  </a:lnTo>
                  <a:lnTo>
                    <a:pt x="0" y="21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23"/>
            <p:cNvSpPr/>
            <p:nvPr>
              <p:custDataLst>
                <p:tags r:id="rId230"/>
              </p:custDataLst>
            </p:nvPr>
          </p:nvSpPr>
          <p:spPr>
            <a:xfrm>
              <a:off x="3067933" y="277136"/>
              <a:ext cx="126118" cy="168143"/>
            </a:xfrm>
            <a:custGeom>
              <a:avLst/>
              <a:gdLst/>
              <a:ahLst/>
              <a:cxnLst/>
              <a:rect l="0" t="0" r="0" b="0"/>
              <a:pathLst>
                <a:path w="126118" h="168143">
                  <a:moveTo>
                    <a:pt x="5467" y="46714"/>
                  </a:moveTo>
                  <a:lnTo>
                    <a:pt x="5467" y="46714"/>
                  </a:lnTo>
                  <a:lnTo>
                    <a:pt x="0" y="46714"/>
                  </a:lnTo>
                  <a:lnTo>
                    <a:pt x="2750" y="50085"/>
                  </a:lnTo>
                  <a:lnTo>
                    <a:pt x="11971" y="91527"/>
                  </a:lnTo>
                  <a:lnTo>
                    <a:pt x="22013" y="131165"/>
                  </a:lnTo>
                  <a:lnTo>
                    <a:pt x="30287" y="168142"/>
                  </a:lnTo>
                  <a:lnTo>
                    <a:pt x="30480" y="167883"/>
                  </a:lnTo>
                  <a:lnTo>
                    <a:pt x="26426" y="154505"/>
                  </a:lnTo>
                  <a:lnTo>
                    <a:pt x="26776" y="108380"/>
                  </a:lnTo>
                  <a:lnTo>
                    <a:pt x="31165" y="74826"/>
                  </a:lnTo>
                  <a:lnTo>
                    <a:pt x="40171" y="38747"/>
                  </a:lnTo>
                  <a:lnTo>
                    <a:pt x="50401" y="9703"/>
                  </a:lnTo>
                  <a:lnTo>
                    <a:pt x="53767" y="5107"/>
                  </a:lnTo>
                  <a:lnTo>
                    <a:pt x="61271" y="0"/>
                  </a:lnTo>
                  <a:lnTo>
                    <a:pt x="65952" y="1460"/>
                  </a:lnTo>
                  <a:lnTo>
                    <a:pt x="76800" y="10609"/>
                  </a:lnTo>
                  <a:lnTo>
                    <a:pt x="104668" y="49617"/>
                  </a:lnTo>
                  <a:lnTo>
                    <a:pt x="119135" y="85674"/>
                  </a:lnTo>
                  <a:lnTo>
                    <a:pt x="124738" y="130139"/>
                  </a:lnTo>
                  <a:lnTo>
                    <a:pt x="126117" y="154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24"/>
            <p:cNvSpPr/>
            <p:nvPr>
              <p:custDataLst>
                <p:tags r:id="rId231"/>
              </p:custDataLst>
            </p:nvPr>
          </p:nvSpPr>
          <p:spPr>
            <a:xfrm>
              <a:off x="2961810" y="317762"/>
              <a:ext cx="77654" cy="143486"/>
            </a:xfrm>
            <a:custGeom>
              <a:avLst/>
              <a:gdLst/>
              <a:ahLst/>
              <a:cxnLst/>
              <a:rect l="0" t="0" r="0" b="0"/>
              <a:pathLst>
                <a:path w="77654" h="143486">
                  <a:moveTo>
                    <a:pt x="67140" y="6088"/>
                  </a:moveTo>
                  <a:lnTo>
                    <a:pt x="67140" y="6088"/>
                  </a:lnTo>
                  <a:lnTo>
                    <a:pt x="60398" y="2717"/>
                  </a:lnTo>
                  <a:lnTo>
                    <a:pt x="35190" y="0"/>
                  </a:lnTo>
                  <a:lnTo>
                    <a:pt x="26129" y="5499"/>
                  </a:lnTo>
                  <a:lnTo>
                    <a:pt x="15752" y="15704"/>
                  </a:lnTo>
                  <a:lnTo>
                    <a:pt x="6436" y="29647"/>
                  </a:lnTo>
                  <a:lnTo>
                    <a:pt x="0" y="60105"/>
                  </a:lnTo>
                  <a:lnTo>
                    <a:pt x="4835" y="95941"/>
                  </a:lnTo>
                  <a:lnTo>
                    <a:pt x="15225" y="115167"/>
                  </a:lnTo>
                  <a:lnTo>
                    <a:pt x="38149" y="138015"/>
                  </a:lnTo>
                  <a:lnTo>
                    <a:pt x="51198" y="142333"/>
                  </a:lnTo>
                  <a:lnTo>
                    <a:pt x="58629" y="143485"/>
                  </a:lnTo>
                  <a:lnTo>
                    <a:pt x="64288" y="141430"/>
                  </a:lnTo>
                  <a:lnTo>
                    <a:pt x="68767" y="137238"/>
                  </a:lnTo>
                  <a:lnTo>
                    <a:pt x="72458" y="131622"/>
                  </a:lnTo>
                  <a:lnTo>
                    <a:pt x="77653" y="106862"/>
                  </a:lnTo>
                  <a:lnTo>
                    <a:pt x="73633" y="62526"/>
                  </a:lnTo>
                  <a:lnTo>
                    <a:pt x="61864" y="26591"/>
                  </a:lnTo>
                  <a:lnTo>
                    <a:pt x="5444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225"/>
            <p:cNvSpPr/>
            <p:nvPr>
              <p:custDataLst>
                <p:tags r:id="rId232"/>
              </p:custDataLst>
            </p:nvPr>
          </p:nvSpPr>
          <p:spPr>
            <a:xfrm>
              <a:off x="2872892" y="2222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26"/>
            <p:cNvSpPr/>
            <p:nvPr>
              <p:custDataLst>
                <p:tags r:id="rId233"/>
              </p:custDataLst>
            </p:nvPr>
          </p:nvSpPr>
          <p:spPr>
            <a:xfrm>
              <a:off x="2883783" y="342900"/>
              <a:ext cx="5468" cy="127001"/>
            </a:xfrm>
            <a:custGeom>
              <a:avLst/>
              <a:gdLst/>
              <a:ahLst/>
              <a:cxnLst/>
              <a:rect l="0" t="0" r="0" b="0"/>
              <a:pathLst>
                <a:path w="5468" h="127001">
                  <a:moveTo>
                    <a:pt x="5467" y="0"/>
                  </a:moveTo>
                  <a:lnTo>
                    <a:pt x="5467" y="0"/>
                  </a:lnTo>
                  <a:lnTo>
                    <a:pt x="0" y="47563"/>
                  </a:lnTo>
                  <a:lnTo>
                    <a:pt x="3655" y="90090"/>
                  </a:lnTo>
                  <a:lnTo>
                    <a:pt x="546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68"/>
          <p:cNvGrpSpPr/>
          <p:nvPr/>
        </p:nvGrpSpPr>
        <p:grpSpPr>
          <a:xfrm>
            <a:off x="1558739" y="1009650"/>
            <a:ext cx="1309436" cy="537943"/>
            <a:chOff x="1558739" y="1009650"/>
            <a:chExt cx="1309436" cy="537943"/>
          </a:xfrm>
        </p:grpSpPr>
        <p:sp>
          <p:nvSpPr>
            <p:cNvPr id="33" name="SMARTInkShape-2227"/>
            <p:cNvSpPr/>
            <p:nvPr>
              <p:custDataLst>
                <p:tags r:id="rId206"/>
              </p:custDataLst>
            </p:nvPr>
          </p:nvSpPr>
          <p:spPr>
            <a:xfrm>
              <a:off x="2763133" y="1009650"/>
              <a:ext cx="105042" cy="476251"/>
            </a:xfrm>
            <a:custGeom>
              <a:avLst/>
              <a:gdLst/>
              <a:ahLst/>
              <a:cxnLst/>
              <a:rect l="0" t="0" r="0" b="0"/>
              <a:pathLst>
                <a:path w="105042" h="4762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2117"/>
                  </a:lnTo>
                  <a:lnTo>
                    <a:pt x="0" y="10113"/>
                  </a:lnTo>
                  <a:lnTo>
                    <a:pt x="11547" y="51230"/>
                  </a:lnTo>
                  <a:lnTo>
                    <a:pt x="26984" y="88150"/>
                  </a:lnTo>
                  <a:lnTo>
                    <a:pt x="38156" y="112389"/>
                  </a:lnTo>
                  <a:lnTo>
                    <a:pt x="51248" y="139837"/>
                  </a:lnTo>
                  <a:lnTo>
                    <a:pt x="65621" y="169425"/>
                  </a:lnTo>
                  <a:lnTo>
                    <a:pt x="78025" y="199028"/>
                  </a:lnTo>
                  <a:lnTo>
                    <a:pt x="89117" y="228641"/>
                  </a:lnTo>
                  <a:lnTo>
                    <a:pt x="99334" y="258260"/>
                  </a:lnTo>
                  <a:lnTo>
                    <a:pt x="104028" y="285768"/>
                  </a:lnTo>
                  <a:lnTo>
                    <a:pt x="105041" y="311868"/>
                  </a:lnTo>
                  <a:lnTo>
                    <a:pt x="98406" y="359447"/>
                  </a:lnTo>
                  <a:lnTo>
                    <a:pt x="81345" y="399408"/>
                  </a:lnTo>
                  <a:lnTo>
                    <a:pt x="47940" y="446897"/>
                  </a:lnTo>
                  <a:lnTo>
                    <a:pt x="24517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28"/>
            <p:cNvSpPr/>
            <p:nvPr>
              <p:custDataLst>
                <p:tags r:id="rId207"/>
              </p:custDataLst>
            </p:nvPr>
          </p:nvSpPr>
          <p:spPr>
            <a:xfrm>
              <a:off x="2509549" y="1212850"/>
              <a:ext cx="212066" cy="201383"/>
            </a:xfrm>
            <a:custGeom>
              <a:avLst/>
              <a:gdLst/>
              <a:ahLst/>
              <a:cxnLst/>
              <a:rect l="0" t="0" r="0" b="0"/>
              <a:pathLst>
                <a:path w="212066" h="201383">
                  <a:moveTo>
                    <a:pt x="24101" y="12700"/>
                  </a:moveTo>
                  <a:lnTo>
                    <a:pt x="24101" y="12700"/>
                  </a:lnTo>
                  <a:lnTo>
                    <a:pt x="17359" y="12700"/>
                  </a:lnTo>
                  <a:lnTo>
                    <a:pt x="14667" y="14111"/>
                  </a:lnTo>
                  <a:lnTo>
                    <a:pt x="9795" y="19442"/>
                  </a:lnTo>
                  <a:lnTo>
                    <a:pt x="3086" y="40490"/>
                  </a:lnTo>
                  <a:lnTo>
                    <a:pt x="0" y="79181"/>
                  </a:lnTo>
                  <a:lnTo>
                    <a:pt x="5828" y="126394"/>
                  </a:lnTo>
                  <a:lnTo>
                    <a:pt x="19863" y="166018"/>
                  </a:lnTo>
                  <a:lnTo>
                    <a:pt x="37427" y="193359"/>
                  </a:lnTo>
                  <a:lnTo>
                    <a:pt x="43568" y="198051"/>
                  </a:lnTo>
                  <a:lnTo>
                    <a:pt x="49779" y="200472"/>
                  </a:lnTo>
                  <a:lnTo>
                    <a:pt x="56036" y="201382"/>
                  </a:lnTo>
                  <a:lnTo>
                    <a:pt x="61619" y="199871"/>
                  </a:lnTo>
                  <a:lnTo>
                    <a:pt x="71585" y="192548"/>
                  </a:lnTo>
                  <a:lnTo>
                    <a:pt x="85129" y="166412"/>
                  </a:lnTo>
                  <a:lnTo>
                    <a:pt x="99697" y="121720"/>
                  </a:lnTo>
                  <a:lnTo>
                    <a:pt x="102015" y="117130"/>
                  </a:lnTo>
                  <a:lnTo>
                    <a:pt x="103560" y="115481"/>
                  </a:lnTo>
                  <a:lnTo>
                    <a:pt x="104590" y="115793"/>
                  </a:lnTo>
                  <a:lnTo>
                    <a:pt x="121588" y="151969"/>
                  </a:lnTo>
                  <a:lnTo>
                    <a:pt x="133045" y="165379"/>
                  </a:lnTo>
                  <a:lnTo>
                    <a:pt x="151396" y="177491"/>
                  </a:lnTo>
                  <a:lnTo>
                    <a:pt x="163932" y="179309"/>
                  </a:lnTo>
                  <a:lnTo>
                    <a:pt x="170238" y="178806"/>
                  </a:lnTo>
                  <a:lnTo>
                    <a:pt x="182890" y="172603"/>
                  </a:lnTo>
                  <a:lnTo>
                    <a:pt x="189227" y="167985"/>
                  </a:lnTo>
                  <a:lnTo>
                    <a:pt x="198150" y="153447"/>
                  </a:lnTo>
                  <a:lnTo>
                    <a:pt x="211285" y="109499"/>
                  </a:lnTo>
                  <a:lnTo>
                    <a:pt x="212065" y="67438"/>
                  </a:lnTo>
                  <a:lnTo>
                    <a:pt x="205634" y="21944"/>
                  </a:lnTo>
                  <a:lnTo>
                    <a:pt x="201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29"/>
            <p:cNvSpPr/>
            <p:nvPr>
              <p:custDataLst>
                <p:tags r:id="rId208"/>
              </p:custDataLst>
            </p:nvPr>
          </p:nvSpPr>
          <p:spPr>
            <a:xfrm>
              <a:off x="2367694" y="1270000"/>
              <a:ext cx="96460" cy="164364"/>
            </a:xfrm>
            <a:custGeom>
              <a:avLst/>
              <a:gdLst/>
              <a:ahLst/>
              <a:cxnLst/>
              <a:rect l="0" t="0" r="0" b="0"/>
              <a:pathLst>
                <a:path w="96460" h="164364">
                  <a:moveTo>
                    <a:pt x="70706" y="0"/>
                  </a:moveTo>
                  <a:lnTo>
                    <a:pt x="70706" y="0"/>
                  </a:lnTo>
                  <a:lnTo>
                    <a:pt x="60593" y="0"/>
                  </a:lnTo>
                  <a:lnTo>
                    <a:pt x="37449" y="10113"/>
                  </a:lnTo>
                  <a:lnTo>
                    <a:pt x="14991" y="33257"/>
                  </a:lnTo>
                  <a:lnTo>
                    <a:pt x="1673" y="65828"/>
                  </a:lnTo>
                  <a:lnTo>
                    <a:pt x="0" y="102290"/>
                  </a:lnTo>
                  <a:lnTo>
                    <a:pt x="10715" y="136533"/>
                  </a:lnTo>
                  <a:lnTo>
                    <a:pt x="23347" y="152639"/>
                  </a:lnTo>
                  <a:lnTo>
                    <a:pt x="30667" y="158909"/>
                  </a:lnTo>
                  <a:lnTo>
                    <a:pt x="46326" y="163995"/>
                  </a:lnTo>
                  <a:lnTo>
                    <a:pt x="54452" y="164363"/>
                  </a:lnTo>
                  <a:lnTo>
                    <a:pt x="71008" y="159128"/>
                  </a:lnTo>
                  <a:lnTo>
                    <a:pt x="79374" y="154769"/>
                  </a:lnTo>
                  <a:lnTo>
                    <a:pt x="90551" y="138636"/>
                  </a:lnTo>
                  <a:lnTo>
                    <a:pt x="96459" y="115944"/>
                  </a:lnTo>
                  <a:lnTo>
                    <a:pt x="94407" y="71434"/>
                  </a:lnTo>
                  <a:lnTo>
                    <a:pt x="81727" y="27437"/>
                  </a:lnTo>
                  <a:lnTo>
                    <a:pt x="64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30"/>
            <p:cNvSpPr/>
            <p:nvPr>
              <p:custDataLst>
                <p:tags r:id="rId209"/>
              </p:custDataLst>
            </p:nvPr>
          </p:nvSpPr>
          <p:spPr>
            <a:xfrm>
              <a:off x="2242502" y="1257300"/>
              <a:ext cx="87949" cy="171451"/>
            </a:xfrm>
            <a:custGeom>
              <a:avLst/>
              <a:gdLst/>
              <a:ahLst/>
              <a:cxnLst/>
              <a:rect l="0" t="0" r="0" b="0"/>
              <a:pathLst>
                <a:path w="87949" h="171451">
                  <a:moveTo>
                    <a:pt x="11748" y="0"/>
                  </a:moveTo>
                  <a:lnTo>
                    <a:pt x="11748" y="0"/>
                  </a:lnTo>
                  <a:lnTo>
                    <a:pt x="6678" y="5775"/>
                  </a:lnTo>
                  <a:lnTo>
                    <a:pt x="2910" y="12209"/>
                  </a:lnTo>
                  <a:lnTo>
                    <a:pt x="3563" y="33878"/>
                  </a:lnTo>
                  <a:lnTo>
                    <a:pt x="9399" y="72805"/>
                  </a:lnTo>
                  <a:lnTo>
                    <a:pt x="9403" y="112584"/>
                  </a:lnTo>
                  <a:lnTo>
                    <a:pt x="5220" y="144152"/>
                  </a:lnTo>
                  <a:lnTo>
                    <a:pt x="3868" y="145490"/>
                  </a:lnTo>
                  <a:lnTo>
                    <a:pt x="2261" y="145677"/>
                  </a:lnTo>
                  <a:lnTo>
                    <a:pt x="1190" y="142979"/>
                  </a:lnTo>
                  <a:lnTo>
                    <a:pt x="0" y="132455"/>
                  </a:lnTo>
                  <a:lnTo>
                    <a:pt x="6072" y="97180"/>
                  </a:lnTo>
                  <a:lnTo>
                    <a:pt x="20179" y="50980"/>
                  </a:lnTo>
                  <a:lnTo>
                    <a:pt x="31723" y="29478"/>
                  </a:lnTo>
                  <a:lnTo>
                    <a:pt x="43203" y="17335"/>
                  </a:lnTo>
                  <a:lnTo>
                    <a:pt x="48241" y="15084"/>
                  </a:lnTo>
                  <a:lnTo>
                    <a:pt x="53010" y="14290"/>
                  </a:lnTo>
                  <a:lnTo>
                    <a:pt x="58306" y="16582"/>
                  </a:lnTo>
                  <a:lnTo>
                    <a:pt x="69835" y="26655"/>
                  </a:lnTo>
                  <a:lnTo>
                    <a:pt x="76370" y="44302"/>
                  </a:lnTo>
                  <a:lnTo>
                    <a:pt x="80049" y="79919"/>
                  </a:lnTo>
                  <a:lnTo>
                    <a:pt x="79257" y="117989"/>
                  </a:lnTo>
                  <a:lnTo>
                    <a:pt x="78441" y="139223"/>
                  </a:lnTo>
                  <a:lnTo>
                    <a:pt x="8794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31"/>
            <p:cNvSpPr/>
            <p:nvPr>
              <p:custDataLst>
                <p:tags r:id="rId210"/>
              </p:custDataLst>
            </p:nvPr>
          </p:nvSpPr>
          <p:spPr>
            <a:xfrm>
              <a:off x="2120900" y="1232783"/>
              <a:ext cx="80506" cy="218137"/>
            </a:xfrm>
            <a:custGeom>
              <a:avLst/>
              <a:gdLst/>
              <a:ahLst/>
              <a:cxnLst/>
              <a:rect l="0" t="0" r="0" b="0"/>
              <a:pathLst>
                <a:path w="80506" h="218137">
                  <a:moveTo>
                    <a:pt x="69850" y="5467"/>
                  </a:moveTo>
                  <a:lnTo>
                    <a:pt x="69850" y="5467"/>
                  </a:lnTo>
                  <a:lnTo>
                    <a:pt x="66479" y="2096"/>
                  </a:lnTo>
                  <a:lnTo>
                    <a:pt x="61061" y="441"/>
                  </a:lnTo>
                  <a:lnTo>
                    <a:pt x="57641" y="0"/>
                  </a:lnTo>
                  <a:lnTo>
                    <a:pt x="46085" y="2750"/>
                  </a:lnTo>
                  <a:lnTo>
                    <a:pt x="30353" y="14775"/>
                  </a:lnTo>
                  <a:lnTo>
                    <a:pt x="22192" y="27713"/>
                  </a:lnTo>
                  <a:lnTo>
                    <a:pt x="11204" y="59015"/>
                  </a:lnTo>
                  <a:lnTo>
                    <a:pt x="11159" y="87342"/>
                  </a:lnTo>
                  <a:lnTo>
                    <a:pt x="25186" y="109589"/>
                  </a:lnTo>
                  <a:lnTo>
                    <a:pt x="67444" y="155690"/>
                  </a:lnTo>
                  <a:lnTo>
                    <a:pt x="78423" y="169600"/>
                  </a:lnTo>
                  <a:lnTo>
                    <a:pt x="80505" y="176272"/>
                  </a:lnTo>
                  <a:lnTo>
                    <a:pt x="79054" y="189330"/>
                  </a:lnTo>
                  <a:lnTo>
                    <a:pt x="66933" y="208582"/>
                  </a:lnTo>
                  <a:lnTo>
                    <a:pt x="52090" y="215685"/>
                  </a:lnTo>
                  <a:lnTo>
                    <a:pt x="35146" y="218136"/>
                  </a:lnTo>
                  <a:lnTo>
                    <a:pt x="20559" y="216874"/>
                  </a:lnTo>
                  <a:lnTo>
                    <a:pt x="15117" y="210610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32"/>
            <p:cNvSpPr/>
            <p:nvPr>
              <p:custDataLst>
                <p:tags r:id="rId211"/>
              </p:custDataLst>
            </p:nvPr>
          </p:nvSpPr>
          <p:spPr>
            <a:xfrm>
              <a:off x="1885046" y="1094750"/>
              <a:ext cx="146955" cy="397501"/>
            </a:xfrm>
            <a:custGeom>
              <a:avLst/>
              <a:gdLst/>
              <a:ahLst/>
              <a:cxnLst/>
              <a:rect l="0" t="0" r="0" b="0"/>
              <a:pathLst>
                <a:path w="146955" h="397501">
                  <a:moveTo>
                    <a:pt x="115204" y="29200"/>
                  </a:moveTo>
                  <a:lnTo>
                    <a:pt x="115204" y="29200"/>
                  </a:lnTo>
                  <a:lnTo>
                    <a:pt x="106366" y="6056"/>
                  </a:lnTo>
                  <a:lnTo>
                    <a:pt x="102962" y="3187"/>
                  </a:lnTo>
                  <a:lnTo>
                    <a:pt x="93535" y="0"/>
                  </a:lnTo>
                  <a:lnTo>
                    <a:pt x="78527" y="6109"/>
                  </a:lnTo>
                  <a:lnTo>
                    <a:pt x="60803" y="20349"/>
                  </a:lnTo>
                  <a:lnTo>
                    <a:pt x="34958" y="59660"/>
                  </a:lnTo>
                  <a:lnTo>
                    <a:pt x="17921" y="100593"/>
                  </a:lnTo>
                  <a:lnTo>
                    <a:pt x="11543" y="124068"/>
                  </a:lnTo>
                  <a:lnTo>
                    <a:pt x="6585" y="148890"/>
                  </a:lnTo>
                  <a:lnTo>
                    <a:pt x="2575" y="174610"/>
                  </a:lnTo>
                  <a:lnTo>
                    <a:pt x="607" y="200223"/>
                  </a:lnTo>
                  <a:lnTo>
                    <a:pt x="0" y="225765"/>
                  </a:lnTo>
                  <a:lnTo>
                    <a:pt x="301" y="251260"/>
                  </a:lnTo>
                  <a:lnTo>
                    <a:pt x="6281" y="296521"/>
                  </a:lnTo>
                  <a:lnTo>
                    <a:pt x="16699" y="334982"/>
                  </a:lnTo>
                  <a:lnTo>
                    <a:pt x="30737" y="363835"/>
                  </a:lnTo>
                  <a:lnTo>
                    <a:pt x="52028" y="382773"/>
                  </a:lnTo>
                  <a:lnTo>
                    <a:pt x="64620" y="389799"/>
                  </a:lnTo>
                  <a:lnTo>
                    <a:pt x="95544" y="395723"/>
                  </a:lnTo>
                  <a:lnTo>
                    <a:pt x="146954" y="39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33"/>
            <p:cNvSpPr/>
            <p:nvPr>
              <p:custDataLst>
                <p:tags r:id="rId212"/>
              </p:custDataLst>
            </p:nvPr>
          </p:nvSpPr>
          <p:spPr>
            <a:xfrm>
              <a:off x="1670050" y="1250950"/>
              <a:ext cx="127001" cy="220706"/>
            </a:xfrm>
            <a:custGeom>
              <a:avLst/>
              <a:gdLst/>
              <a:ahLst/>
              <a:cxnLst/>
              <a:rect l="0" t="0" r="0" b="0"/>
              <a:pathLst>
                <a:path w="127001" h="220706">
                  <a:moveTo>
                    <a:pt x="0" y="88900"/>
                  </a:moveTo>
                  <a:lnTo>
                    <a:pt x="0" y="88900"/>
                  </a:lnTo>
                  <a:lnTo>
                    <a:pt x="0" y="82158"/>
                  </a:lnTo>
                  <a:lnTo>
                    <a:pt x="7526" y="75085"/>
                  </a:lnTo>
                  <a:lnTo>
                    <a:pt x="20278" y="68649"/>
                  </a:lnTo>
                  <a:lnTo>
                    <a:pt x="35353" y="65788"/>
                  </a:lnTo>
                  <a:lnTo>
                    <a:pt x="51461" y="70162"/>
                  </a:lnTo>
                  <a:lnTo>
                    <a:pt x="59707" y="74291"/>
                  </a:lnTo>
                  <a:lnTo>
                    <a:pt x="74514" y="90168"/>
                  </a:lnTo>
                  <a:lnTo>
                    <a:pt x="86034" y="112041"/>
                  </a:lnTo>
                  <a:lnTo>
                    <a:pt x="91154" y="138226"/>
                  </a:lnTo>
                  <a:lnTo>
                    <a:pt x="87294" y="177363"/>
                  </a:lnTo>
                  <a:lnTo>
                    <a:pt x="79014" y="197361"/>
                  </a:lnTo>
                  <a:lnTo>
                    <a:pt x="64334" y="216757"/>
                  </a:lnTo>
                  <a:lnTo>
                    <a:pt x="59823" y="220705"/>
                  </a:lnTo>
                  <a:lnTo>
                    <a:pt x="56110" y="220514"/>
                  </a:lnTo>
                  <a:lnTo>
                    <a:pt x="52929" y="217565"/>
                  </a:lnTo>
                  <a:lnTo>
                    <a:pt x="50102" y="212777"/>
                  </a:lnTo>
                  <a:lnTo>
                    <a:pt x="46125" y="179069"/>
                  </a:lnTo>
                  <a:lnTo>
                    <a:pt x="50839" y="137912"/>
                  </a:lnTo>
                  <a:lnTo>
                    <a:pt x="61401" y="90928"/>
                  </a:lnTo>
                  <a:lnTo>
                    <a:pt x="77854" y="51231"/>
                  </a:lnTo>
                  <a:lnTo>
                    <a:pt x="96926" y="2606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34"/>
            <p:cNvSpPr/>
            <p:nvPr>
              <p:custDataLst>
                <p:tags r:id="rId213"/>
              </p:custDataLst>
            </p:nvPr>
          </p:nvSpPr>
          <p:spPr>
            <a:xfrm>
              <a:off x="1558739" y="1085378"/>
              <a:ext cx="129614" cy="462215"/>
            </a:xfrm>
            <a:custGeom>
              <a:avLst/>
              <a:gdLst/>
              <a:ahLst/>
              <a:cxnLst/>
              <a:rect l="0" t="0" r="0" b="0"/>
              <a:pathLst>
                <a:path w="129614" h="462215">
                  <a:moveTo>
                    <a:pt x="16061" y="127472"/>
                  </a:moveTo>
                  <a:lnTo>
                    <a:pt x="16061" y="127472"/>
                  </a:lnTo>
                  <a:lnTo>
                    <a:pt x="10594" y="122005"/>
                  </a:lnTo>
                  <a:lnTo>
                    <a:pt x="9973" y="131496"/>
                  </a:lnTo>
                  <a:lnTo>
                    <a:pt x="15538" y="170992"/>
                  </a:lnTo>
                  <a:lnTo>
                    <a:pt x="21943" y="202553"/>
                  </a:lnTo>
                  <a:lnTo>
                    <a:pt x="29494" y="241510"/>
                  </a:lnTo>
                  <a:lnTo>
                    <a:pt x="36848" y="285400"/>
                  </a:lnTo>
                  <a:lnTo>
                    <a:pt x="39796" y="308957"/>
                  </a:lnTo>
                  <a:lnTo>
                    <a:pt x="44954" y="355593"/>
                  </a:lnTo>
                  <a:lnTo>
                    <a:pt x="49599" y="397487"/>
                  </a:lnTo>
                  <a:lnTo>
                    <a:pt x="52809" y="439918"/>
                  </a:lnTo>
                  <a:lnTo>
                    <a:pt x="53760" y="460251"/>
                  </a:lnTo>
                  <a:lnTo>
                    <a:pt x="53188" y="462214"/>
                  </a:lnTo>
                  <a:lnTo>
                    <a:pt x="52102" y="462111"/>
                  </a:lnTo>
                  <a:lnTo>
                    <a:pt x="50671" y="460631"/>
                  </a:lnTo>
                  <a:lnTo>
                    <a:pt x="36826" y="413467"/>
                  </a:lnTo>
                  <a:lnTo>
                    <a:pt x="23643" y="366999"/>
                  </a:lnTo>
                  <a:lnTo>
                    <a:pt x="17588" y="337957"/>
                  </a:lnTo>
                  <a:lnTo>
                    <a:pt x="12140" y="305895"/>
                  </a:lnTo>
                  <a:lnTo>
                    <a:pt x="7097" y="271821"/>
                  </a:lnTo>
                  <a:lnTo>
                    <a:pt x="3735" y="239227"/>
                  </a:lnTo>
                  <a:lnTo>
                    <a:pt x="1494" y="207620"/>
                  </a:lnTo>
                  <a:lnTo>
                    <a:pt x="0" y="176670"/>
                  </a:lnTo>
                  <a:lnTo>
                    <a:pt x="414" y="149688"/>
                  </a:lnTo>
                  <a:lnTo>
                    <a:pt x="4638" y="102773"/>
                  </a:lnTo>
                  <a:lnTo>
                    <a:pt x="9338" y="68282"/>
                  </a:lnTo>
                  <a:lnTo>
                    <a:pt x="15190" y="41899"/>
                  </a:lnTo>
                  <a:lnTo>
                    <a:pt x="24846" y="20765"/>
                  </a:lnTo>
                  <a:lnTo>
                    <a:pt x="38075" y="7610"/>
                  </a:lnTo>
                  <a:lnTo>
                    <a:pt x="45553" y="3114"/>
                  </a:lnTo>
                  <a:lnTo>
                    <a:pt x="61389" y="0"/>
                  </a:lnTo>
                  <a:lnTo>
                    <a:pt x="69563" y="157"/>
                  </a:lnTo>
                  <a:lnTo>
                    <a:pt x="86171" y="7858"/>
                  </a:lnTo>
                  <a:lnTo>
                    <a:pt x="94551" y="13863"/>
                  </a:lnTo>
                  <a:lnTo>
                    <a:pt x="116458" y="45911"/>
                  </a:lnTo>
                  <a:lnTo>
                    <a:pt x="129613" y="90057"/>
                  </a:lnTo>
                  <a:lnTo>
                    <a:pt x="127912" y="120486"/>
                  </a:lnTo>
                  <a:lnTo>
                    <a:pt x="118689" y="149767"/>
                  </a:lnTo>
                  <a:lnTo>
                    <a:pt x="102831" y="176892"/>
                  </a:lnTo>
                  <a:lnTo>
                    <a:pt x="67327" y="209221"/>
                  </a:lnTo>
                  <a:lnTo>
                    <a:pt x="43550" y="218368"/>
                  </a:lnTo>
                  <a:lnTo>
                    <a:pt x="32270" y="219819"/>
                  </a:lnTo>
                  <a:lnTo>
                    <a:pt x="24045" y="217965"/>
                  </a:lnTo>
                  <a:lnTo>
                    <a:pt x="17856" y="213906"/>
                  </a:lnTo>
                  <a:lnTo>
                    <a:pt x="3361" y="197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69"/>
          <p:cNvGrpSpPr/>
          <p:nvPr/>
        </p:nvGrpSpPr>
        <p:grpSpPr>
          <a:xfrm>
            <a:off x="3206750" y="1263650"/>
            <a:ext cx="171451" cy="133351"/>
            <a:chOff x="3206750" y="1263650"/>
            <a:chExt cx="171451" cy="133351"/>
          </a:xfrm>
        </p:grpSpPr>
        <p:sp>
          <p:nvSpPr>
            <p:cNvPr id="42" name="SMARTInkShape-2235"/>
            <p:cNvSpPr/>
            <p:nvPr>
              <p:custDataLst>
                <p:tags r:id="rId204"/>
              </p:custDataLst>
            </p:nvPr>
          </p:nvSpPr>
          <p:spPr>
            <a:xfrm>
              <a:off x="3206750" y="134620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0" y="50800"/>
                  </a:moveTo>
                  <a:lnTo>
                    <a:pt x="0" y="50800"/>
                  </a:lnTo>
                  <a:lnTo>
                    <a:pt x="33240" y="39955"/>
                  </a:lnTo>
                  <a:lnTo>
                    <a:pt x="66514" y="29752"/>
                  </a:lnTo>
                  <a:lnTo>
                    <a:pt x="106702" y="181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36"/>
            <p:cNvSpPr/>
            <p:nvPr>
              <p:custDataLst>
                <p:tags r:id="rId205"/>
              </p:custDataLst>
            </p:nvPr>
          </p:nvSpPr>
          <p:spPr>
            <a:xfrm>
              <a:off x="3206750" y="12636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6139" y="9329"/>
                  </a:lnTo>
                  <a:lnTo>
                    <a:pt x="76951" y="4146"/>
                  </a:lnTo>
                  <a:lnTo>
                    <a:pt x="114164" y="184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70"/>
          <p:cNvGrpSpPr/>
          <p:nvPr/>
        </p:nvGrpSpPr>
        <p:grpSpPr>
          <a:xfrm>
            <a:off x="3886200" y="1011135"/>
            <a:ext cx="1752601" cy="500069"/>
            <a:chOff x="3886200" y="1011135"/>
            <a:chExt cx="1752601" cy="500069"/>
          </a:xfrm>
        </p:grpSpPr>
        <p:sp>
          <p:nvSpPr>
            <p:cNvPr id="45" name="SMARTInkShape-2237"/>
            <p:cNvSpPr/>
            <p:nvPr>
              <p:custDataLst>
                <p:tags r:id="rId196"/>
              </p:custDataLst>
            </p:nvPr>
          </p:nvSpPr>
          <p:spPr>
            <a:xfrm>
              <a:off x="5406926" y="1106122"/>
              <a:ext cx="231875" cy="214679"/>
            </a:xfrm>
            <a:custGeom>
              <a:avLst/>
              <a:gdLst/>
              <a:ahLst/>
              <a:cxnLst/>
              <a:rect l="0" t="0" r="0" b="0"/>
              <a:pathLst>
                <a:path w="231875" h="214679">
                  <a:moveTo>
                    <a:pt x="155674" y="17828"/>
                  </a:moveTo>
                  <a:lnTo>
                    <a:pt x="155674" y="17828"/>
                  </a:lnTo>
                  <a:lnTo>
                    <a:pt x="155674" y="14457"/>
                  </a:lnTo>
                  <a:lnTo>
                    <a:pt x="157555" y="10921"/>
                  </a:lnTo>
                  <a:lnTo>
                    <a:pt x="167229" y="0"/>
                  </a:lnTo>
                  <a:lnTo>
                    <a:pt x="167612" y="298"/>
                  </a:lnTo>
                  <a:lnTo>
                    <a:pt x="168035" y="2511"/>
                  </a:lnTo>
                  <a:lnTo>
                    <a:pt x="122878" y="29317"/>
                  </a:lnTo>
                  <a:lnTo>
                    <a:pt x="82143" y="52590"/>
                  </a:lnTo>
                  <a:lnTo>
                    <a:pt x="40045" y="80669"/>
                  </a:lnTo>
                  <a:lnTo>
                    <a:pt x="7306" y="109620"/>
                  </a:lnTo>
                  <a:lnTo>
                    <a:pt x="1538" y="118832"/>
                  </a:lnTo>
                  <a:lnTo>
                    <a:pt x="0" y="123264"/>
                  </a:lnTo>
                  <a:lnTo>
                    <a:pt x="1797" y="127630"/>
                  </a:lnTo>
                  <a:lnTo>
                    <a:pt x="11319" y="136244"/>
                  </a:lnTo>
                  <a:lnTo>
                    <a:pt x="56342" y="153271"/>
                  </a:lnTo>
                  <a:lnTo>
                    <a:pt x="101861" y="165988"/>
                  </a:lnTo>
                  <a:lnTo>
                    <a:pt x="146236" y="178693"/>
                  </a:lnTo>
                  <a:lnTo>
                    <a:pt x="185098" y="191394"/>
                  </a:lnTo>
                  <a:lnTo>
                    <a:pt x="222308" y="207361"/>
                  </a:lnTo>
                  <a:lnTo>
                    <a:pt x="231874" y="21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38"/>
            <p:cNvSpPr/>
            <p:nvPr>
              <p:custDataLst>
                <p:tags r:id="rId197"/>
              </p:custDataLst>
            </p:nvPr>
          </p:nvSpPr>
          <p:spPr>
            <a:xfrm>
              <a:off x="5075293" y="1145372"/>
              <a:ext cx="134549" cy="365832"/>
            </a:xfrm>
            <a:custGeom>
              <a:avLst/>
              <a:gdLst/>
              <a:ahLst/>
              <a:cxnLst/>
              <a:rect l="0" t="0" r="0" b="0"/>
              <a:pathLst>
                <a:path w="134549" h="365832">
                  <a:moveTo>
                    <a:pt x="17407" y="61128"/>
                  </a:moveTo>
                  <a:lnTo>
                    <a:pt x="17407" y="61128"/>
                  </a:lnTo>
                  <a:lnTo>
                    <a:pt x="5474" y="92521"/>
                  </a:lnTo>
                  <a:lnTo>
                    <a:pt x="466" y="130167"/>
                  </a:lnTo>
                  <a:lnTo>
                    <a:pt x="0" y="161662"/>
                  </a:lnTo>
                  <a:lnTo>
                    <a:pt x="2145" y="196826"/>
                  </a:lnTo>
                  <a:lnTo>
                    <a:pt x="5450" y="231740"/>
                  </a:lnTo>
                  <a:lnTo>
                    <a:pt x="8565" y="266072"/>
                  </a:lnTo>
                  <a:lnTo>
                    <a:pt x="9949" y="300146"/>
                  </a:lnTo>
                  <a:lnTo>
                    <a:pt x="10728" y="340949"/>
                  </a:lnTo>
                  <a:lnTo>
                    <a:pt x="11013" y="365783"/>
                  </a:lnTo>
                  <a:lnTo>
                    <a:pt x="11028" y="365831"/>
                  </a:lnTo>
                  <a:lnTo>
                    <a:pt x="16522" y="320453"/>
                  </a:lnTo>
                  <a:lnTo>
                    <a:pt x="22659" y="280571"/>
                  </a:lnTo>
                  <a:lnTo>
                    <a:pt x="27258" y="256107"/>
                  </a:lnTo>
                  <a:lnTo>
                    <a:pt x="33146" y="227097"/>
                  </a:lnTo>
                  <a:lnTo>
                    <a:pt x="39895" y="195057"/>
                  </a:lnTo>
                  <a:lnTo>
                    <a:pt x="47215" y="160998"/>
                  </a:lnTo>
                  <a:lnTo>
                    <a:pt x="54918" y="130530"/>
                  </a:lnTo>
                  <a:lnTo>
                    <a:pt x="62875" y="102457"/>
                  </a:lnTo>
                  <a:lnTo>
                    <a:pt x="77832" y="55508"/>
                  </a:lnTo>
                  <a:lnTo>
                    <a:pt x="94186" y="15326"/>
                  </a:lnTo>
                  <a:lnTo>
                    <a:pt x="103506" y="2436"/>
                  </a:lnTo>
                  <a:lnTo>
                    <a:pt x="107262" y="128"/>
                  </a:lnTo>
                  <a:lnTo>
                    <a:pt x="110472" y="0"/>
                  </a:lnTo>
                  <a:lnTo>
                    <a:pt x="113316" y="1326"/>
                  </a:lnTo>
                  <a:lnTo>
                    <a:pt x="127434" y="30160"/>
                  </a:lnTo>
                  <a:lnTo>
                    <a:pt x="133336" y="60770"/>
                  </a:lnTo>
                  <a:lnTo>
                    <a:pt x="134548" y="95541"/>
                  </a:lnTo>
                  <a:lnTo>
                    <a:pt x="130382" y="132162"/>
                  </a:lnTo>
                  <a:lnTo>
                    <a:pt x="109991" y="178366"/>
                  </a:lnTo>
                  <a:lnTo>
                    <a:pt x="78236" y="212125"/>
                  </a:lnTo>
                  <a:lnTo>
                    <a:pt x="56201" y="223488"/>
                  </a:lnTo>
                  <a:lnTo>
                    <a:pt x="45387" y="226518"/>
                  </a:lnTo>
                  <a:lnTo>
                    <a:pt x="36766" y="224305"/>
                  </a:lnTo>
                  <a:lnTo>
                    <a:pt x="29607" y="218596"/>
                  </a:lnTo>
                  <a:lnTo>
                    <a:pt x="11057" y="194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239"/>
            <p:cNvSpPr/>
            <p:nvPr>
              <p:custDataLst>
                <p:tags r:id="rId198"/>
              </p:custDataLst>
            </p:nvPr>
          </p:nvSpPr>
          <p:spPr>
            <a:xfrm>
              <a:off x="4879031" y="1187600"/>
              <a:ext cx="137470" cy="132858"/>
            </a:xfrm>
            <a:custGeom>
              <a:avLst/>
              <a:gdLst/>
              <a:ahLst/>
              <a:cxnLst/>
              <a:rect l="0" t="0" r="0" b="0"/>
              <a:pathLst>
                <a:path w="137470" h="132858">
                  <a:moveTo>
                    <a:pt x="23169" y="6200"/>
                  </a:moveTo>
                  <a:lnTo>
                    <a:pt x="23169" y="6200"/>
                  </a:lnTo>
                  <a:lnTo>
                    <a:pt x="13030" y="17750"/>
                  </a:lnTo>
                  <a:lnTo>
                    <a:pt x="2918" y="38001"/>
                  </a:lnTo>
                  <a:lnTo>
                    <a:pt x="0" y="62581"/>
                  </a:lnTo>
                  <a:lnTo>
                    <a:pt x="6808" y="109119"/>
                  </a:lnTo>
                  <a:lnTo>
                    <a:pt x="16126" y="128338"/>
                  </a:lnTo>
                  <a:lnTo>
                    <a:pt x="20039" y="132685"/>
                  </a:lnTo>
                  <a:lnTo>
                    <a:pt x="21082" y="132857"/>
                  </a:lnTo>
                  <a:lnTo>
                    <a:pt x="22242" y="127403"/>
                  </a:lnTo>
                  <a:lnTo>
                    <a:pt x="23752" y="89136"/>
                  </a:lnTo>
                  <a:lnTo>
                    <a:pt x="28908" y="51078"/>
                  </a:lnTo>
                  <a:lnTo>
                    <a:pt x="43558" y="4061"/>
                  </a:lnTo>
                  <a:lnTo>
                    <a:pt x="45934" y="1246"/>
                  </a:lnTo>
                  <a:lnTo>
                    <a:pt x="48224" y="75"/>
                  </a:lnTo>
                  <a:lnTo>
                    <a:pt x="50455" y="0"/>
                  </a:lnTo>
                  <a:lnTo>
                    <a:pt x="56698" y="5561"/>
                  </a:lnTo>
                  <a:lnTo>
                    <a:pt x="60338" y="10007"/>
                  </a:lnTo>
                  <a:lnTo>
                    <a:pt x="64384" y="20592"/>
                  </a:lnTo>
                  <a:lnTo>
                    <a:pt x="70851" y="50167"/>
                  </a:lnTo>
                  <a:lnTo>
                    <a:pt x="68184" y="70220"/>
                  </a:lnTo>
                  <a:lnTo>
                    <a:pt x="68701" y="71458"/>
                  </a:lnTo>
                  <a:lnTo>
                    <a:pt x="69752" y="71577"/>
                  </a:lnTo>
                  <a:lnTo>
                    <a:pt x="71158" y="70952"/>
                  </a:lnTo>
                  <a:lnTo>
                    <a:pt x="72719" y="64612"/>
                  </a:lnTo>
                  <a:lnTo>
                    <a:pt x="74825" y="54033"/>
                  </a:lnTo>
                  <a:lnTo>
                    <a:pt x="84649" y="32916"/>
                  </a:lnTo>
                  <a:lnTo>
                    <a:pt x="99946" y="15057"/>
                  </a:lnTo>
                  <a:lnTo>
                    <a:pt x="109268" y="10136"/>
                  </a:lnTo>
                  <a:lnTo>
                    <a:pt x="112318" y="9530"/>
                  </a:lnTo>
                  <a:lnTo>
                    <a:pt x="114352" y="9831"/>
                  </a:lnTo>
                  <a:lnTo>
                    <a:pt x="115708" y="10737"/>
                  </a:lnTo>
                  <a:lnTo>
                    <a:pt x="120986" y="25497"/>
                  </a:lnTo>
                  <a:lnTo>
                    <a:pt x="126152" y="68966"/>
                  </a:lnTo>
                  <a:lnTo>
                    <a:pt x="137469" y="10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240"/>
            <p:cNvSpPr/>
            <p:nvPr>
              <p:custDataLst>
                <p:tags r:id="rId199"/>
              </p:custDataLst>
            </p:nvPr>
          </p:nvSpPr>
          <p:spPr>
            <a:xfrm>
              <a:off x="4737100" y="1168042"/>
              <a:ext cx="88901" cy="133709"/>
            </a:xfrm>
            <a:custGeom>
              <a:avLst/>
              <a:gdLst/>
              <a:ahLst/>
              <a:cxnLst/>
              <a:rect l="0" t="0" r="0" b="0"/>
              <a:pathLst>
                <a:path w="88901" h="133709">
                  <a:moveTo>
                    <a:pt x="0" y="51158"/>
                  </a:moveTo>
                  <a:lnTo>
                    <a:pt x="0" y="51158"/>
                  </a:lnTo>
                  <a:lnTo>
                    <a:pt x="0" y="57900"/>
                  </a:lnTo>
                  <a:lnTo>
                    <a:pt x="1882" y="63092"/>
                  </a:lnTo>
                  <a:lnTo>
                    <a:pt x="3371" y="65464"/>
                  </a:lnTo>
                  <a:lnTo>
                    <a:pt x="5775" y="67045"/>
                  </a:lnTo>
                  <a:lnTo>
                    <a:pt x="12209" y="68802"/>
                  </a:lnTo>
                  <a:lnTo>
                    <a:pt x="21654" y="65820"/>
                  </a:lnTo>
                  <a:lnTo>
                    <a:pt x="44964" y="52408"/>
                  </a:lnTo>
                  <a:lnTo>
                    <a:pt x="60281" y="33576"/>
                  </a:lnTo>
                  <a:lnTo>
                    <a:pt x="67015" y="13493"/>
                  </a:lnTo>
                  <a:lnTo>
                    <a:pt x="66549" y="8409"/>
                  </a:lnTo>
                  <a:lnTo>
                    <a:pt x="64827" y="4314"/>
                  </a:lnTo>
                  <a:lnTo>
                    <a:pt x="62268" y="879"/>
                  </a:lnTo>
                  <a:lnTo>
                    <a:pt x="57740" y="0"/>
                  </a:lnTo>
                  <a:lnTo>
                    <a:pt x="45183" y="2786"/>
                  </a:lnTo>
                  <a:lnTo>
                    <a:pt x="32075" y="14372"/>
                  </a:lnTo>
                  <a:lnTo>
                    <a:pt x="9785" y="47184"/>
                  </a:lnTo>
                  <a:lnTo>
                    <a:pt x="8112" y="65855"/>
                  </a:lnTo>
                  <a:lnTo>
                    <a:pt x="12778" y="85207"/>
                  </a:lnTo>
                  <a:lnTo>
                    <a:pt x="21906" y="103215"/>
                  </a:lnTo>
                  <a:lnTo>
                    <a:pt x="36783" y="116863"/>
                  </a:lnTo>
                  <a:lnTo>
                    <a:pt x="54448" y="126221"/>
                  </a:lnTo>
                  <a:lnTo>
                    <a:pt x="88900" y="13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41"/>
            <p:cNvSpPr/>
            <p:nvPr>
              <p:custDataLst>
                <p:tags r:id="rId200"/>
              </p:custDataLst>
            </p:nvPr>
          </p:nvSpPr>
          <p:spPr>
            <a:xfrm>
              <a:off x="4566533" y="1181100"/>
              <a:ext cx="132468" cy="31751"/>
            </a:xfrm>
            <a:custGeom>
              <a:avLst/>
              <a:gdLst/>
              <a:ahLst/>
              <a:cxnLst/>
              <a:rect l="0" t="0" r="0" b="0"/>
              <a:pathLst>
                <a:path w="132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1044"/>
                  </a:lnTo>
                  <a:lnTo>
                    <a:pt x="441" y="29868"/>
                  </a:lnTo>
                  <a:lnTo>
                    <a:pt x="0" y="28379"/>
                  </a:lnTo>
                  <a:lnTo>
                    <a:pt x="19604" y="19541"/>
                  </a:lnTo>
                  <a:lnTo>
                    <a:pt x="55595" y="11356"/>
                  </a:lnTo>
                  <a:lnTo>
                    <a:pt x="100910" y="4462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242"/>
            <p:cNvSpPr/>
            <p:nvPr>
              <p:custDataLst>
                <p:tags r:id="rId201"/>
              </p:custDataLst>
            </p:nvPr>
          </p:nvSpPr>
          <p:spPr>
            <a:xfrm>
              <a:off x="4232950" y="1017765"/>
              <a:ext cx="142201" cy="360186"/>
            </a:xfrm>
            <a:custGeom>
              <a:avLst/>
              <a:gdLst/>
              <a:ahLst/>
              <a:cxnLst/>
              <a:rect l="0" t="0" r="0" b="0"/>
              <a:pathLst>
                <a:path w="142201" h="360186">
                  <a:moveTo>
                    <a:pt x="129500" y="10935"/>
                  </a:moveTo>
                  <a:lnTo>
                    <a:pt x="129500" y="10935"/>
                  </a:lnTo>
                  <a:lnTo>
                    <a:pt x="119387" y="4193"/>
                  </a:lnTo>
                  <a:lnTo>
                    <a:pt x="99613" y="0"/>
                  </a:lnTo>
                  <a:lnTo>
                    <a:pt x="82115" y="4664"/>
                  </a:lnTo>
                  <a:lnTo>
                    <a:pt x="72510" y="8871"/>
                  </a:lnTo>
                  <a:lnTo>
                    <a:pt x="38766" y="41760"/>
                  </a:lnTo>
                  <a:lnTo>
                    <a:pt x="20029" y="77081"/>
                  </a:lnTo>
                  <a:lnTo>
                    <a:pt x="6763" y="120767"/>
                  </a:lnTo>
                  <a:lnTo>
                    <a:pt x="3225" y="146245"/>
                  </a:lnTo>
                  <a:lnTo>
                    <a:pt x="867" y="173108"/>
                  </a:lnTo>
                  <a:lnTo>
                    <a:pt x="0" y="198778"/>
                  </a:lnTo>
                  <a:lnTo>
                    <a:pt x="128" y="223653"/>
                  </a:lnTo>
                  <a:lnTo>
                    <a:pt x="918" y="247997"/>
                  </a:lnTo>
                  <a:lnTo>
                    <a:pt x="16849" y="288216"/>
                  </a:lnTo>
                  <a:lnTo>
                    <a:pt x="28999" y="305856"/>
                  </a:lnTo>
                  <a:lnTo>
                    <a:pt x="68841" y="331100"/>
                  </a:lnTo>
                  <a:lnTo>
                    <a:pt x="109595" y="347258"/>
                  </a:lnTo>
                  <a:lnTo>
                    <a:pt x="142200" y="36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43"/>
            <p:cNvSpPr/>
            <p:nvPr>
              <p:custDataLst>
                <p:tags r:id="rId202"/>
              </p:custDataLst>
            </p:nvPr>
          </p:nvSpPr>
          <p:spPr>
            <a:xfrm>
              <a:off x="3960624" y="1193800"/>
              <a:ext cx="122427" cy="209861"/>
            </a:xfrm>
            <a:custGeom>
              <a:avLst/>
              <a:gdLst/>
              <a:ahLst/>
              <a:cxnLst/>
              <a:rect l="0" t="0" r="0" b="0"/>
              <a:pathLst>
                <a:path w="122427" h="209861">
                  <a:moveTo>
                    <a:pt x="14476" y="63500"/>
                  </a:moveTo>
                  <a:lnTo>
                    <a:pt x="14476" y="63500"/>
                  </a:lnTo>
                  <a:lnTo>
                    <a:pt x="170" y="49194"/>
                  </a:lnTo>
                  <a:lnTo>
                    <a:pt x="0" y="48318"/>
                  </a:lnTo>
                  <a:lnTo>
                    <a:pt x="1298" y="48440"/>
                  </a:lnTo>
                  <a:lnTo>
                    <a:pt x="23632" y="60447"/>
                  </a:lnTo>
                  <a:lnTo>
                    <a:pt x="61310" y="94751"/>
                  </a:lnTo>
                  <a:lnTo>
                    <a:pt x="79270" y="119958"/>
                  </a:lnTo>
                  <a:lnTo>
                    <a:pt x="89135" y="147624"/>
                  </a:lnTo>
                  <a:lnTo>
                    <a:pt x="92108" y="174266"/>
                  </a:lnTo>
                  <a:lnTo>
                    <a:pt x="88725" y="195515"/>
                  </a:lnTo>
                  <a:lnTo>
                    <a:pt x="85142" y="202310"/>
                  </a:lnTo>
                  <a:lnTo>
                    <a:pt x="80637" y="206840"/>
                  </a:lnTo>
                  <a:lnTo>
                    <a:pt x="75516" y="209860"/>
                  </a:lnTo>
                  <a:lnTo>
                    <a:pt x="70692" y="209757"/>
                  </a:lnTo>
                  <a:lnTo>
                    <a:pt x="66064" y="207571"/>
                  </a:lnTo>
                  <a:lnTo>
                    <a:pt x="61568" y="203997"/>
                  </a:lnTo>
                  <a:lnTo>
                    <a:pt x="56573" y="184975"/>
                  </a:lnTo>
                  <a:lnTo>
                    <a:pt x="57175" y="154178"/>
                  </a:lnTo>
                  <a:lnTo>
                    <a:pt x="66849" y="109916"/>
                  </a:lnTo>
                  <a:lnTo>
                    <a:pt x="86201" y="65315"/>
                  </a:lnTo>
                  <a:lnTo>
                    <a:pt x="1224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44"/>
            <p:cNvSpPr/>
            <p:nvPr>
              <p:custDataLst>
                <p:tags r:id="rId203"/>
              </p:custDataLst>
            </p:nvPr>
          </p:nvSpPr>
          <p:spPr>
            <a:xfrm>
              <a:off x="3886200" y="1011135"/>
              <a:ext cx="97399" cy="426526"/>
            </a:xfrm>
            <a:custGeom>
              <a:avLst/>
              <a:gdLst/>
              <a:ahLst/>
              <a:cxnLst/>
              <a:rect l="0" t="0" r="0" b="0"/>
              <a:pathLst>
                <a:path w="97399" h="426526">
                  <a:moveTo>
                    <a:pt x="0" y="157265"/>
                  </a:moveTo>
                  <a:lnTo>
                    <a:pt x="0" y="157265"/>
                  </a:lnTo>
                  <a:lnTo>
                    <a:pt x="0" y="150523"/>
                  </a:lnTo>
                  <a:lnTo>
                    <a:pt x="705" y="148537"/>
                  </a:lnTo>
                  <a:lnTo>
                    <a:pt x="1881" y="147213"/>
                  </a:lnTo>
                  <a:lnTo>
                    <a:pt x="3371" y="146330"/>
                  </a:lnTo>
                  <a:lnTo>
                    <a:pt x="5026" y="154757"/>
                  </a:lnTo>
                  <a:lnTo>
                    <a:pt x="12830" y="199025"/>
                  </a:lnTo>
                  <a:lnTo>
                    <a:pt x="16285" y="233445"/>
                  </a:lnTo>
                  <a:lnTo>
                    <a:pt x="18527" y="272967"/>
                  </a:lnTo>
                  <a:lnTo>
                    <a:pt x="21875" y="316403"/>
                  </a:lnTo>
                  <a:lnTo>
                    <a:pt x="23833" y="355934"/>
                  </a:lnTo>
                  <a:lnTo>
                    <a:pt x="24936" y="402397"/>
                  </a:lnTo>
                  <a:lnTo>
                    <a:pt x="25308" y="426525"/>
                  </a:lnTo>
                  <a:lnTo>
                    <a:pt x="18480" y="382108"/>
                  </a:lnTo>
                  <a:lnTo>
                    <a:pt x="14563" y="334806"/>
                  </a:lnTo>
                  <a:lnTo>
                    <a:pt x="12531" y="302437"/>
                  </a:lnTo>
                  <a:lnTo>
                    <a:pt x="10471" y="266746"/>
                  </a:lnTo>
                  <a:lnTo>
                    <a:pt x="11214" y="228841"/>
                  </a:lnTo>
                  <a:lnTo>
                    <a:pt x="13826" y="189460"/>
                  </a:lnTo>
                  <a:lnTo>
                    <a:pt x="17684" y="149095"/>
                  </a:lnTo>
                  <a:lnTo>
                    <a:pt x="23078" y="115130"/>
                  </a:lnTo>
                  <a:lnTo>
                    <a:pt x="29497" y="85430"/>
                  </a:lnTo>
                  <a:lnTo>
                    <a:pt x="42037" y="39966"/>
                  </a:lnTo>
                  <a:lnTo>
                    <a:pt x="58391" y="742"/>
                  </a:lnTo>
                  <a:lnTo>
                    <a:pt x="61506" y="0"/>
                  </a:lnTo>
                  <a:lnTo>
                    <a:pt x="64993" y="1621"/>
                  </a:lnTo>
                  <a:lnTo>
                    <a:pt x="80405" y="19661"/>
                  </a:lnTo>
                  <a:lnTo>
                    <a:pt x="87470" y="29546"/>
                  </a:lnTo>
                  <a:lnTo>
                    <a:pt x="95320" y="53699"/>
                  </a:lnTo>
                  <a:lnTo>
                    <a:pt x="97398" y="80191"/>
                  </a:lnTo>
                  <a:lnTo>
                    <a:pt x="93618" y="106077"/>
                  </a:lnTo>
                  <a:lnTo>
                    <a:pt x="76814" y="141079"/>
                  </a:lnTo>
                  <a:lnTo>
                    <a:pt x="52332" y="172255"/>
                  </a:lnTo>
                  <a:lnTo>
                    <a:pt x="38100" y="182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2245"/>
          <p:cNvSpPr/>
          <p:nvPr>
            <p:custDataLst>
              <p:tags r:id="rId1"/>
            </p:custDataLst>
          </p:nvPr>
        </p:nvSpPr>
        <p:spPr>
          <a:xfrm>
            <a:off x="4650353" y="1003300"/>
            <a:ext cx="61348" cy="359455"/>
          </a:xfrm>
          <a:custGeom>
            <a:avLst/>
            <a:gdLst/>
            <a:ahLst/>
            <a:cxnLst/>
            <a:rect l="0" t="0" r="0" b="0"/>
            <a:pathLst>
              <a:path w="61348" h="359455">
                <a:moveTo>
                  <a:pt x="29597" y="0"/>
                </a:moveTo>
                <a:lnTo>
                  <a:pt x="29597" y="0"/>
                </a:lnTo>
                <a:lnTo>
                  <a:pt x="26226" y="0"/>
                </a:lnTo>
                <a:lnTo>
                  <a:pt x="22689" y="7526"/>
                </a:lnTo>
                <a:lnTo>
                  <a:pt x="19471" y="23100"/>
                </a:lnTo>
                <a:lnTo>
                  <a:pt x="16248" y="67130"/>
                </a:lnTo>
                <a:lnTo>
                  <a:pt x="10494" y="111915"/>
                </a:lnTo>
                <a:lnTo>
                  <a:pt x="7689" y="136699"/>
                </a:lnTo>
                <a:lnTo>
                  <a:pt x="5114" y="162394"/>
                </a:lnTo>
                <a:lnTo>
                  <a:pt x="2692" y="188696"/>
                </a:lnTo>
                <a:lnTo>
                  <a:pt x="1077" y="213992"/>
                </a:lnTo>
                <a:lnTo>
                  <a:pt x="0" y="238617"/>
                </a:lnTo>
                <a:lnTo>
                  <a:pt x="215" y="283146"/>
                </a:lnTo>
                <a:lnTo>
                  <a:pt x="8270" y="329899"/>
                </a:lnTo>
                <a:lnTo>
                  <a:pt x="15649" y="349822"/>
                </a:lnTo>
                <a:lnTo>
                  <a:pt x="21005" y="355276"/>
                </a:lnTo>
                <a:lnTo>
                  <a:pt x="27396" y="358206"/>
                </a:lnTo>
                <a:lnTo>
                  <a:pt x="34480" y="359454"/>
                </a:lnTo>
                <a:lnTo>
                  <a:pt x="40613" y="357464"/>
                </a:lnTo>
                <a:lnTo>
                  <a:pt x="61347" y="336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472"/>
          <p:cNvGrpSpPr/>
          <p:nvPr/>
        </p:nvGrpSpPr>
        <p:grpSpPr>
          <a:xfrm>
            <a:off x="5921179" y="1000670"/>
            <a:ext cx="651072" cy="283736"/>
            <a:chOff x="5921179" y="1000670"/>
            <a:chExt cx="651072" cy="283736"/>
          </a:xfrm>
        </p:grpSpPr>
        <p:sp>
          <p:nvSpPr>
            <p:cNvPr id="55" name="SMARTInkShape-2246"/>
            <p:cNvSpPr/>
            <p:nvPr>
              <p:custDataLst>
                <p:tags r:id="rId191"/>
              </p:custDataLst>
            </p:nvPr>
          </p:nvSpPr>
          <p:spPr>
            <a:xfrm>
              <a:off x="6120626" y="1066800"/>
              <a:ext cx="121613" cy="181395"/>
            </a:xfrm>
            <a:custGeom>
              <a:avLst/>
              <a:gdLst/>
              <a:ahLst/>
              <a:cxnLst/>
              <a:rect l="0" t="0" r="0" b="0"/>
              <a:pathLst>
                <a:path w="121613" h="181395">
                  <a:moveTo>
                    <a:pt x="108724" y="0"/>
                  </a:moveTo>
                  <a:lnTo>
                    <a:pt x="108724" y="0"/>
                  </a:lnTo>
                  <a:lnTo>
                    <a:pt x="65807" y="3371"/>
                  </a:lnTo>
                  <a:lnTo>
                    <a:pt x="38935" y="15580"/>
                  </a:lnTo>
                  <a:lnTo>
                    <a:pt x="22674" y="32324"/>
                  </a:lnTo>
                  <a:lnTo>
                    <a:pt x="9802" y="54583"/>
                  </a:lnTo>
                  <a:lnTo>
                    <a:pt x="0" y="94881"/>
                  </a:lnTo>
                  <a:lnTo>
                    <a:pt x="2348" y="135985"/>
                  </a:lnTo>
                  <a:lnTo>
                    <a:pt x="10645" y="157334"/>
                  </a:lnTo>
                  <a:lnTo>
                    <a:pt x="25152" y="172467"/>
                  </a:lnTo>
                  <a:lnTo>
                    <a:pt x="33960" y="178478"/>
                  </a:lnTo>
                  <a:lnTo>
                    <a:pt x="55034" y="181394"/>
                  </a:lnTo>
                  <a:lnTo>
                    <a:pt x="66580" y="180196"/>
                  </a:lnTo>
                  <a:lnTo>
                    <a:pt x="88817" y="169457"/>
                  </a:lnTo>
                  <a:lnTo>
                    <a:pt x="99687" y="161655"/>
                  </a:lnTo>
                  <a:lnTo>
                    <a:pt x="113645" y="141697"/>
                  </a:lnTo>
                  <a:lnTo>
                    <a:pt x="120789" y="116599"/>
                  </a:lnTo>
                  <a:lnTo>
                    <a:pt x="121612" y="84277"/>
                  </a:lnTo>
                  <a:lnTo>
                    <a:pt x="114738" y="40493"/>
                  </a:lnTo>
                  <a:lnTo>
                    <a:pt x="109911" y="30523"/>
                  </a:lnTo>
                  <a:lnTo>
                    <a:pt x="97022" y="17564"/>
                  </a:lnTo>
                  <a:lnTo>
                    <a:pt x="90339" y="14532"/>
                  </a:lnTo>
                  <a:lnTo>
                    <a:pt x="6427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47"/>
            <p:cNvSpPr/>
            <p:nvPr>
              <p:custDataLst>
                <p:tags r:id="rId192"/>
              </p:custDataLst>
            </p:nvPr>
          </p:nvSpPr>
          <p:spPr>
            <a:xfrm>
              <a:off x="6385611" y="1000670"/>
              <a:ext cx="186640" cy="53431"/>
            </a:xfrm>
            <a:custGeom>
              <a:avLst/>
              <a:gdLst/>
              <a:ahLst/>
              <a:cxnLst/>
              <a:rect l="0" t="0" r="0" b="0"/>
              <a:pathLst>
                <a:path w="186640" h="53431">
                  <a:moveTo>
                    <a:pt x="8839" y="53430"/>
                  </a:moveTo>
                  <a:lnTo>
                    <a:pt x="8839" y="53430"/>
                  </a:lnTo>
                  <a:lnTo>
                    <a:pt x="0" y="35753"/>
                  </a:lnTo>
                  <a:lnTo>
                    <a:pt x="830" y="32473"/>
                  </a:lnTo>
                  <a:lnTo>
                    <a:pt x="3499" y="29581"/>
                  </a:lnTo>
                  <a:lnTo>
                    <a:pt x="14933" y="23780"/>
                  </a:lnTo>
                  <a:lnTo>
                    <a:pt x="49842" y="13287"/>
                  </a:lnTo>
                  <a:lnTo>
                    <a:pt x="94915" y="5396"/>
                  </a:lnTo>
                  <a:lnTo>
                    <a:pt x="138451" y="0"/>
                  </a:lnTo>
                  <a:lnTo>
                    <a:pt x="186639" y="2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48"/>
            <p:cNvSpPr/>
            <p:nvPr>
              <p:custDataLst>
                <p:tags r:id="rId193"/>
              </p:custDataLst>
            </p:nvPr>
          </p:nvSpPr>
          <p:spPr>
            <a:xfrm>
              <a:off x="6373580" y="1062350"/>
              <a:ext cx="20871" cy="201301"/>
            </a:xfrm>
            <a:custGeom>
              <a:avLst/>
              <a:gdLst/>
              <a:ahLst/>
              <a:cxnLst/>
              <a:rect l="0" t="0" r="0" b="0"/>
              <a:pathLst>
                <a:path w="20871" h="201301">
                  <a:moveTo>
                    <a:pt x="8170" y="42550"/>
                  </a:moveTo>
                  <a:lnTo>
                    <a:pt x="8170" y="42550"/>
                  </a:lnTo>
                  <a:lnTo>
                    <a:pt x="1428" y="32437"/>
                  </a:lnTo>
                  <a:lnTo>
                    <a:pt x="0" y="21827"/>
                  </a:lnTo>
                  <a:lnTo>
                    <a:pt x="1717" y="11468"/>
                  </a:lnTo>
                  <a:lnTo>
                    <a:pt x="7181" y="0"/>
                  </a:lnTo>
                  <a:lnTo>
                    <a:pt x="9611" y="4589"/>
                  </a:lnTo>
                  <a:lnTo>
                    <a:pt x="11248" y="8776"/>
                  </a:lnTo>
                  <a:lnTo>
                    <a:pt x="13874" y="51688"/>
                  </a:lnTo>
                  <a:lnTo>
                    <a:pt x="14329" y="96841"/>
                  </a:lnTo>
                  <a:lnTo>
                    <a:pt x="14463" y="141108"/>
                  </a:lnTo>
                  <a:lnTo>
                    <a:pt x="16391" y="186823"/>
                  </a:lnTo>
                  <a:lnTo>
                    <a:pt x="19543" y="199598"/>
                  </a:lnTo>
                  <a:lnTo>
                    <a:pt x="20870" y="20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249"/>
            <p:cNvSpPr/>
            <p:nvPr>
              <p:custDataLst>
                <p:tags r:id="rId194"/>
              </p:custDataLst>
            </p:nvPr>
          </p:nvSpPr>
          <p:spPr>
            <a:xfrm>
              <a:off x="5921179" y="1033861"/>
              <a:ext cx="147185" cy="250545"/>
            </a:xfrm>
            <a:custGeom>
              <a:avLst/>
              <a:gdLst/>
              <a:ahLst/>
              <a:cxnLst/>
              <a:rect l="0" t="0" r="0" b="0"/>
              <a:pathLst>
                <a:path w="147185" h="250545">
                  <a:moveTo>
                    <a:pt x="3371" y="32939"/>
                  </a:moveTo>
                  <a:lnTo>
                    <a:pt x="3371" y="32939"/>
                  </a:lnTo>
                  <a:lnTo>
                    <a:pt x="0" y="26197"/>
                  </a:lnTo>
                  <a:lnTo>
                    <a:pt x="418" y="23505"/>
                  </a:lnTo>
                  <a:lnTo>
                    <a:pt x="2108" y="21005"/>
                  </a:lnTo>
                  <a:lnTo>
                    <a:pt x="14991" y="12235"/>
                  </a:lnTo>
                  <a:lnTo>
                    <a:pt x="38564" y="2580"/>
                  </a:lnTo>
                  <a:lnTo>
                    <a:pt x="48000" y="0"/>
                  </a:lnTo>
                  <a:lnTo>
                    <a:pt x="67891" y="896"/>
                  </a:lnTo>
                  <a:lnTo>
                    <a:pt x="95161" y="9333"/>
                  </a:lnTo>
                  <a:lnTo>
                    <a:pt x="102664" y="12969"/>
                  </a:lnTo>
                  <a:lnTo>
                    <a:pt x="112883" y="24534"/>
                  </a:lnTo>
                  <a:lnTo>
                    <a:pt x="116595" y="31569"/>
                  </a:lnTo>
                  <a:lnTo>
                    <a:pt x="116957" y="48793"/>
                  </a:lnTo>
                  <a:lnTo>
                    <a:pt x="115078" y="58325"/>
                  </a:lnTo>
                  <a:lnTo>
                    <a:pt x="103584" y="76442"/>
                  </a:lnTo>
                  <a:lnTo>
                    <a:pt x="68231" y="108753"/>
                  </a:lnTo>
                  <a:lnTo>
                    <a:pt x="54495" y="118354"/>
                  </a:lnTo>
                  <a:lnTo>
                    <a:pt x="50787" y="123347"/>
                  </a:lnTo>
                  <a:lnTo>
                    <a:pt x="50504" y="124256"/>
                  </a:lnTo>
                  <a:lnTo>
                    <a:pt x="51020" y="124156"/>
                  </a:lnTo>
                  <a:lnTo>
                    <a:pt x="52071" y="123383"/>
                  </a:lnTo>
                  <a:lnTo>
                    <a:pt x="67032" y="122297"/>
                  </a:lnTo>
                  <a:lnTo>
                    <a:pt x="99453" y="132088"/>
                  </a:lnTo>
                  <a:lnTo>
                    <a:pt x="126854" y="148394"/>
                  </a:lnTo>
                  <a:lnTo>
                    <a:pt x="145008" y="170002"/>
                  </a:lnTo>
                  <a:lnTo>
                    <a:pt x="147184" y="177937"/>
                  </a:lnTo>
                  <a:lnTo>
                    <a:pt x="145840" y="194279"/>
                  </a:lnTo>
                  <a:lnTo>
                    <a:pt x="136776" y="210949"/>
                  </a:lnTo>
                  <a:lnTo>
                    <a:pt x="122635" y="226355"/>
                  </a:lnTo>
                  <a:lnTo>
                    <a:pt x="84710" y="248970"/>
                  </a:lnTo>
                  <a:lnTo>
                    <a:pt x="74565" y="250544"/>
                  </a:lnTo>
                  <a:lnTo>
                    <a:pt x="69883" y="249975"/>
                  </a:lnTo>
                  <a:lnTo>
                    <a:pt x="66762" y="246774"/>
                  </a:lnTo>
                  <a:lnTo>
                    <a:pt x="60521" y="22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50"/>
            <p:cNvSpPr/>
            <p:nvPr>
              <p:custDataLst>
                <p:tags r:id="rId195"/>
              </p:custDataLst>
            </p:nvPr>
          </p:nvSpPr>
          <p:spPr>
            <a:xfrm>
              <a:off x="6359329" y="1117600"/>
              <a:ext cx="136722" cy="19051"/>
            </a:xfrm>
            <a:custGeom>
              <a:avLst/>
              <a:gdLst/>
              <a:ahLst/>
              <a:cxnLst/>
              <a:rect l="0" t="0" r="0" b="0"/>
              <a:pathLst>
                <a:path w="1367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2749" y="10212"/>
                  </a:lnTo>
                  <a:lnTo>
                    <a:pt x="76847" y="6185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2251"/>
          <p:cNvSpPr/>
          <p:nvPr>
            <p:custDataLst>
              <p:tags r:id="rId2"/>
            </p:custDataLst>
          </p:nvPr>
        </p:nvSpPr>
        <p:spPr>
          <a:xfrm>
            <a:off x="7282280" y="986298"/>
            <a:ext cx="216542" cy="336006"/>
          </a:xfrm>
          <a:custGeom>
            <a:avLst/>
            <a:gdLst/>
            <a:ahLst/>
            <a:cxnLst/>
            <a:rect l="0" t="0" r="0" b="0"/>
            <a:pathLst>
              <a:path w="216542" h="336006">
                <a:moveTo>
                  <a:pt x="1170" y="99552"/>
                </a:moveTo>
                <a:lnTo>
                  <a:pt x="1170" y="99552"/>
                </a:lnTo>
                <a:lnTo>
                  <a:pt x="9959" y="139734"/>
                </a:lnTo>
                <a:lnTo>
                  <a:pt x="19061" y="186482"/>
                </a:lnTo>
                <a:lnTo>
                  <a:pt x="23938" y="221443"/>
                </a:lnTo>
                <a:lnTo>
                  <a:pt x="28457" y="255796"/>
                </a:lnTo>
                <a:lnTo>
                  <a:pt x="28226" y="296757"/>
                </a:lnTo>
                <a:lnTo>
                  <a:pt x="29932" y="333582"/>
                </a:lnTo>
                <a:lnTo>
                  <a:pt x="28812" y="336005"/>
                </a:lnTo>
                <a:lnTo>
                  <a:pt x="26653" y="335504"/>
                </a:lnTo>
                <a:lnTo>
                  <a:pt x="20493" y="329303"/>
                </a:lnTo>
                <a:lnTo>
                  <a:pt x="9403" y="294408"/>
                </a:lnTo>
                <a:lnTo>
                  <a:pt x="2242" y="261414"/>
                </a:lnTo>
                <a:lnTo>
                  <a:pt x="0" y="213824"/>
                </a:lnTo>
                <a:lnTo>
                  <a:pt x="389" y="186317"/>
                </a:lnTo>
                <a:lnTo>
                  <a:pt x="650" y="158806"/>
                </a:lnTo>
                <a:lnTo>
                  <a:pt x="823" y="131294"/>
                </a:lnTo>
                <a:lnTo>
                  <a:pt x="938" y="103780"/>
                </a:lnTo>
                <a:lnTo>
                  <a:pt x="6712" y="60038"/>
                </a:lnTo>
                <a:lnTo>
                  <a:pt x="11214" y="41460"/>
                </a:lnTo>
                <a:lnTo>
                  <a:pt x="27506" y="17054"/>
                </a:lnTo>
                <a:lnTo>
                  <a:pt x="37778" y="8570"/>
                </a:lnTo>
                <a:lnTo>
                  <a:pt x="60479" y="1025"/>
                </a:lnTo>
                <a:lnTo>
                  <a:pt x="72459" y="0"/>
                </a:lnTo>
                <a:lnTo>
                  <a:pt x="100822" y="12033"/>
                </a:lnTo>
                <a:lnTo>
                  <a:pt x="131537" y="36666"/>
                </a:lnTo>
                <a:lnTo>
                  <a:pt x="161652" y="73484"/>
                </a:lnTo>
                <a:lnTo>
                  <a:pt x="183974" y="117600"/>
                </a:lnTo>
                <a:lnTo>
                  <a:pt x="200243" y="163312"/>
                </a:lnTo>
                <a:lnTo>
                  <a:pt x="212178" y="204795"/>
                </a:lnTo>
                <a:lnTo>
                  <a:pt x="216541" y="240636"/>
                </a:lnTo>
                <a:lnTo>
                  <a:pt x="213150" y="282936"/>
                </a:lnTo>
                <a:lnTo>
                  <a:pt x="208978" y="302412"/>
                </a:lnTo>
                <a:lnTo>
                  <a:pt x="210720" y="3281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475"/>
          <p:cNvGrpSpPr/>
          <p:nvPr/>
        </p:nvGrpSpPr>
        <p:grpSpPr>
          <a:xfrm>
            <a:off x="8016391" y="1016000"/>
            <a:ext cx="664060" cy="504263"/>
            <a:chOff x="8016391" y="1016000"/>
            <a:chExt cx="664060" cy="504263"/>
          </a:xfrm>
        </p:grpSpPr>
        <p:sp>
          <p:nvSpPr>
            <p:cNvPr id="62" name="SMARTInkShape-2252"/>
            <p:cNvSpPr/>
            <p:nvPr>
              <p:custDataLst>
                <p:tags r:id="rId186"/>
              </p:custDataLst>
            </p:nvPr>
          </p:nvSpPr>
          <p:spPr>
            <a:xfrm>
              <a:off x="8016391" y="1051622"/>
              <a:ext cx="125642" cy="468641"/>
            </a:xfrm>
            <a:custGeom>
              <a:avLst/>
              <a:gdLst/>
              <a:ahLst/>
              <a:cxnLst/>
              <a:rect l="0" t="0" r="0" b="0"/>
              <a:pathLst>
                <a:path w="125642" h="468641">
                  <a:moveTo>
                    <a:pt x="3659" y="161228"/>
                  </a:moveTo>
                  <a:lnTo>
                    <a:pt x="3659" y="161228"/>
                  </a:lnTo>
                  <a:lnTo>
                    <a:pt x="1778" y="173780"/>
                  </a:lnTo>
                  <a:lnTo>
                    <a:pt x="0" y="190795"/>
                  </a:lnTo>
                  <a:lnTo>
                    <a:pt x="2261" y="236781"/>
                  </a:lnTo>
                  <a:lnTo>
                    <a:pt x="3037" y="274770"/>
                  </a:lnTo>
                  <a:lnTo>
                    <a:pt x="5264" y="317054"/>
                  </a:lnTo>
                  <a:lnTo>
                    <a:pt x="8605" y="360306"/>
                  </a:lnTo>
                  <a:lnTo>
                    <a:pt x="12442" y="400696"/>
                  </a:lnTo>
                  <a:lnTo>
                    <a:pt x="15198" y="445651"/>
                  </a:lnTo>
                  <a:lnTo>
                    <a:pt x="19386" y="467830"/>
                  </a:lnTo>
                  <a:lnTo>
                    <a:pt x="21200" y="468640"/>
                  </a:lnTo>
                  <a:lnTo>
                    <a:pt x="23114" y="466358"/>
                  </a:lnTo>
                  <a:lnTo>
                    <a:pt x="25095" y="462015"/>
                  </a:lnTo>
                  <a:lnTo>
                    <a:pt x="27571" y="416029"/>
                  </a:lnTo>
                  <a:lnTo>
                    <a:pt x="25339" y="375367"/>
                  </a:lnTo>
                  <a:lnTo>
                    <a:pt x="23757" y="348438"/>
                  </a:lnTo>
                  <a:lnTo>
                    <a:pt x="21997" y="317785"/>
                  </a:lnTo>
                  <a:lnTo>
                    <a:pt x="20118" y="284649"/>
                  </a:lnTo>
                  <a:lnTo>
                    <a:pt x="20277" y="249859"/>
                  </a:lnTo>
                  <a:lnTo>
                    <a:pt x="21793" y="213965"/>
                  </a:lnTo>
                  <a:lnTo>
                    <a:pt x="24215" y="177336"/>
                  </a:lnTo>
                  <a:lnTo>
                    <a:pt x="27946" y="144450"/>
                  </a:lnTo>
                  <a:lnTo>
                    <a:pt x="32550" y="114059"/>
                  </a:lnTo>
                  <a:lnTo>
                    <a:pt x="37736" y="85332"/>
                  </a:lnTo>
                  <a:lnTo>
                    <a:pt x="52906" y="45887"/>
                  </a:lnTo>
                  <a:lnTo>
                    <a:pt x="84647" y="4311"/>
                  </a:lnTo>
                  <a:lnTo>
                    <a:pt x="91518" y="878"/>
                  </a:lnTo>
                  <a:lnTo>
                    <a:pt x="98214" y="0"/>
                  </a:lnTo>
                  <a:lnTo>
                    <a:pt x="104795" y="826"/>
                  </a:lnTo>
                  <a:lnTo>
                    <a:pt x="109889" y="4199"/>
                  </a:lnTo>
                  <a:lnTo>
                    <a:pt x="117430" y="15472"/>
                  </a:lnTo>
                  <a:lnTo>
                    <a:pt x="125641" y="47799"/>
                  </a:lnTo>
                  <a:lnTo>
                    <a:pt x="120903" y="74597"/>
                  </a:lnTo>
                  <a:lnTo>
                    <a:pt x="108684" y="100853"/>
                  </a:lnTo>
                  <a:lnTo>
                    <a:pt x="72094" y="140705"/>
                  </a:lnTo>
                  <a:lnTo>
                    <a:pt x="37638" y="165641"/>
                  </a:lnTo>
                  <a:lnTo>
                    <a:pt x="31226" y="168363"/>
                  </a:lnTo>
                  <a:lnTo>
                    <a:pt x="30503" y="168102"/>
                  </a:lnTo>
                  <a:lnTo>
                    <a:pt x="41759" y="135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53"/>
            <p:cNvSpPr/>
            <p:nvPr>
              <p:custDataLst>
                <p:tags r:id="rId187"/>
              </p:custDataLst>
            </p:nvPr>
          </p:nvSpPr>
          <p:spPr>
            <a:xfrm>
              <a:off x="8197850" y="1016000"/>
              <a:ext cx="152401" cy="192731"/>
            </a:xfrm>
            <a:custGeom>
              <a:avLst/>
              <a:gdLst/>
              <a:ahLst/>
              <a:cxnLst/>
              <a:rect l="0" t="0" r="0" b="0"/>
              <a:pathLst>
                <a:path w="152401" h="192731">
                  <a:moveTo>
                    <a:pt x="0" y="50800"/>
                  </a:moveTo>
                  <a:lnTo>
                    <a:pt x="0" y="50800"/>
                  </a:lnTo>
                  <a:lnTo>
                    <a:pt x="25240" y="31027"/>
                  </a:lnTo>
                  <a:lnTo>
                    <a:pt x="28115" y="29857"/>
                  </a:lnTo>
                  <a:lnTo>
                    <a:pt x="30738" y="29782"/>
                  </a:lnTo>
                  <a:lnTo>
                    <a:pt x="33192" y="30438"/>
                  </a:lnTo>
                  <a:lnTo>
                    <a:pt x="46758" y="44845"/>
                  </a:lnTo>
                  <a:lnTo>
                    <a:pt x="60813" y="73730"/>
                  </a:lnTo>
                  <a:lnTo>
                    <a:pt x="67172" y="115842"/>
                  </a:lnTo>
                  <a:lnTo>
                    <a:pt x="65685" y="157325"/>
                  </a:lnTo>
                  <a:lnTo>
                    <a:pt x="60709" y="175991"/>
                  </a:lnTo>
                  <a:lnTo>
                    <a:pt x="53793" y="187579"/>
                  </a:lnTo>
                  <a:lnTo>
                    <a:pt x="46015" y="192730"/>
                  </a:lnTo>
                  <a:lnTo>
                    <a:pt x="44788" y="191986"/>
                  </a:lnTo>
                  <a:lnTo>
                    <a:pt x="57977" y="146085"/>
                  </a:lnTo>
                  <a:lnTo>
                    <a:pt x="72804" y="111964"/>
                  </a:lnTo>
                  <a:lnTo>
                    <a:pt x="91153" y="73280"/>
                  </a:lnTo>
                  <a:lnTo>
                    <a:pt x="110362" y="37508"/>
                  </a:lnTo>
                  <a:lnTo>
                    <a:pt x="134927" y="829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54"/>
            <p:cNvSpPr/>
            <p:nvPr>
              <p:custDataLst>
                <p:tags r:id="rId188"/>
              </p:custDataLst>
            </p:nvPr>
          </p:nvSpPr>
          <p:spPr>
            <a:xfrm>
              <a:off x="8360248" y="1032668"/>
              <a:ext cx="84332" cy="173833"/>
            </a:xfrm>
            <a:custGeom>
              <a:avLst/>
              <a:gdLst/>
              <a:ahLst/>
              <a:cxnLst/>
              <a:rect l="0" t="0" r="0" b="0"/>
              <a:pathLst>
                <a:path w="84332" h="173833">
                  <a:moveTo>
                    <a:pt x="9052" y="40482"/>
                  </a:moveTo>
                  <a:lnTo>
                    <a:pt x="9052" y="40482"/>
                  </a:lnTo>
                  <a:lnTo>
                    <a:pt x="2310" y="53966"/>
                  </a:lnTo>
                  <a:lnTo>
                    <a:pt x="2441" y="58643"/>
                  </a:lnTo>
                  <a:lnTo>
                    <a:pt x="4644" y="62467"/>
                  </a:lnTo>
                  <a:lnTo>
                    <a:pt x="12032" y="67892"/>
                  </a:lnTo>
                  <a:lnTo>
                    <a:pt x="20019" y="70303"/>
                  </a:lnTo>
                  <a:lnTo>
                    <a:pt x="30154" y="67612"/>
                  </a:lnTo>
                  <a:lnTo>
                    <a:pt x="57278" y="51015"/>
                  </a:lnTo>
                  <a:lnTo>
                    <a:pt x="74767" y="30119"/>
                  </a:lnTo>
                  <a:lnTo>
                    <a:pt x="80593" y="16121"/>
                  </a:lnTo>
                  <a:lnTo>
                    <a:pt x="84331" y="0"/>
                  </a:lnTo>
                  <a:lnTo>
                    <a:pt x="81816" y="88"/>
                  </a:lnTo>
                  <a:lnTo>
                    <a:pt x="46446" y="17428"/>
                  </a:lnTo>
                  <a:lnTo>
                    <a:pt x="32492" y="34469"/>
                  </a:lnTo>
                  <a:lnTo>
                    <a:pt x="14821" y="69745"/>
                  </a:lnTo>
                  <a:lnTo>
                    <a:pt x="1825" y="107714"/>
                  </a:lnTo>
                  <a:lnTo>
                    <a:pt x="0" y="119170"/>
                  </a:lnTo>
                  <a:lnTo>
                    <a:pt x="1607" y="129629"/>
                  </a:lnTo>
                  <a:lnTo>
                    <a:pt x="10917" y="148777"/>
                  </a:lnTo>
                  <a:lnTo>
                    <a:pt x="32026" y="168682"/>
                  </a:lnTo>
                  <a:lnTo>
                    <a:pt x="47955" y="173189"/>
                  </a:lnTo>
                  <a:lnTo>
                    <a:pt x="72552" y="173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55"/>
            <p:cNvSpPr/>
            <p:nvPr>
              <p:custDataLst>
                <p:tags r:id="rId189"/>
              </p:custDataLst>
            </p:nvPr>
          </p:nvSpPr>
          <p:spPr>
            <a:xfrm>
              <a:off x="8514792" y="1016883"/>
              <a:ext cx="102159" cy="160998"/>
            </a:xfrm>
            <a:custGeom>
              <a:avLst/>
              <a:gdLst/>
              <a:ahLst/>
              <a:cxnLst/>
              <a:rect l="0" t="0" r="0" b="0"/>
              <a:pathLst>
                <a:path w="102159" h="160998">
                  <a:moveTo>
                    <a:pt x="76758" y="5467"/>
                  </a:moveTo>
                  <a:lnTo>
                    <a:pt x="76758" y="5467"/>
                  </a:lnTo>
                  <a:lnTo>
                    <a:pt x="76758" y="2096"/>
                  </a:lnTo>
                  <a:lnTo>
                    <a:pt x="76052" y="1103"/>
                  </a:lnTo>
                  <a:lnTo>
                    <a:pt x="74877" y="441"/>
                  </a:lnTo>
                  <a:lnTo>
                    <a:pt x="73387" y="0"/>
                  </a:lnTo>
                  <a:lnTo>
                    <a:pt x="64549" y="2750"/>
                  </a:lnTo>
                  <a:lnTo>
                    <a:pt x="28422" y="35114"/>
                  </a:lnTo>
                  <a:lnTo>
                    <a:pt x="14380" y="59015"/>
                  </a:lnTo>
                  <a:lnTo>
                    <a:pt x="361" y="96739"/>
                  </a:lnTo>
                  <a:lnTo>
                    <a:pt x="0" y="114706"/>
                  </a:lnTo>
                  <a:lnTo>
                    <a:pt x="5955" y="130218"/>
                  </a:lnTo>
                  <a:lnTo>
                    <a:pt x="16362" y="143462"/>
                  </a:lnTo>
                  <a:lnTo>
                    <a:pt x="30395" y="154052"/>
                  </a:lnTo>
                  <a:lnTo>
                    <a:pt x="47920" y="159699"/>
                  </a:lnTo>
                  <a:lnTo>
                    <a:pt x="75739" y="160997"/>
                  </a:lnTo>
                  <a:lnTo>
                    <a:pt x="102158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56"/>
            <p:cNvSpPr/>
            <p:nvPr>
              <p:custDataLst>
                <p:tags r:id="rId190"/>
              </p:custDataLst>
            </p:nvPr>
          </p:nvSpPr>
          <p:spPr>
            <a:xfrm>
              <a:off x="8674100" y="1174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476"/>
          <p:cNvGrpSpPr/>
          <p:nvPr/>
        </p:nvGrpSpPr>
        <p:grpSpPr>
          <a:xfrm>
            <a:off x="8977268" y="952500"/>
            <a:ext cx="901533" cy="508001"/>
            <a:chOff x="8977268" y="952500"/>
            <a:chExt cx="901533" cy="508001"/>
          </a:xfrm>
        </p:grpSpPr>
        <p:sp>
          <p:nvSpPr>
            <p:cNvPr id="68" name="SMARTInkShape-2257"/>
            <p:cNvSpPr/>
            <p:nvPr>
              <p:custDataLst>
                <p:tags r:id="rId182"/>
              </p:custDataLst>
            </p:nvPr>
          </p:nvSpPr>
          <p:spPr>
            <a:xfrm>
              <a:off x="8977268" y="985210"/>
              <a:ext cx="356093" cy="316541"/>
            </a:xfrm>
            <a:custGeom>
              <a:avLst/>
              <a:gdLst/>
              <a:ahLst/>
              <a:cxnLst/>
              <a:rect l="0" t="0" r="0" b="0"/>
              <a:pathLst>
                <a:path w="356093" h="316541">
                  <a:moveTo>
                    <a:pt x="52432" y="11740"/>
                  </a:moveTo>
                  <a:lnTo>
                    <a:pt x="52432" y="11740"/>
                  </a:lnTo>
                  <a:lnTo>
                    <a:pt x="4856" y="480"/>
                  </a:lnTo>
                  <a:lnTo>
                    <a:pt x="1664" y="0"/>
                  </a:lnTo>
                  <a:lnTo>
                    <a:pt x="242" y="386"/>
                  </a:lnTo>
                  <a:lnTo>
                    <a:pt x="0" y="1348"/>
                  </a:lnTo>
                  <a:lnTo>
                    <a:pt x="544" y="2695"/>
                  </a:lnTo>
                  <a:lnTo>
                    <a:pt x="44905" y="20734"/>
                  </a:lnTo>
                  <a:lnTo>
                    <a:pt x="90575" y="44665"/>
                  </a:lnTo>
                  <a:lnTo>
                    <a:pt x="128887" y="64003"/>
                  </a:lnTo>
                  <a:lnTo>
                    <a:pt x="171784" y="84357"/>
                  </a:lnTo>
                  <a:lnTo>
                    <a:pt x="216720" y="105162"/>
                  </a:lnTo>
                  <a:lnTo>
                    <a:pt x="258798" y="126168"/>
                  </a:lnTo>
                  <a:lnTo>
                    <a:pt x="295845" y="147264"/>
                  </a:lnTo>
                  <a:lnTo>
                    <a:pt x="342728" y="183907"/>
                  </a:lnTo>
                  <a:lnTo>
                    <a:pt x="349679" y="190018"/>
                  </a:lnTo>
                  <a:lnTo>
                    <a:pt x="353609" y="196209"/>
                  </a:lnTo>
                  <a:lnTo>
                    <a:pt x="356092" y="208732"/>
                  </a:lnTo>
                  <a:lnTo>
                    <a:pt x="352961" y="221353"/>
                  </a:lnTo>
                  <a:lnTo>
                    <a:pt x="346161" y="233312"/>
                  </a:lnTo>
                  <a:lnTo>
                    <a:pt x="308003" y="269284"/>
                  </a:lnTo>
                  <a:lnTo>
                    <a:pt x="264811" y="297133"/>
                  </a:lnTo>
                  <a:lnTo>
                    <a:pt x="243868" y="309639"/>
                  </a:lnTo>
                  <a:lnTo>
                    <a:pt x="261982" y="316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58"/>
            <p:cNvSpPr/>
            <p:nvPr>
              <p:custDataLst>
                <p:tags r:id="rId183"/>
              </p:custDataLst>
            </p:nvPr>
          </p:nvSpPr>
          <p:spPr>
            <a:xfrm>
              <a:off x="9552060" y="1079500"/>
              <a:ext cx="176854" cy="199543"/>
            </a:xfrm>
            <a:custGeom>
              <a:avLst/>
              <a:gdLst/>
              <a:ahLst/>
              <a:cxnLst/>
              <a:rect l="0" t="0" r="0" b="0"/>
              <a:pathLst>
                <a:path w="176854" h="199543">
                  <a:moveTo>
                    <a:pt x="118990" y="38100"/>
                  </a:moveTo>
                  <a:lnTo>
                    <a:pt x="118990" y="38100"/>
                  </a:lnTo>
                  <a:lnTo>
                    <a:pt x="115619" y="31358"/>
                  </a:lnTo>
                  <a:lnTo>
                    <a:pt x="93297" y="17052"/>
                  </a:lnTo>
                  <a:lnTo>
                    <a:pt x="75351" y="12988"/>
                  </a:lnTo>
                  <a:lnTo>
                    <a:pt x="66613" y="12892"/>
                  </a:lnTo>
                  <a:lnTo>
                    <a:pt x="49380" y="20311"/>
                  </a:lnTo>
                  <a:lnTo>
                    <a:pt x="32313" y="34427"/>
                  </a:lnTo>
                  <a:lnTo>
                    <a:pt x="15321" y="54812"/>
                  </a:lnTo>
                  <a:lnTo>
                    <a:pt x="0" y="96831"/>
                  </a:lnTo>
                  <a:lnTo>
                    <a:pt x="1105" y="141658"/>
                  </a:lnTo>
                  <a:lnTo>
                    <a:pt x="17112" y="179478"/>
                  </a:lnTo>
                  <a:lnTo>
                    <a:pt x="37492" y="194538"/>
                  </a:lnTo>
                  <a:lnTo>
                    <a:pt x="49842" y="199542"/>
                  </a:lnTo>
                  <a:lnTo>
                    <a:pt x="80496" y="199457"/>
                  </a:lnTo>
                  <a:lnTo>
                    <a:pt x="113171" y="190953"/>
                  </a:lnTo>
                  <a:lnTo>
                    <a:pt x="141804" y="175414"/>
                  </a:lnTo>
                  <a:lnTo>
                    <a:pt x="161115" y="154867"/>
                  </a:lnTo>
                  <a:lnTo>
                    <a:pt x="168240" y="143462"/>
                  </a:lnTo>
                  <a:lnTo>
                    <a:pt x="176158" y="111974"/>
                  </a:lnTo>
                  <a:lnTo>
                    <a:pt x="176853" y="76577"/>
                  </a:lnTo>
                  <a:lnTo>
                    <a:pt x="167755" y="44382"/>
                  </a:lnTo>
                  <a:lnTo>
                    <a:pt x="159261" y="32411"/>
                  </a:lnTo>
                  <a:lnTo>
                    <a:pt x="136653" y="15345"/>
                  </a:lnTo>
                  <a:lnTo>
                    <a:pt x="96158" y="4547"/>
                  </a:lnTo>
                  <a:lnTo>
                    <a:pt x="68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59"/>
            <p:cNvSpPr/>
            <p:nvPr>
              <p:custDataLst>
                <p:tags r:id="rId184"/>
              </p:custDataLst>
            </p:nvPr>
          </p:nvSpPr>
          <p:spPr>
            <a:xfrm>
              <a:off x="9112250" y="128270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133350" y="0"/>
                  </a:moveTo>
                  <a:lnTo>
                    <a:pt x="133350" y="0"/>
                  </a:lnTo>
                  <a:lnTo>
                    <a:pt x="127574" y="5069"/>
                  </a:lnTo>
                  <a:lnTo>
                    <a:pt x="85689" y="34795"/>
                  </a:lnTo>
                  <a:lnTo>
                    <a:pt x="45933" y="66218"/>
                  </a:lnTo>
                  <a:lnTo>
                    <a:pt x="11144" y="9924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60"/>
            <p:cNvSpPr/>
            <p:nvPr>
              <p:custDataLst>
                <p:tags r:id="rId185"/>
              </p:custDataLst>
            </p:nvPr>
          </p:nvSpPr>
          <p:spPr>
            <a:xfrm>
              <a:off x="9766300" y="952500"/>
              <a:ext cx="112501" cy="508001"/>
            </a:xfrm>
            <a:custGeom>
              <a:avLst/>
              <a:gdLst/>
              <a:ahLst/>
              <a:cxnLst/>
              <a:rect l="0" t="0" r="0" b="0"/>
              <a:pathLst>
                <a:path w="112501" h="50800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9597" y="2117"/>
                  </a:lnTo>
                  <a:lnTo>
                    <a:pt x="97510" y="43370"/>
                  </a:lnTo>
                  <a:lnTo>
                    <a:pt x="105191" y="82540"/>
                  </a:lnTo>
                  <a:lnTo>
                    <a:pt x="108228" y="105827"/>
                  </a:lnTo>
                  <a:lnTo>
                    <a:pt x="110251" y="134051"/>
                  </a:lnTo>
                  <a:lnTo>
                    <a:pt x="111602" y="165568"/>
                  </a:lnTo>
                  <a:lnTo>
                    <a:pt x="112500" y="199278"/>
                  </a:lnTo>
                  <a:lnTo>
                    <a:pt x="110983" y="233747"/>
                  </a:lnTo>
                  <a:lnTo>
                    <a:pt x="107855" y="268720"/>
                  </a:lnTo>
                  <a:lnTo>
                    <a:pt x="103654" y="304030"/>
                  </a:lnTo>
                  <a:lnTo>
                    <a:pt x="96619" y="335331"/>
                  </a:lnTo>
                  <a:lnTo>
                    <a:pt x="87696" y="363960"/>
                  </a:lnTo>
                  <a:lnTo>
                    <a:pt x="77514" y="390806"/>
                  </a:lnTo>
                  <a:lnTo>
                    <a:pt x="64377" y="415760"/>
                  </a:lnTo>
                  <a:lnTo>
                    <a:pt x="32845" y="462301"/>
                  </a:lnTo>
                  <a:lnTo>
                    <a:pt x="0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2261"/>
          <p:cNvSpPr/>
          <p:nvPr>
            <p:custDataLst>
              <p:tags r:id="rId3"/>
            </p:custDataLst>
          </p:nvPr>
        </p:nvSpPr>
        <p:spPr>
          <a:xfrm>
            <a:off x="6014626" y="2209800"/>
            <a:ext cx="290925" cy="4622801"/>
          </a:xfrm>
          <a:custGeom>
            <a:avLst/>
            <a:gdLst/>
            <a:ahLst/>
            <a:cxnLst/>
            <a:rect l="0" t="0" r="0" b="0"/>
            <a:pathLst>
              <a:path w="290925" h="4622801">
                <a:moveTo>
                  <a:pt x="30574" y="0"/>
                </a:moveTo>
                <a:lnTo>
                  <a:pt x="30574" y="0"/>
                </a:lnTo>
                <a:lnTo>
                  <a:pt x="30574" y="37037"/>
                </a:lnTo>
                <a:lnTo>
                  <a:pt x="29869" y="72905"/>
                </a:lnTo>
                <a:lnTo>
                  <a:pt x="28692" y="97287"/>
                </a:lnTo>
                <a:lnTo>
                  <a:pt x="27203" y="124125"/>
                </a:lnTo>
                <a:lnTo>
                  <a:pt x="25504" y="156127"/>
                </a:lnTo>
                <a:lnTo>
                  <a:pt x="23667" y="191574"/>
                </a:lnTo>
                <a:lnTo>
                  <a:pt x="21735" y="229316"/>
                </a:lnTo>
                <a:lnTo>
                  <a:pt x="19742" y="270705"/>
                </a:lnTo>
                <a:lnTo>
                  <a:pt x="17709" y="314526"/>
                </a:lnTo>
                <a:lnTo>
                  <a:pt x="15647" y="359967"/>
                </a:lnTo>
                <a:lnTo>
                  <a:pt x="14273" y="409311"/>
                </a:lnTo>
                <a:lnTo>
                  <a:pt x="13357" y="461258"/>
                </a:lnTo>
                <a:lnTo>
                  <a:pt x="12746" y="514938"/>
                </a:lnTo>
                <a:lnTo>
                  <a:pt x="11633" y="572598"/>
                </a:lnTo>
                <a:lnTo>
                  <a:pt x="10185" y="632910"/>
                </a:lnTo>
                <a:lnTo>
                  <a:pt x="8514" y="694990"/>
                </a:lnTo>
                <a:lnTo>
                  <a:pt x="6695" y="761071"/>
                </a:lnTo>
                <a:lnTo>
                  <a:pt x="4776" y="829820"/>
                </a:lnTo>
                <a:lnTo>
                  <a:pt x="2793" y="900346"/>
                </a:lnTo>
                <a:lnTo>
                  <a:pt x="1470" y="974175"/>
                </a:lnTo>
                <a:lnTo>
                  <a:pt x="587" y="1050206"/>
                </a:lnTo>
                <a:lnTo>
                  <a:pt x="0" y="1127704"/>
                </a:lnTo>
                <a:lnTo>
                  <a:pt x="1018" y="1207591"/>
                </a:lnTo>
                <a:lnTo>
                  <a:pt x="3110" y="1289072"/>
                </a:lnTo>
                <a:lnTo>
                  <a:pt x="5914" y="1371614"/>
                </a:lnTo>
                <a:lnTo>
                  <a:pt x="9195" y="1457687"/>
                </a:lnTo>
                <a:lnTo>
                  <a:pt x="12794" y="1546114"/>
                </a:lnTo>
                <a:lnTo>
                  <a:pt x="16604" y="1636109"/>
                </a:lnTo>
                <a:lnTo>
                  <a:pt x="22671" y="1726445"/>
                </a:lnTo>
                <a:lnTo>
                  <a:pt x="30245" y="1817008"/>
                </a:lnTo>
                <a:lnTo>
                  <a:pt x="38821" y="1907722"/>
                </a:lnTo>
                <a:lnTo>
                  <a:pt x="47361" y="2000653"/>
                </a:lnTo>
                <a:lnTo>
                  <a:pt x="55876" y="2095063"/>
                </a:lnTo>
                <a:lnTo>
                  <a:pt x="64375" y="2190459"/>
                </a:lnTo>
                <a:lnTo>
                  <a:pt x="73569" y="2287217"/>
                </a:lnTo>
                <a:lnTo>
                  <a:pt x="83226" y="2384883"/>
                </a:lnTo>
                <a:lnTo>
                  <a:pt x="93192" y="2483156"/>
                </a:lnTo>
                <a:lnTo>
                  <a:pt x="101247" y="2580420"/>
                </a:lnTo>
                <a:lnTo>
                  <a:pt x="108028" y="2677014"/>
                </a:lnTo>
                <a:lnTo>
                  <a:pt x="113960" y="2773159"/>
                </a:lnTo>
                <a:lnTo>
                  <a:pt x="120031" y="2869006"/>
                </a:lnTo>
                <a:lnTo>
                  <a:pt x="126195" y="2964654"/>
                </a:lnTo>
                <a:lnTo>
                  <a:pt x="132422" y="3060169"/>
                </a:lnTo>
                <a:lnTo>
                  <a:pt x="137984" y="3153480"/>
                </a:lnTo>
                <a:lnTo>
                  <a:pt x="143102" y="3245320"/>
                </a:lnTo>
                <a:lnTo>
                  <a:pt x="147927" y="3336180"/>
                </a:lnTo>
                <a:lnTo>
                  <a:pt x="153260" y="3424269"/>
                </a:lnTo>
                <a:lnTo>
                  <a:pt x="158930" y="3510513"/>
                </a:lnTo>
                <a:lnTo>
                  <a:pt x="164828" y="3595525"/>
                </a:lnTo>
                <a:lnTo>
                  <a:pt x="170877" y="3677600"/>
                </a:lnTo>
                <a:lnTo>
                  <a:pt x="177026" y="3757716"/>
                </a:lnTo>
                <a:lnTo>
                  <a:pt x="183241" y="3836527"/>
                </a:lnTo>
                <a:lnTo>
                  <a:pt x="189502" y="3911646"/>
                </a:lnTo>
                <a:lnTo>
                  <a:pt x="195793" y="3984303"/>
                </a:lnTo>
                <a:lnTo>
                  <a:pt x="202103" y="4055318"/>
                </a:lnTo>
                <a:lnTo>
                  <a:pt x="207721" y="4122417"/>
                </a:lnTo>
                <a:lnTo>
                  <a:pt x="212878" y="4186906"/>
                </a:lnTo>
                <a:lnTo>
                  <a:pt x="217727" y="4249653"/>
                </a:lnTo>
                <a:lnTo>
                  <a:pt x="222370" y="4305597"/>
                </a:lnTo>
                <a:lnTo>
                  <a:pt x="226877" y="4357004"/>
                </a:lnTo>
                <a:lnTo>
                  <a:pt x="231293" y="4405385"/>
                </a:lnTo>
                <a:lnTo>
                  <a:pt x="235648" y="4447518"/>
                </a:lnTo>
                <a:lnTo>
                  <a:pt x="239962" y="4485484"/>
                </a:lnTo>
                <a:lnTo>
                  <a:pt x="244250" y="4520673"/>
                </a:lnTo>
                <a:lnTo>
                  <a:pt x="249225" y="4548365"/>
                </a:lnTo>
                <a:lnTo>
                  <a:pt x="260396" y="4590424"/>
                </a:lnTo>
                <a:lnTo>
                  <a:pt x="266338" y="4602626"/>
                </a:lnTo>
                <a:lnTo>
                  <a:pt x="272417" y="4610057"/>
                </a:lnTo>
                <a:lnTo>
                  <a:pt x="290924" y="46228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478"/>
          <p:cNvGrpSpPr/>
          <p:nvPr/>
        </p:nvGrpSpPr>
        <p:grpSpPr>
          <a:xfrm>
            <a:off x="6953094" y="2165694"/>
            <a:ext cx="781207" cy="599266"/>
            <a:chOff x="6953094" y="2165694"/>
            <a:chExt cx="781207" cy="599266"/>
          </a:xfrm>
        </p:grpSpPr>
        <p:sp>
          <p:nvSpPr>
            <p:cNvPr id="74" name="SMARTInkShape-2262"/>
            <p:cNvSpPr/>
            <p:nvPr>
              <p:custDataLst>
                <p:tags r:id="rId177"/>
              </p:custDataLst>
            </p:nvPr>
          </p:nvSpPr>
          <p:spPr>
            <a:xfrm>
              <a:off x="7361631" y="2165694"/>
              <a:ext cx="372670" cy="599266"/>
            </a:xfrm>
            <a:custGeom>
              <a:avLst/>
              <a:gdLst/>
              <a:ahLst/>
              <a:cxnLst/>
              <a:rect l="0" t="0" r="0" b="0"/>
              <a:pathLst>
                <a:path w="372670" h="599266">
                  <a:moveTo>
                    <a:pt x="74219" y="291756"/>
                  </a:moveTo>
                  <a:lnTo>
                    <a:pt x="74219" y="291756"/>
                  </a:lnTo>
                  <a:lnTo>
                    <a:pt x="67477" y="274901"/>
                  </a:lnTo>
                  <a:lnTo>
                    <a:pt x="58523" y="264745"/>
                  </a:lnTo>
                  <a:lnTo>
                    <a:pt x="47487" y="258584"/>
                  </a:lnTo>
                  <a:lnTo>
                    <a:pt x="35526" y="255846"/>
                  </a:lnTo>
                  <a:lnTo>
                    <a:pt x="23155" y="258392"/>
                  </a:lnTo>
                  <a:lnTo>
                    <a:pt x="16893" y="261047"/>
                  </a:lnTo>
                  <a:lnTo>
                    <a:pt x="12013" y="266344"/>
                  </a:lnTo>
                  <a:lnTo>
                    <a:pt x="4709" y="281638"/>
                  </a:lnTo>
                  <a:lnTo>
                    <a:pt x="0" y="306711"/>
                  </a:lnTo>
                  <a:lnTo>
                    <a:pt x="5347" y="332013"/>
                  </a:lnTo>
                  <a:lnTo>
                    <a:pt x="12094" y="343280"/>
                  </a:lnTo>
                  <a:lnTo>
                    <a:pt x="15869" y="347272"/>
                  </a:lnTo>
                  <a:lnTo>
                    <a:pt x="25708" y="351707"/>
                  </a:lnTo>
                  <a:lnTo>
                    <a:pt x="31294" y="352890"/>
                  </a:lnTo>
                  <a:lnTo>
                    <a:pt x="43147" y="350442"/>
                  </a:lnTo>
                  <a:lnTo>
                    <a:pt x="49270" y="347813"/>
                  </a:lnTo>
                  <a:lnTo>
                    <a:pt x="59838" y="329841"/>
                  </a:lnTo>
                  <a:lnTo>
                    <a:pt x="71378" y="295908"/>
                  </a:lnTo>
                  <a:lnTo>
                    <a:pt x="71620" y="293113"/>
                  </a:lnTo>
                  <a:lnTo>
                    <a:pt x="71075" y="291955"/>
                  </a:lnTo>
                  <a:lnTo>
                    <a:pt x="70006" y="291889"/>
                  </a:lnTo>
                  <a:lnTo>
                    <a:pt x="68056" y="339330"/>
                  </a:lnTo>
                  <a:lnTo>
                    <a:pt x="71295" y="378602"/>
                  </a:lnTo>
                  <a:lnTo>
                    <a:pt x="76682" y="410788"/>
                  </a:lnTo>
                  <a:lnTo>
                    <a:pt x="83780" y="446259"/>
                  </a:lnTo>
                  <a:lnTo>
                    <a:pt x="91639" y="483190"/>
                  </a:lnTo>
                  <a:lnTo>
                    <a:pt x="96072" y="517009"/>
                  </a:lnTo>
                  <a:lnTo>
                    <a:pt x="96631" y="546385"/>
                  </a:lnTo>
                  <a:lnTo>
                    <a:pt x="92176" y="568848"/>
                  </a:lnTo>
                  <a:lnTo>
                    <a:pt x="83611" y="584477"/>
                  </a:lnTo>
                  <a:lnTo>
                    <a:pt x="73455" y="594715"/>
                  </a:lnTo>
                  <a:lnTo>
                    <a:pt x="64237" y="599265"/>
                  </a:lnTo>
                  <a:lnTo>
                    <a:pt x="59802" y="598362"/>
                  </a:lnTo>
                  <a:lnTo>
                    <a:pt x="51113" y="591714"/>
                  </a:lnTo>
                  <a:lnTo>
                    <a:pt x="41659" y="569329"/>
                  </a:lnTo>
                  <a:lnTo>
                    <a:pt x="41131" y="533612"/>
                  </a:lnTo>
                  <a:lnTo>
                    <a:pt x="49400" y="500378"/>
                  </a:lnTo>
                  <a:lnTo>
                    <a:pt x="62483" y="460677"/>
                  </a:lnTo>
                  <a:lnTo>
                    <a:pt x="77705" y="414810"/>
                  </a:lnTo>
                  <a:lnTo>
                    <a:pt x="86421" y="390725"/>
                  </a:lnTo>
                  <a:lnTo>
                    <a:pt x="95759" y="366202"/>
                  </a:lnTo>
                  <a:lnTo>
                    <a:pt x="105512" y="341387"/>
                  </a:lnTo>
                  <a:lnTo>
                    <a:pt x="115543" y="316377"/>
                  </a:lnTo>
                  <a:lnTo>
                    <a:pt x="125756" y="291236"/>
                  </a:lnTo>
                  <a:lnTo>
                    <a:pt x="136094" y="266010"/>
                  </a:lnTo>
                  <a:lnTo>
                    <a:pt x="146513" y="240725"/>
                  </a:lnTo>
                  <a:lnTo>
                    <a:pt x="156987" y="215402"/>
                  </a:lnTo>
                  <a:lnTo>
                    <a:pt x="167498" y="190053"/>
                  </a:lnTo>
                  <a:lnTo>
                    <a:pt x="176621" y="165393"/>
                  </a:lnTo>
                  <a:lnTo>
                    <a:pt x="184821" y="141192"/>
                  </a:lnTo>
                  <a:lnTo>
                    <a:pt x="198870" y="95722"/>
                  </a:lnTo>
                  <a:lnTo>
                    <a:pt x="209818" y="56698"/>
                  </a:lnTo>
                  <a:lnTo>
                    <a:pt x="217172" y="16479"/>
                  </a:lnTo>
                  <a:lnTo>
                    <a:pt x="217011" y="3605"/>
                  </a:lnTo>
                  <a:lnTo>
                    <a:pt x="215980" y="172"/>
                  </a:lnTo>
                  <a:lnTo>
                    <a:pt x="213882" y="0"/>
                  </a:lnTo>
                  <a:lnTo>
                    <a:pt x="207788" y="5453"/>
                  </a:lnTo>
                  <a:lnTo>
                    <a:pt x="189681" y="37279"/>
                  </a:lnTo>
                  <a:lnTo>
                    <a:pt x="178217" y="72351"/>
                  </a:lnTo>
                  <a:lnTo>
                    <a:pt x="169829" y="115220"/>
                  </a:lnTo>
                  <a:lnTo>
                    <a:pt x="167592" y="139493"/>
                  </a:lnTo>
                  <a:lnTo>
                    <a:pt x="166100" y="164847"/>
                  </a:lnTo>
                  <a:lnTo>
                    <a:pt x="165107" y="190217"/>
                  </a:lnTo>
                  <a:lnTo>
                    <a:pt x="164445" y="215597"/>
                  </a:lnTo>
                  <a:lnTo>
                    <a:pt x="164002" y="240983"/>
                  </a:lnTo>
                  <a:lnTo>
                    <a:pt x="165393" y="284242"/>
                  </a:lnTo>
                  <a:lnTo>
                    <a:pt x="169068" y="319461"/>
                  </a:lnTo>
                  <a:lnTo>
                    <a:pt x="175405" y="344521"/>
                  </a:lnTo>
                  <a:lnTo>
                    <a:pt x="184808" y="359422"/>
                  </a:lnTo>
                  <a:lnTo>
                    <a:pt x="190278" y="364383"/>
                  </a:lnTo>
                  <a:lnTo>
                    <a:pt x="196042" y="366985"/>
                  </a:lnTo>
                  <a:lnTo>
                    <a:pt x="208090" y="367995"/>
                  </a:lnTo>
                  <a:lnTo>
                    <a:pt x="214266" y="364454"/>
                  </a:lnTo>
                  <a:lnTo>
                    <a:pt x="233071" y="341910"/>
                  </a:lnTo>
                  <a:lnTo>
                    <a:pt x="250638" y="307322"/>
                  </a:lnTo>
                  <a:lnTo>
                    <a:pt x="259527" y="263364"/>
                  </a:lnTo>
                  <a:lnTo>
                    <a:pt x="259354" y="236098"/>
                  </a:lnTo>
                  <a:lnTo>
                    <a:pt x="257615" y="227840"/>
                  </a:lnTo>
                  <a:lnTo>
                    <a:pt x="255044" y="223040"/>
                  </a:lnTo>
                  <a:lnTo>
                    <a:pt x="251918" y="220545"/>
                  </a:lnTo>
                  <a:lnTo>
                    <a:pt x="246308" y="222410"/>
                  </a:lnTo>
                  <a:lnTo>
                    <a:pt x="230666" y="233889"/>
                  </a:lnTo>
                  <a:lnTo>
                    <a:pt x="217599" y="254514"/>
                  </a:lnTo>
                  <a:lnTo>
                    <a:pt x="204191" y="292010"/>
                  </a:lnTo>
                  <a:lnTo>
                    <a:pt x="200424" y="315858"/>
                  </a:lnTo>
                  <a:lnTo>
                    <a:pt x="203452" y="335864"/>
                  </a:lnTo>
                  <a:lnTo>
                    <a:pt x="208353" y="343034"/>
                  </a:lnTo>
                  <a:lnTo>
                    <a:pt x="223204" y="352881"/>
                  </a:lnTo>
                  <a:lnTo>
                    <a:pt x="264883" y="359021"/>
                  </a:lnTo>
                  <a:lnTo>
                    <a:pt x="305008" y="354813"/>
                  </a:lnTo>
                  <a:lnTo>
                    <a:pt x="372669" y="342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63"/>
            <p:cNvSpPr/>
            <p:nvPr>
              <p:custDataLst>
                <p:tags r:id="rId178"/>
              </p:custDataLst>
            </p:nvPr>
          </p:nvSpPr>
          <p:spPr>
            <a:xfrm>
              <a:off x="7239882" y="2438400"/>
              <a:ext cx="100719" cy="111380"/>
            </a:xfrm>
            <a:custGeom>
              <a:avLst/>
              <a:gdLst/>
              <a:ahLst/>
              <a:cxnLst/>
              <a:rect l="0" t="0" r="0" b="0"/>
              <a:pathLst>
                <a:path w="100719" h="111380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5580"/>
                  </a:lnTo>
                  <a:lnTo>
                    <a:pt x="6121" y="52829"/>
                  </a:lnTo>
                  <a:lnTo>
                    <a:pt x="16094" y="97477"/>
                  </a:lnTo>
                  <a:lnTo>
                    <a:pt x="17894" y="111379"/>
                  </a:lnTo>
                  <a:lnTo>
                    <a:pt x="24899" y="69401"/>
                  </a:lnTo>
                  <a:lnTo>
                    <a:pt x="42015" y="26238"/>
                  </a:lnTo>
                  <a:lnTo>
                    <a:pt x="44649" y="21725"/>
                  </a:lnTo>
                  <a:lnTo>
                    <a:pt x="47817" y="19423"/>
                  </a:lnTo>
                  <a:lnTo>
                    <a:pt x="51340" y="18593"/>
                  </a:lnTo>
                  <a:lnTo>
                    <a:pt x="55099" y="18745"/>
                  </a:lnTo>
                  <a:lnTo>
                    <a:pt x="63039" y="24559"/>
                  </a:lnTo>
                  <a:lnTo>
                    <a:pt x="70566" y="34904"/>
                  </a:lnTo>
                  <a:lnTo>
                    <a:pt x="78064" y="56595"/>
                  </a:lnTo>
                  <a:lnTo>
                    <a:pt x="82717" y="79485"/>
                  </a:lnTo>
                  <a:lnTo>
                    <a:pt x="100718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64"/>
            <p:cNvSpPr/>
            <p:nvPr>
              <p:custDataLst>
                <p:tags r:id="rId179"/>
              </p:custDataLst>
            </p:nvPr>
          </p:nvSpPr>
          <p:spPr>
            <a:xfrm>
              <a:off x="7175500" y="24003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57150"/>
                  </a:moveTo>
                  <a:lnTo>
                    <a:pt x="12700" y="57150"/>
                  </a:lnTo>
                  <a:lnTo>
                    <a:pt x="1765" y="121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265"/>
            <p:cNvSpPr/>
            <p:nvPr>
              <p:custDataLst>
                <p:tags r:id="rId180"/>
              </p:custDataLst>
            </p:nvPr>
          </p:nvSpPr>
          <p:spPr>
            <a:xfrm>
              <a:off x="7194812" y="2514600"/>
              <a:ext cx="6089" cy="57151"/>
            </a:xfrm>
            <a:custGeom>
              <a:avLst/>
              <a:gdLst/>
              <a:ahLst/>
              <a:cxnLst/>
              <a:rect l="0" t="0" r="0" b="0"/>
              <a:pathLst>
                <a:path w="6089" h="57151">
                  <a:moveTo>
                    <a:pt x="6088" y="0"/>
                  </a:moveTo>
                  <a:lnTo>
                    <a:pt x="6088" y="0"/>
                  </a:lnTo>
                  <a:lnTo>
                    <a:pt x="2717" y="6742"/>
                  </a:lnTo>
                  <a:lnTo>
                    <a:pt x="0" y="38692"/>
                  </a:lnTo>
                  <a:lnTo>
                    <a:pt x="1736" y="47300"/>
                  </a:lnTo>
                  <a:lnTo>
                    <a:pt x="6088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66"/>
            <p:cNvSpPr/>
            <p:nvPr>
              <p:custDataLst>
                <p:tags r:id="rId181"/>
              </p:custDataLst>
            </p:nvPr>
          </p:nvSpPr>
          <p:spPr>
            <a:xfrm>
              <a:off x="6953094" y="2286055"/>
              <a:ext cx="176595" cy="315078"/>
            </a:xfrm>
            <a:custGeom>
              <a:avLst/>
              <a:gdLst/>
              <a:ahLst/>
              <a:cxnLst/>
              <a:rect l="0" t="0" r="0" b="0"/>
              <a:pathLst>
                <a:path w="176595" h="315078">
                  <a:moveTo>
                    <a:pt x="152556" y="57095"/>
                  </a:moveTo>
                  <a:lnTo>
                    <a:pt x="152556" y="57095"/>
                  </a:lnTo>
                  <a:lnTo>
                    <a:pt x="149185" y="53724"/>
                  </a:lnTo>
                  <a:lnTo>
                    <a:pt x="137445" y="11509"/>
                  </a:lnTo>
                  <a:lnTo>
                    <a:pt x="133310" y="6949"/>
                  </a:lnTo>
                  <a:lnTo>
                    <a:pt x="121189" y="0"/>
                  </a:lnTo>
                  <a:lnTo>
                    <a:pt x="102631" y="2086"/>
                  </a:lnTo>
                  <a:lnTo>
                    <a:pt x="80273" y="11480"/>
                  </a:lnTo>
                  <a:lnTo>
                    <a:pt x="33307" y="48137"/>
                  </a:lnTo>
                  <a:lnTo>
                    <a:pt x="8097" y="79841"/>
                  </a:lnTo>
                  <a:lnTo>
                    <a:pt x="863" y="98249"/>
                  </a:lnTo>
                  <a:lnTo>
                    <a:pt x="0" y="115837"/>
                  </a:lnTo>
                  <a:lnTo>
                    <a:pt x="4285" y="123773"/>
                  </a:lnTo>
                  <a:lnTo>
                    <a:pt x="20336" y="138235"/>
                  </a:lnTo>
                  <a:lnTo>
                    <a:pt x="56543" y="154906"/>
                  </a:lnTo>
                  <a:lnTo>
                    <a:pt x="98550" y="172154"/>
                  </a:lnTo>
                  <a:lnTo>
                    <a:pt x="142277" y="194041"/>
                  </a:lnTo>
                  <a:lnTo>
                    <a:pt x="162334" y="210153"/>
                  </a:lnTo>
                  <a:lnTo>
                    <a:pt x="169657" y="218400"/>
                  </a:lnTo>
                  <a:lnTo>
                    <a:pt x="175914" y="235090"/>
                  </a:lnTo>
                  <a:lnTo>
                    <a:pt x="176594" y="243491"/>
                  </a:lnTo>
                  <a:lnTo>
                    <a:pt x="173520" y="251915"/>
                  </a:lnTo>
                  <a:lnTo>
                    <a:pt x="152339" y="277254"/>
                  </a:lnTo>
                  <a:lnTo>
                    <a:pt x="117340" y="305455"/>
                  </a:lnTo>
                  <a:lnTo>
                    <a:pt x="96368" y="315077"/>
                  </a:lnTo>
                  <a:lnTo>
                    <a:pt x="93930" y="313750"/>
                  </a:lnTo>
                  <a:lnTo>
                    <a:pt x="92306" y="310748"/>
                  </a:lnTo>
                  <a:lnTo>
                    <a:pt x="91223" y="306630"/>
                  </a:lnTo>
                  <a:lnTo>
                    <a:pt x="92616" y="301768"/>
                  </a:lnTo>
                  <a:lnTo>
                    <a:pt x="108106" y="279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79"/>
          <p:cNvGrpSpPr/>
          <p:nvPr/>
        </p:nvGrpSpPr>
        <p:grpSpPr>
          <a:xfrm>
            <a:off x="6832599" y="2177611"/>
            <a:ext cx="2882902" cy="570980"/>
            <a:chOff x="6832599" y="2177611"/>
            <a:chExt cx="2882902" cy="570980"/>
          </a:xfrm>
        </p:grpSpPr>
        <p:sp>
          <p:nvSpPr>
            <p:cNvPr id="80" name="SMARTInkShape-2267"/>
            <p:cNvSpPr/>
            <p:nvPr>
              <p:custDataLst>
                <p:tags r:id="rId161"/>
              </p:custDataLst>
            </p:nvPr>
          </p:nvSpPr>
          <p:spPr>
            <a:xfrm>
              <a:off x="6832599" y="2622550"/>
              <a:ext cx="2882902" cy="126041"/>
            </a:xfrm>
            <a:custGeom>
              <a:avLst/>
              <a:gdLst/>
              <a:ahLst/>
              <a:cxnLst/>
              <a:rect l="0" t="0" r="0" b="0"/>
              <a:pathLst>
                <a:path w="2882902" h="126041">
                  <a:moveTo>
                    <a:pt x="1" y="114300"/>
                  </a:moveTo>
                  <a:lnTo>
                    <a:pt x="1" y="114300"/>
                  </a:lnTo>
                  <a:lnTo>
                    <a:pt x="0" y="117671"/>
                  </a:lnTo>
                  <a:lnTo>
                    <a:pt x="7527" y="119326"/>
                  </a:lnTo>
                  <a:lnTo>
                    <a:pt x="48838" y="123759"/>
                  </a:lnTo>
                  <a:lnTo>
                    <a:pt x="90381" y="125560"/>
                  </a:lnTo>
                  <a:lnTo>
                    <a:pt x="115288" y="126040"/>
                  </a:lnTo>
                  <a:lnTo>
                    <a:pt x="147414" y="125654"/>
                  </a:lnTo>
                  <a:lnTo>
                    <a:pt x="184354" y="124692"/>
                  </a:lnTo>
                  <a:lnTo>
                    <a:pt x="224503" y="123344"/>
                  </a:lnTo>
                  <a:lnTo>
                    <a:pt x="273141" y="120330"/>
                  </a:lnTo>
                  <a:lnTo>
                    <a:pt x="327438" y="116203"/>
                  </a:lnTo>
                  <a:lnTo>
                    <a:pt x="385509" y="111335"/>
                  </a:lnTo>
                  <a:lnTo>
                    <a:pt x="453856" y="105974"/>
                  </a:lnTo>
                  <a:lnTo>
                    <a:pt x="529055" y="100282"/>
                  </a:lnTo>
                  <a:lnTo>
                    <a:pt x="608820" y="94371"/>
                  </a:lnTo>
                  <a:lnTo>
                    <a:pt x="697980" y="87609"/>
                  </a:lnTo>
                  <a:lnTo>
                    <a:pt x="793404" y="80278"/>
                  </a:lnTo>
                  <a:lnTo>
                    <a:pt x="893002" y="72569"/>
                  </a:lnTo>
                  <a:lnTo>
                    <a:pt x="999618" y="65313"/>
                  </a:lnTo>
                  <a:lnTo>
                    <a:pt x="1110913" y="58358"/>
                  </a:lnTo>
                  <a:lnTo>
                    <a:pt x="1225325" y="51606"/>
                  </a:lnTo>
                  <a:lnTo>
                    <a:pt x="1342522" y="45693"/>
                  </a:lnTo>
                  <a:lnTo>
                    <a:pt x="1461576" y="40339"/>
                  </a:lnTo>
                  <a:lnTo>
                    <a:pt x="1581867" y="35359"/>
                  </a:lnTo>
                  <a:lnTo>
                    <a:pt x="1698045" y="31334"/>
                  </a:lnTo>
                  <a:lnTo>
                    <a:pt x="1811480" y="27945"/>
                  </a:lnTo>
                  <a:lnTo>
                    <a:pt x="1923087" y="24980"/>
                  </a:lnTo>
                  <a:lnTo>
                    <a:pt x="2030653" y="22298"/>
                  </a:lnTo>
                  <a:lnTo>
                    <a:pt x="2135524" y="19804"/>
                  </a:lnTo>
                  <a:lnTo>
                    <a:pt x="2238600" y="17436"/>
                  </a:lnTo>
                  <a:lnTo>
                    <a:pt x="2334833" y="15152"/>
                  </a:lnTo>
                  <a:lnTo>
                    <a:pt x="2426506" y="12923"/>
                  </a:lnTo>
                  <a:lnTo>
                    <a:pt x="2515137" y="10732"/>
                  </a:lnTo>
                  <a:lnTo>
                    <a:pt x="2595392" y="8566"/>
                  </a:lnTo>
                  <a:lnTo>
                    <a:pt x="2670062" y="6416"/>
                  </a:lnTo>
                  <a:lnTo>
                    <a:pt x="2741008" y="4277"/>
                  </a:lnTo>
                  <a:lnTo>
                    <a:pt x="2788306" y="2852"/>
                  </a:lnTo>
                  <a:lnTo>
                    <a:pt x="28829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68"/>
            <p:cNvSpPr/>
            <p:nvPr>
              <p:custDataLst>
                <p:tags r:id="rId162"/>
              </p:custDataLst>
            </p:nvPr>
          </p:nvSpPr>
          <p:spPr>
            <a:xfrm>
              <a:off x="9569450" y="2286000"/>
              <a:ext cx="109830" cy="131144"/>
            </a:xfrm>
            <a:custGeom>
              <a:avLst/>
              <a:gdLst/>
              <a:ahLst/>
              <a:cxnLst/>
              <a:rect l="0" t="0" r="0" b="0"/>
              <a:pathLst>
                <a:path w="109830" h="131144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658" y="1411"/>
                  </a:lnTo>
                  <a:lnTo>
                    <a:pt x="2103" y="12256"/>
                  </a:lnTo>
                  <a:lnTo>
                    <a:pt x="5652" y="56368"/>
                  </a:lnTo>
                  <a:lnTo>
                    <a:pt x="6212" y="96219"/>
                  </a:lnTo>
                  <a:lnTo>
                    <a:pt x="6345" y="131143"/>
                  </a:lnTo>
                  <a:lnTo>
                    <a:pt x="7052" y="130467"/>
                  </a:lnTo>
                  <a:lnTo>
                    <a:pt x="29885" y="91837"/>
                  </a:lnTo>
                  <a:lnTo>
                    <a:pt x="66913" y="49775"/>
                  </a:lnTo>
                  <a:lnTo>
                    <a:pt x="78187" y="43289"/>
                  </a:lnTo>
                  <a:lnTo>
                    <a:pt x="84580" y="43676"/>
                  </a:lnTo>
                  <a:lnTo>
                    <a:pt x="99209" y="49750"/>
                  </a:lnTo>
                  <a:lnTo>
                    <a:pt x="104240" y="55039"/>
                  </a:lnTo>
                  <a:lnTo>
                    <a:pt x="109829" y="68441"/>
                  </a:lnTo>
                  <a:lnTo>
                    <a:pt x="108550" y="83805"/>
                  </a:lnTo>
                  <a:lnTo>
                    <a:pt x="9525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69"/>
            <p:cNvSpPr/>
            <p:nvPr>
              <p:custDataLst>
                <p:tags r:id="rId163"/>
              </p:custDataLst>
            </p:nvPr>
          </p:nvSpPr>
          <p:spPr>
            <a:xfrm>
              <a:off x="9438434" y="2319515"/>
              <a:ext cx="67517" cy="107116"/>
            </a:xfrm>
            <a:custGeom>
              <a:avLst/>
              <a:gdLst/>
              <a:ahLst/>
              <a:cxnLst/>
              <a:rect l="0" t="0" r="0" b="0"/>
              <a:pathLst>
                <a:path w="67517" h="107116">
                  <a:moveTo>
                    <a:pt x="35766" y="10935"/>
                  </a:moveTo>
                  <a:lnTo>
                    <a:pt x="35766" y="10935"/>
                  </a:lnTo>
                  <a:lnTo>
                    <a:pt x="35766" y="4193"/>
                  </a:lnTo>
                  <a:lnTo>
                    <a:pt x="34354" y="2207"/>
                  </a:lnTo>
                  <a:lnTo>
                    <a:pt x="32003" y="883"/>
                  </a:lnTo>
                  <a:lnTo>
                    <a:pt x="29024" y="0"/>
                  </a:lnTo>
                  <a:lnTo>
                    <a:pt x="25627" y="1528"/>
                  </a:lnTo>
                  <a:lnTo>
                    <a:pt x="10035" y="19190"/>
                  </a:lnTo>
                  <a:lnTo>
                    <a:pt x="5912" y="24905"/>
                  </a:lnTo>
                  <a:lnTo>
                    <a:pt x="1331" y="38781"/>
                  </a:lnTo>
                  <a:lnTo>
                    <a:pt x="0" y="54355"/>
                  </a:lnTo>
                  <a:lnTo>
                    <a:pt x="6719" y="92374"/>
                  </a:lnTo>
                  <a:lnTo>
                    <a:pt x="10052" y="97683"/>
                  </a:lnTo>
                  <a:lnTo>
                    <a:pt x="19398" y="105464"/>
                  </a:lnTo>
                  <a:lnTo>
                    <a:pt x="24853" y="107115"/>
                  </a:lnTo>
                  <a:lnTo>
                    <a:pt x="36560" y="107069"/>
                  </a:lnTo>
                  <a:lnTo>
                    <a:pt x="45055" y="104696"/>
                  </a:lnTo>
                  <a:lnTo>
                    <a:pt x="48309" y="103076"/>
                  </a:lnTo>
                  <a:lnTo>
                    <a:pt x="59630" y="87311"/>
                  </a:lnTo>
                  <a:lnTo>
                    <a:pt x="65179" y="61395"/>
                  </a:lnTo>
                  <a:lnTo>
                    <a:pt x="67516" y="4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70"/>
            <p:cNvSpPr/>
            <p:nvPr>
              <p:custDataLst>
                <p:tags r:id="rId164"/>
              </p:custDataLst>
            </p:nvPr>
          </p:nvSpPr>
          <p:spPr>
            <a:xfrm>
              <a:off x="9378950" y="2249665"/>
              <a:ext cx="25401" cy="10936"/>
            </a:xfrm>
            <a:custGeom>
              <a:avLst/>
              <a:gdLst/>
              <a:ahLst/>
              <a:cxnLst/>
              <a:rect l="0" t="0" r="0" b="0"/>
              <a:pathLst>
                <a:path w="25401" h="10936">
                  <a:moveTo>
                    <a:pt x="25400" y="10935"/>
                  </a:moveTo>
                  <a:lnTo>
                    <a:pt x="25400" y="10935"/>
                  </a:lnTo>
                  <a:lnTo>
                    <a:pt x="8441" y="883"/>
                  </a:lnTo>
                  <a:lnTo>
                    <a:pt x="5627" y="0"/>
                  </a:lnTo>
                  <a:lnTo>
                    <a:pt x="3752" y="117"/>
                  </a:lnTo>
                  <a:lnTo>
                    <a:pt x="2501" y="901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71"/>
            <p:cNvSpPr/>
            <p:nvPr>
              <p:custDataLst>
                <p:tags r:id="rId165"/>
              </p:custDataLst>
            </p:nvPr>
          </p:nvSpPr>
          <p:spPr>
            <a:xfrm>
              <a:off x="9372600" y="23304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5025" y="4550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72"/>
            <p:cNvSpPr/>
            <p:nvPr>
              <p:custDataLst>
                <p:tags r:id="rId166"/>
              </p:custDataLst>
            </p:nvPr>
          </p:nvSpPr>
          <p:spPr>
            <a:xfrm>
              <a:off x="9194800" y="2311400"/>
              <a:ext cx="139701" cy="63501"/>
            </a:xfrm>
            <a:custGeom>
              <a:avLst/>
              <a:gdLst/>
              <a:ahLst/>
              <a:cxnLst/>
              <a:rect l="0" t="0" r="0" b="0"/>
              <a:pathLst>
                <a:path w="139701" h="63501">
                  <a:moveTo>
                    <a:pt x="0" y="63500"/>
                  </a:moveTo>
                  <a:lnTo>
                    <a:pt x="0" y="63500"/>
                  </a:lnTo>
                  <a:lnTo>
                    <a:pt x="21047" y="45823"/>
                  </a:lnTo>
                  <a:lnTo>
                    <a:pt x="68641" y="25302"/>
                  </a:lnTo>
                  <a:lnTo>
                    <a:pt x="105710" y="1267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73"/>
            <p:cNvSpPr/>
            <p:nvPr>
              <p:custDataLst>
                <p:tags r:id="rId167"/>
              </p:custDataLst>
            </p:nvPr>
          </p:nvSpPr>
          <p:spPr>
            <a:xfrm>
              <a:off x="9042420" y="2177611"/>
              <a:ext cx="285731" cy="330219"/>
            </a:xfrm>
            <a:custGeom>
              <a:avLst/>
              <a:gdLst/>
              <a:ahLst/>
              <a:cxnLst/>
              <a:rect l="0" t="0" r="0" b="0"/>
              <a:pathLst>
                <a:path w="285731" h="330219">
                  <a:moveTo>
                    <a:pt x="12680" y="229039"/>
                  </a:moveTo>
                  <a:lnTo>
                    <a:pt x="12680" y="229039"/>
                  </a:lnTo>
                  <a:lnTo>
                    <a:pt x="5938" y="225668"/>
                  </a:lnTo>
                  <a:lnTo>
                    <a:pt x="3952" y="223969"/>
                  </a:lnTo>
                  <a:lnTo>
                    <a:pt x="502" y="217483"/>
                  </a:lnTo>
                  <a:lnTo>
                    <a:pt x="329" y="217807"/>
                  </a:lnTo>
                  <a:lnTo>
                    <a:pt x="0" y="256234"/>
                  </a:lnTo>
                  <a:lnTo>
                    <a:pt x="1867" y="296364"/>
                  </a:lnTo>
                  <a:lnTo>
                    <a:pt x="3354" y="305672"/>
                  </a:lnTo>
                  <a:lnTo>
                    <a:pt x="10652" y="319777"/>
                  </a:lnTo>
                  <a:lnTo>
                    <a:pt x="15561" y="325515"/>
                  </a:lnTo>
                  <a:lnTo>
                    <a:pt x="20245" y="328634"/>
                  </a:lnTo>
                  <a:lnTo>
                    <a:pt x="24779" y="330008"/>
                  </a:lnTo>
                  <a:lnTo>
                    <a:pt x="29212" y="330218"/>
                  </a:lnTo>
                  <a:lnTo>
                    <a:pt x="39784" y="322926"/>
                  </a:lnTo>
                  <a:lnTo>
                    <a:pt x="69349" y="286585"/>
                  </a:lnTo>
                  <a:lnTo>
                    <a:pt x="86030" y="253855"/>
                  </a:lnTo>
                  <a:lnTo>
                    <a:pt x="86980" y="253344"/>
                  </a:lnTo>
                  <a:lnTo>
                    <a:pt x="87613" y="254415"/>
                  </a:lnTo>
                  <a:lnTo>
                    <a:pt x="88036" y="256539"/>
                  </a:lnTo>
                  <a:lnTo>
                    <a:pt x="83338" y="283560"/>
                  </a:lnTo>
                  <a:lnTo>
                    <a:pt x="86651" y="292311"/>
                  </a:lnTo>
                  <a:lnTo>
                    <a:pt x="96906" y="306056"/>
                  </a:lnTo>
                  <a:lnTo>
                    <a:pt x="100580" y="307195"/>
                  </a:lnTo>
                  <a:lnTo>
                    <a:pt x="110307" y="306579"/>
                  </a:lnTo>
                  <a:lnTo>
                    <a:pt x="121687" y="300190"/>
                  </a:lnTo>
                  <a:lnTo>
                    <a:pt x="161953" y="261274"/>
                  </a:lnTo>
                  <a:lnTo>
                    <a:pt x="189475" y="218913"/>
                  </a:lnTo>
                  <a:lnTo>
                    <a:pt x="211906" y="177266"/>
                  </a:lnTo>
                  <a:lnTo>
                    <a:pt x="221697" y="153601"/>
                  </a:lnTo>
                  <a:lnTo>
                    <a:pt x="230341" y="128653"/>
                  </a:lnTo>
                  <a:lnTo>
                    <a:pt x="238220" y="102848"/>
                  </a:lnTo>
                  <a:lnTo>
                    <a:pt x="250738" y="61006"/>
                  </a:lnTo>
                  <a:lnTo>
                    <a:pt x="257478" y="28063"/>
                  </a:lnTo>
                  <a:lnTo>
                    <a:pt x="253418" y="4015"/>
                  </a:lnTo>
                  <a:lnTo>
                    <a:pt x="249371" y="0"/>
                  </a:lnTo>
                  <a:lnTo>
                    <a:pt x="244558" y="852"/>
                  </a:lnTo>
                  <a:lnTo>
                    <a:pt x="239232" y="4948"/>
                  </a:lnTo>
                  <a:lnTo>
                    <a:pt x="221623" y="37680"/>
                  </a:lnTo>
                  <a:lnTo>
                    <a:pt x="211142" y="74846"/>
                  </a:lnTo>
                  <a:lnTo>
                    <a:pt x="201779" y="118175"/>
                  </a:lnTo>
                  <a:lnTo>
                    <a:pt x="192915" y="160951"/>
                  </a:lnTo>
                  <a:lnTo>
                    <a:pt x="189916" y="195956"/>
                  </a:lnTo>
                  <a:lnTo>
                    <a:pt x="192195" y="237581"/>
                  </a:lnTo>
                  <a:lnTo>
                    <a:pt x="193739" y="249550"/>
                  </a:lnTo>
                  <a:lnTo>
                    <a:pt x="202982" y="266613"/>
                  </a:lnTo>
                  <a:lnTo>
                    <a:pt x="209398" y="273138"/>
                  </a:lnTo>
                  <a:lnTo>
                    <a:pt x="224053" y="280389"/>
                  </a:lnTo>
                  <a:lnTo>
                    <a:pt x="239974" y="282906"/>
                  </a:lnTo>
                  <a:lnTo>
                    <a:pt x="256457" y="281672"/>
                  </a:lnTo>
                  <a:lnTo>
                    <a:pt x="269427" y="276891"/>
                  </a:lnTo>
                  <a:lnTo>
                    <a:pt x="285730" y="267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74"/>
            <p:cNvSpPr/>
            <p:nvPr>
              <p:custDataLst>
                <p:tags r:id="rId168"/>
              </p:custDataLst>
            </p:nvPr>
          </p:nvSpPr>
          <p:spPr>
            <a:xfrm>
              <a:off x="8879420" y="2185806"/>
              <a:ext cx="91399" cy="329491"/>
            </a:xfrm>
            <a:custGeom>
              <a:avLst/>
              <a:gdLst/>
              <a:ahLst/>
              <a:cxnLst/>
              <a:rect l="0" t="0" r="0" b="0"/>
              <a:pathLst>
                <a:path w="91399" h="329491">
                  <a:moveTo>
                    <a:pt x="16930" y="17644"/>
                  </a:moveTo>
                  <a:lnTo>
                    <a:pt x="16930" y="17644"/>
                  </a:lnTo>
                  <a:lnTo>
                    <a:pt x="11904" y="5711"/>
                  </a:lnTo>
                  <a:lnTo>
                    <a:pt x="11463" y="3338"/>
                  </a:lnTo>
                  <a:lnTo>
                    <a:pt x="11873" y="1757"/>
                  </a:lnTo>
                  <a:lnTo>
                    <a:pt x="12854" y="703"/>
                  </a:lnTo>
                  <a:lnTo>
                    <a:pt x="14212" y="0"/>
                  </a:lnTo>
                  <a:lnTo>
                    <a:pt x="15118" y="942"/>
                  </a:lnTo>
                  <a:lnTo>
                    <a:pt x="25499" y="47803"/>
                  </a:lnTo>
                  <a:lnTo>
                    <a:pt x="27794" y="82789"/>
                  </a:lnTo>
                  <a:lnTo>
                    <a:pt x="26932" y="125619"/>
                  </a:lnTo>
                  <a:lnTo>
                    <a:pt x="24197" y="172172"/>
                  </a:lnTo>
                  <a:lnTo>
                    <a:pt x="20631" y="218732"/>
                  </a:lnTo>
                  <a:lnTo>
                    <a:pt x="16693" y="259652"/>
                  </a:lnTo>
                  <a:lnTo>
                    <a:pt x="8628" y="305015"/>
                  </a:lnTo>
                  <a:lnTo>
                    <a:pt x="3" y="329192"/>
                  </a:lnTo>
                  <a:lnTo>
                    <a:pt x="0" y="329059"/>
                  </a:lnTo>
                  <a:lnTo>
                    <a:pt x="14610" y="286388"/>
                  </a:lnTo>
                  <a:lnTo>
                    <a:pt x="36775" y="239801"/>
                  </a:lnTo>
                  <a:lnTo>
                    <a:pt x="49033" y="225036"/>
                  </a:lnTo>
                  <a:lnTo>
                    <a:pt x="61537" y="216122"/>
                  </a:lnTo>
                  <a:lnTo>
                    <a:pt x="67129" y="214874"/>
                  </a:lnTo>
                  <a:lnTo>
                    <a:pt x="72268" y="215453"/>
                  </a:lnTo>
                  <a:lnTo>
                    <a:pt x="77105" y="217250"/>
                  </a:lnTo>
                  <a:lnTo>
                    <a:pt x="81036" y="221270"/>
                  </a:lnTo>
                  <a:lnTo>
                    <a:pt x="87284" y="233263"/>
                  </a:lnTo>
                  <a:lnTo>
                    <a:pt x="91398" y="259253"/>
                  </a:lnTo>
                  <a:lnTo>
                    <a:pt x="86716" y="279072"/>
                  </a:lnTo>
                  <a:lnTo>
                    <a:pt x="72179" y="306301"/>
                  </a:lnTo>
                  <a:lnTo>
                    <a:pt x="66463" y="313798"/>
                  </a:lnTo>
                  <a:lnTo>
                    <a:pt x="50703" y="324011"/>
                  </a:lnTo>
                  <a:lnTo>
                    <a:pt x="34057" y="329490"/>
                  </a:lnTo>
                  <a:lnTo>
                    <a:pt x="10580" y="328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75"/>
            <p:cNvSpPr/>
            <p:nvPr>
              <p:custDataLst>
                <p:tags r:id="rId169"/>
              </p:custDataLst>
            </p:nvPr>
          </p:nvSpPr>
          <p:spPr>
            <a:xfrm>
              <a:off x="8731250" y="22796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5793" y="110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76"/>
            <p:cNvSpPr/>
            <p:nvPr>
              <p:custDataLst>
                <p:tags r:id="rId170"/>
              </p:custDataLst>
            </p:nvPr>
          </p:nvSpPr>
          <p:spPr>
            <a:xfrm>
              <a:off x="8729578" y="2393950"/>
              <a:ext cx="8023" cy="107951"/>
            </a:xfrm>
            <a:custGeom>
              <a:avLst/>
              <a:gdLst/>
              <a:ahLst/>
              <a:cxnLst/>
              <a:rect l="0" t="0" r="0" b="0"/>
              <a:pathLst>
                <a:path w="8023" h="107951">
                  <a:moveTo>
                    <a:pt x="8022" y="0"/>
                  </a:moveTo>
                  <a:lnTo>
                    <a:pt x="8022" y="0"/>
                  </a:lnTo>
                  <a:lnTo>
                    <a:pt x="1280" y="3371"/>
                  </a:lnTo>
                  <a:lnTo>
                    <a:pt x="0" y="6481"/>
                  </a:lnTo>
                  <a:lnTo>
                    <a:pt x="1312" y="49458"/>
                  </a:lnTo>
                  <a:lnTo>
                    <a:pt x="7107" y="96996"/>
                  </a:lnTo>
                  <a:lnTo>
                    <a:pt x="8022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77"/>
            <p:cNvSpPr/>
            <p:nvPr>
              <p:custDataLst>
                <p:tags r:id="rId171"/>
              </p:custDataLst>
            </p:nvPr>
          </p:nvSpPr>
          <p:spPr>
            <a:xfrm>
              <a:off x="8457703" y="2351352"/>
              <a:ext cx="178298" cy="151554"/>
            </a:xfrm>
            <a:custGeom>
              <a:avLst/>
              <a:gdLst/>
              <a:ahLst/>
              <a:cxnLst/>
              <a:rect l="0" t="0" r="0" b="0"/>
              <a:pathLst>
                <a:path w="178298" h="151554">
                  <a:moveTo>
                    <a:pt x="13197" y="48948"/>
                  </a:moveTo>
                  <a:lnTo>
                    <a:pt x="13197" y="48948"/>
                  </a:lnTo>
                  <a:lnTo>
                    <a:pt x="3083" y="45577"/>
                  </a:lnTo>
                  <a:lnTo>
                    <a:pt x="810" y="43878"/>
                  </a:lnTo>
                  <a:lnTo>
                    <a:pt x="0" y="42040"/>
                  </a:lnTo>
                  <a:lnTo>
                    <a:pt x="166" y="40110"/>
                  </a:lnTo>
                  <a:lnTo>
                    <a:pt x="10512" y="30650"/>
                  </a:lnTo>
                  <a:lnTo>
                    <a:pt x="50580" y="15540"/>
                  </a:lnTo>
                  <a:lnTo>
                    <a:pt x="90281" y="4398"/>
                  </a:lnTo>
                  <a:lnTo>
                    <a:pt x="117646" y="0"/>
                  </a:lnTo>
                  <a:lnTo>
                    <a:pt x="130410" y="2734"/>
                  </a:lnTo>
                  <a:lnTo>
                    <a:pt x="140080" y="8653"/>
                  </a:lnTo>
                  <a:lnTo>
                    <a:pt x="146730" y="15987"/>
                  </a:lnTo>
                  <a:lnTo>
                    <a:pt x="154440" y="38163"/>
                  </a:lnTo>
                  <a:lnTo>
                    <a:pt x="157591" y="82330"/>
                  </a:lnTo>
                  <a:lnTo>
                    <a:pt x="152152" y="126176"/>
                  </a:lnTo>
                  <a:lnTo>
                    <a:pt x="146326" y="145208"/>
                  </a:lnTo>
                  <a:lnTo>
                    <a:pt x="142921" y="150997"/>
                  </a:lnTo>
                  <a:lnTo>
                    <a:pt x="142012" y="151553"/>
                  </a:lnTo>
                  <a:lnTo>
                    <a:pt x="141407" y="151218"/>
                  </a:lnTo>
                  <a:lnTo>
                    <a:pt x="140555" y="140633"/>
                  </a:lnTo>
                  <a:lnTo>
                    <a:pt x="150407" y="97110"/>
                  </a:lnTo>
                  <a:lnTo>
                    <a:pt x="161880" y="54673"/>
                  </a:lnTo>
                  <a:lnTo>
                    <a:pt x="178297" y="17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78"/>
            <p:cNvSpPr/>
            <p:nvPr>
              <p:custDataLst>
                <p:tags r:id="rId172"/>
              </p:custDataLst>
            </p:nvPr>
          </p:nvSpPr>
          <p:spPr>
            <a:xfrm>
              <a:off x="8521785" y="2210683"/>
              <a:ext cx="50716" cy="333412"/>
            </a:xfrm>
            <a:custGeom>
              <a:avLst/>
              <a:gdLst/>
              <a:ahLst/>
              <a:cxnLst/>
              <a:rect l="0" t="0" r="0" b="0"/>
              <a:pathLst>
                <a:path w="50716" h="333412">
                  <a:moveTo>
                    <a:pt x="31665" y="5467"/>
                  </a:moveTo>
                  <a:lnTo>
                    <a:pt x="31665" y="5467"/>
                  </a:lnTo>
                  <a:lnTo>
                    <a:pt x="19732" y="441"/>
                  </a:lnTo>
                  <a:lnTo>
                    <a:pt x="17359" y="0"/>
                  </a:lnTo>
                  <a:lnTo>
                    <a:pt x="15778" y="1822"/>
                  </a:lnTo>
                  <a:lnTo>
                    <a:pt x="9660" y="35822"/>
                  </a:lnTo>
                  <a:lnTo>
                    <a:pt x="7773" y="65995"/>
                  </a:lnTo>
                  <a:lnTo>
                    <a:pt x="6229" y="104335"/>
                  </a:lnTo>
                  <a:lnTo>
                    <a:pt x="3192" y="149597"/>
                  </a:lnTo>
                  <a:lnTo>
                    <a:pt x="1372" y="194173"/>
                  </a:lnTo>
                  <a:lnTo>
                    <a:pt x="561" y="236092"/>
                  </a:lnTo>
                  <a:lnTo>
                    <a:pt x="202" y="273537"/>
                  </a:lnTo>
                  <a:lnTo>
                    <a:pt x="0" y="312868"/>
                  </a:lnTo>
                  <a:lnTo>
                    <a:pt x="2089" y="321173"/>
                  </a:lnTo>
                  <a:lnTo>
                    <a:pt x="5597" y="327416"/>
                  </a:lnTo>
                  <a:lnTo>
                    <a:pt x="10052" y="332283"/>
                  </a:lnTo>
                  <a:lnTo>
                    <a:pt x="14434" y="333411"/>
                  </a:lnTo>
                  <a:lnTo>
                    <a:pt x="18767" y="332046"/>
                  </a:lnTo>
                  <a:lnTo>
                    <a:pt x="23066" y="329020"/>
                  </a:lnTo>
                  <a:lnTo>
                    <a:pt x="50715" y="291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279"/>
            <p:cNvSpPr/>
            <p:nvPr>
              <p:custDataLst>
                <p:tags r:id="rId173"/>
              </p:custDataLst>
            </p:nvPr>
          </p:nvSpPr>
          <p:spPr>
            <a:xfrm>
              <a:off x="8322455" y="2350383"/>
              <a:ext cx="57531" cy="164218"/>
            </a:xfrm>
            <a:custGeom>
              <a:avLst/>
              <a:gdLst/>
              <a:ahLst/>
              <a:cxnLst/>
              <a:rect l="0" t="0" r="0" b="0"/>
              <a:pathLst>
                <a:path w="57531" h="164218">
                  <a:moveTo>
                    <a:pt x="46845" y="5467"/>
                  </a:moveTo>
                  <a:lnTo>
                    <a:pt x="46845" y="5467"/>
                  </a:lnTo>
                  <a:lnTo>
                    <a:pt x="9395" y="0"/>
                  </a:lnTo>
                  <a:lnTo>
                    <a:pt x="4945" y="3233"/>
                  </a:lnTo>
                  <a:lnTo>
                    <a:pt x="0" y="16233"/>
                  </a:lnTo>
                  <a:lnTo>
                    <a:pt x="93" y="21817"/>
                  </a:lnTo>
                  <a:lnTo>
                    <a:pt x="1565" y="26245"/>
                  </a:lnTo>
                  <a:lnTo>
                    <a:pt x="8376" y="34457"/>
                  </a:lnTo>
                  <a:lnTo>
                    <a:pt x="40307" y="66461"/>
                  </a:lnTo>
                  <a:lnTo>
                    <a:pt x="52747" y="94016"/>
                  </a:lnTo>
                  <a:lnTo>
                    <a:pt x="57530" y="121152"/>
                  </a:lnTo>
                  <a:lnTo>
                    <a:pt x="53005" y="136611"/>
                  </a:lnTo>
                  <a:lnTo>
                    <a:pt x="36224" y="160410"/>
                  </a:lnTo>
                  <a:lnTo>
                    <a:pt x="32003" y="163090"/>
                  </a:lnTo>
                  <a:lnTo>
                    <a:pt x="27778" y="164171"/>
                  </a:lnTo>
                  <a:lnTo>
                    <a:pt x="15095" y="164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280"/>
            <p:cNvSpPr/>
            <p:nvPr>
              <p:custDataLst>
                <p:tags r:id="rId174"/>
              </p:custDataLst>
            </p:nvPr>
          </p:nvSpPr>
          <p:spPr>
            <a:xfrm>
              <a:off x="8286750" y="2308581"/>
              <a:ext cx="19051" cy="21870"/>
            </a:xfrm>
            <a:custGeom>
              <a:avLst/>
              <a:gdLst/>
              <a:ahLst/>
              <a:cxnLst/>
              <a:rect l="0" t="0" r="0" b="0"/>
              <a:pathLst>
                <a:path w="19051" h="21870">
                  <a:moveTo>
                    <a:pt x="19050" y="21869"/>
                  </a:moveTo>
                  <a:lnTo>
                    <a:pt x="19050" y="21869"/>
                  </a:lnTo>
                  <a:lnTo>
                    <a:pt x="2648" y="0"/>
                  </a:lnTo>
                  <a:lnTo>
                    <a:pt x="1765" y="234"/>
                  </a:lnTo>
                  <a:lnTo>
                    <a:pt x="0" y="9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81"/>
            <p:cNvSpPr/>
            <p:nvPr>
              <p:custDataLst>
                <p:tags r:id="rId175"/>
              </p:custDataLst>
            </p:nvPr>
          </p:nvSpPr>
          <p:spPr>
            <a:xfrm>
              <a:off x="8278727" y="2438400"/>
              <a:ext cx="8024" cy="76201"/>
            </a:xfrm>
            <a:custGeom>
              <a:avLst/>
              <a:gdLst/>
              <a:ahLst/>
              <a:cxnLst/>
              <a:rect l="0" t="0" r="0" b="0"/>
              <a:pathLst>
                <a:path w="8024" h="76201">
                  <a:moveTo>
                    <a:pt x="8023" y="0"/>
                  </a:moveTo>
                  <a:lnTo>
                    <a:pt x="8023" y="0"/>
                  </a:lnTo>
                  <a:lnTo>
                    <a:pt x="0" y="32664"/>
                  </a:lnTo>
                  <a:lnTo>
                    <a:pt x="1673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82"/>
            <p:cNvSpPr/>
            <p:nvPr>
              <p:custDataLst>
                <p:tags r:id="rId176"/>
              </p:custDataLst>
            </p:nvPr>
          </p:nvSpPr>
          <p:spPr>
            <a:xfrm>
              <a:off x="8085541" y="2199439"/>
              <a:ext cx="125010" cy="340321"/>
            </a:xfrm>
            <a:custGeom>
              <a:avLst/>
              <a:gdLst/>
              <a:ahLst/>
              <a:cxnLst/>
              <a:rect l="0" t="0" r="0" b="0"/>
              <a:pathLst>
                <a:path w="125010" h="340321">
                  <a:moveTo>
                    <a:pt x="86909" y="232611"/>
                  </a:moveTo>
                  <a:lnTo>
                    <a:pt x="86909" y="232611"/>
                  </a:lnTo>
                  <a:lnTo>
                    <a:pt x="83538" y="225869"/>
                  </a:lnTo>
                  <a:lnTo>
                    <a:pt x="71329" y="214934"/>
                  </a:lnTo>
                  <a:lnTo>
                    <a:pt x="65938" y="213065"/>
                  </a:lnTo>
                  <a:lnTo>
                    <a:pt x="54306" y="212870"/>
                  </a:lnTo>
                  <a:lnTo>
                    <a:pt x="35856" y="220098"/>
                  </a:lnTo>
                  <a:lnTo>
                    <a:pt x="16983" y="244661"/>
                  </a:lnTo>
                  <a:lnTo>
                    <a:pt x="4729" y="275379"/>
                  </a:lnTo>
                  <a:lnTo>
                    <a:pt x="0" y="306823"/>
                  </a:lnTo>
                  <a:lnTo>
                    <a:pt x="1453" y="315247"/>
                  </a:lnTo>
                  <a:lnTo>
                    <a:pt x="8711" y="328369"/>
                  </a:lnTo>
                  <a:lnTo>
                    <a:pt x="22757" y="337024"/>
                  </a:lnTo>
                  <a:lnTo>
                    <a:pt x="31440" y="340320"/>
                  </a:lnTo>
                  <a:lnTo>
                    <a:pt x="50496" y="338337"/>
                  </a:lnTo>
                  <a:lnTo>
                    <a:pt x="60518" y="334845"/>
                  </a:lnTo>
                  <a:lnTo>
                    <a:pt x="79177" y="317795"/>
                  </a:lnTo>
                  <a:lnTo>
                    <a:pt x="96173" y="291637"/>
                  </a:lnTo>
                  <a:lnTo>
                    <a:pt x="110782" y="256493"/>
                  </a:lnTo>
                  <a:lnTo>
                    <a:pt x="115524" y="233010"/>
                  </a:lnTo>
                  <a:lnTo>
                    <a:pt x="118686" y="206066"/>
                  </a:lnTo>
                  <a:lnTo>
                    <a:pt x="120793" y="176814"/>
                  </a:lnTo>
                  <a:lnTo>
                    <a:pt x="121493" y="146730"/>
                  </a:lnTo>
                  <a:lnTo>
                    <a:pt x="121253" y="116090"/>
                  </a:lnTo>
                  <a:lnTo>
                    <a:pt x="120388" y="85080"/>
                  </a:lnTo>
                  <a:lnTo>
                    <a:pt x="117547" y="41218"/>
                  </a:lnTo>
                  <a:lnTo>
                    <a:pt x="113226" y="13492"/>
                  </a:lnTo>
                  <a:lnTo>
                    <a:pt x="106601" y="1169"/>
                  </a:lnTo>
                  <a:lnTo>
                    <a:pt x="102154" y="0"/>
                  </a:lnTo>
                  <a:lnTo>
                    <a:pt x="97072" y="1337"/>
                  </a:lnTo>
                  <a:lnTo>
                    <a:pt x="91568" y="4345"/>
                  </a:lnTo>
                  <a:lnTo>
                    <a:pt x="83570" y="24621"/>
                  </a:lnTo>
                  <a:lnTo>
                    <a:pt x="79075" y="56210"/>
                  </a:lnTo>
                  <a:lnTo>
                    <a:pt x="79429" y="96120"/>
                  </a:lnTo>
                  <a:lnTo>
                    <a:pt x="83819" y="141609"/>
                  </a:lnTo>
                  <a:lnTo>
                    <a:pt x="89769" y="187932"/>
                  </a:lnTo>
                  <a:lnTo>
                    <a:pt x="94764" y="229687"/>
                  </a:lnTo>
                  <a:lnTo>
                    <a:pt x="101219" y="265649"/>
                  </a:lnTo>
                  <a:lnTo>
                    <a:pt x="112786" y="306135"/>
                  </a:lnTo>
                  <a:lnTo>
                    <a:pt x="125009" y="334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80"/>
          <p:cNvGrpSpPr/>
          <p:nvPr/>
        </p:nvGrpSpPr>
        <p:grpSpPr>
          <a:xfrm>
            <a:off x="6330950" y="3236622"/>
            <a:ext cx="374651" cy="381376"/>
            <a:chOff x="6330950" y="3236622"/>
            <a:chExt cx="374651" cy="381376"/>
          </a:xfrm>
        </p:grpSpPr>
        <p:sp>
          <p:nvSpPr>
            <p:cNvPr id="97" name="SMARTInkShape-2283"/>
            <p:cNvSpPr/>
            <p:nvPr>
              <p:custDataLst>
                <p:tags r:id="rId158"/>
              </p:custDataLst>
            </p:nvPr>
          </p:nvSpPr>
          <p:spPr>
            <a:xfrm>
              <a:off x="6609052" y="3266450"/>
              <a:ext cx="96549" cy="334001"/>
            </a:xfrm>
            <a:custGeom>
              <a:avLst/>
              <a:gdLst/>
              <a:ahLst/>
              <a:cxnLst/>
              <a:rect l="0" t="0" r="0" b="0"/>
              <a:pathLst>
                <a:path w="96549" h="334001">
                  <a:moveTo>
                    <a:pt x="58448" y="29200"/>
                  </a:moveTo>
                  <a:lnTo>
                    <a:pt x="58448" y="29200"/>
                  </a:lnTo>
                  <a:lnTo>
                    <a:pt x="57742" y="14697"/>
                  </a:lnTo>
                  <a:lnTo>
                    <a:pt x="55077" y="6056"/>
                  </a:lnTo>
                  <a:lnTo>
                    <a:pt x="53379" y="3187"/>
                  </a:lnTo>
                  <a:lnTo>
                    <a:pt x="49609" y="0"/>
                  </a:lnTo>
                  <a:lnTo>
                    <a:pt x="47616" y="561"/>
                  </a:lnTo>
                  <a:lnTo>
                    <a:pt x="43521" y="4948"/>
                  </a:lnTo>
                  <a:lnTo>
                    <a:pt x="25004" y="42362"/>
                  </a:lnTo>
                  <a:lnTo>
                    <a:pt x="13245" y="76207"/>
                  </a:lnTo>
                  <a:lnTo>
                    <a:pt x="4726" y="118531"/>
                  </a:lnTo>
                  <a:lnTo>
                    <a:pt x="0" y="164152"/>
                  </a:lnTo>
                  <a:lnTo>
                    <a:pt x="251" y="207947"/>
                  </a:lnTo>
                  <a:lnTo>
                    <a:pt x="8358" y="247167"/>
                  </a:lnTo>
                  <a:lnTo>
                    <a:pt x="22075" y="280591"/>
                  </a:lnTo>
                  <a:lnTo>
                    <a:pt x="39930" y="304853"/>
                  </a:lnTo>
                  <a:lnTo>
                    <a:pt x="61506" y="319400"/>
                  </a:lnTo>
                  <a:lnTo>
                    <a:pt x="96548" y="33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84"/>
            <p:cNvSpPr/>
            <p:nvPr>
              <p:custDataLst>
                <p:tags r:id="rId159"/>
              </p:custDataLst>
            </p:nvPr>
          </p:nvSpPr>
          <p:spPr>
            <a:xfrm>
              <a:off x="6426200" y="3371850"/>
              <a:ext cx="101601" cy="172973"/>
            </a:xfrm>
            <a:custGeom>
              <a:avLst/>
              <a:gdLst/>
              <a:ahLst/>
              <a:cxnLst/>
              <a:rect l="0" t="0" r="0" b="0"/>
              <a:pathLst>
                <a:path w="101601" h="172973">
                  <a:moveTo>
                    <a:pt x="0" y="76200"/>
                  </a:moveTo>
                  <a:lnTo>
                    <a:pt x="0" y="76200"/>
                  </a:lnTo>
                  <a:lnTo>
                    <a:pt x="38693" y="118263"/>
                  </a:lnTo>
                  <a:lnTo>
                    <a:pt x="45419" y="134170"/>
                  </a:lnTo>
                  <a:lnTo>
                    <a:pt x="47703" y="149237"/>
                  </a:lnTo>
                  <a:lnTo>
                    <a:pt x="46365" y="160636"/>
                  </a:lnTo>
                  <a:lnTo>
                    <a:pt x="43611" y="164947"/>
                  </a:lnTo>
                  <a:lnTo>
                    <a:pt x="34904" y="171617"/>
                  </a:lnTo>
                  <a:lnTo>
                    <a:pt x="30325" y="172972"/>
                  </a:lnTo>
                  <a:lnTo>
                    <a:pt x="21474" y="172596"/>
                  </a:lnTo>
                  <a:lnTo>
                    <a:pt x="17844" y="169392"/>
                  </a:lnTo>
                  <a:lnTo>
                    <a:pt x="11928" y="158305"/>
                  </a:lnTo>
                  <a:lnTo>
                    <a:pt x="14745" y="122713"/>
                  </a:lnTo>
                  <a:lnTo>
                    <a:pt x="34629" y="76419"/>
                  </a:lnTo>
                  <a:lnTo>
                    <a:pt x="62863" y="3706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85"/>
            <p:cNvSpPr/>
            <p:nvPr>
              <p:custDataLst>
                <p:tags r:id="rId160"/>
              </p:custDataLst>
            </p:nvPr>
          </p:nvSpPr>
          <p:spPr>
            <a:xfrm>
              <a:off x="6330950" y="3236622"/>
              <a:ext cx="107325" cy="381376"/>
            </a:xfrm>
            <a:custGeom>
              <a:avLst/>
              <a:gdLst/>
              <a:ahLst/>
              <a:cxnLst/>
              <a:rect l="0" t="0" r="0" b="0"/>
              <a:pathLst>
                <a:path w="107325" h="381376">
                  <a:moveTo>
                    <a:pt x="0" y="109828"/>
                  </a:moveTo>
                  <a:lnTo>
                    <a:pt x="0" y="109828"/>
                  </a:lnTo>
                  <a:lnTo>
                    <a:pt x="0" y="155294"/>
                  </a:lnTo>
                  <a:lnTo>
                    <a:pt x="3763" y="187655"/>
                  </a:lnTo>
                  <a:lnTo>
                    <a:pt x="10139" y="225557"/>
                  </a:lnTo>
                  <a:lnTo>
                    <a:pt x="17675" y="265920"/>
                  </a:lnTo>
                  <a:lnTo>
                    <a:pt x="23848" y="303615"/>
                  </a:lnTo>
                  <a:lnTo>
                    <a:pt x="29409" y="349044"/>
                  </a:lnTo>
                  <a:lnTo>
                    <a:pt x="31288" y="379566"/>
                  </a:lnTo>
                  <a:lnTo>
                    <a:pt x="30736" y="381375"/>
                  </a:lnTo>
                  <a:lnTo>
                    <a:pt x="29663" y="381171"/>
                  </a:lnTo>
                  <a:lnTo>
                    <a:pt x="28242" y="379623"/>
                  </a:lnTo>
                  <a:lnTo>
                    <a:pt x="18867" y="332991"/>
                  </a:lnTo>
                  <a:lnTo>
                    <a:pt x="14029" y="294383"/>
                  </a:lnTo>
                  <a:lnTo>
                    <a:pt x="10764" y="270259"/>
                  </a:lnTo>
                  <a:lnTo>
                    <a:pt x="7177" y="244299"/>
                  </a:lnTo>
                  <a:lnTo>
                    <a:pt x="4785" y="217114"/>
                  </a:lnTo>
                  <a:lnTo>
                    <a:pt x="3189" y="189113"/>
                  </a:lnTo>
                  <a:lnTo>
                    <a:pt x="2126" y="160568"/>
                  </a:lnTo>
                  <a:lnTo>
                    <a:pt x="2829" y="135188"/>
                  </a:lnTo>
                  <a:lnTo>
                    <a:pt x="7372" y="90054"/>
                  </a:lnTo>
                  <a:lnTo>
                    <a:pt x="15976" y="54473"/>
                  </a:lnTo>
                  <a:lnTo>
                    <a:pt x="35376" y="10621"/>
                  </a:lnTo>
                  <a:lnTo>
                    <a:pt x="40517" y="5590"/>
                  </a:lnTo>
                  <a:lnTo>
                    <a:pt x="51875" y="0"/>
                  </a:lnTo>
                  <a:lnTo>
                    <a:pt x="58572" y="626"/>
                  </a:lnTo>
                  <a:lnTo>
                    <a:pt x="73538" y="6966"/>
                  </a:lnTo>
                  <a:lnTo>
                    <a:pt x="87717" y="24365"/>
                  </a:lnTo>
                  <a:lnTo>
                    <a:pt x="99663" y="49267"/>
                  </a:lnTo>
                  <a:lnTo>
                    <a:pt x="107324" y="79149"/>
                  </a:lnTo>
                  <a:lnTo>
                    <a:pt x="105555" y="107482"/>
                  </a:lnTo>
                  <a:lnTo>
                    <a:pt x="92659" y="143470"/>
                  </a:lnTo>
                  <a:lnTo>
                    <a:pt x="80694" y="162174"/>
                  </a:lnTo>
                  <a:lnTo>
                    <a:pt x="65967" y="177543"/>
                  </a:lnTo>
                  <a:lnTo>
                    <a:pt x="59501" y="181782"/>
                  </a:lnTo>
                  <a:lnTo>
                    <a:pt x="38100" y="186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481"/>
          <p:cNvGrpSpPr/>
          <p:nvPr/>
        </p:nvGrpSpPr>
        <p:grpSpPr>
          <a:xfrm>
            <a:off x="6678426" y="3247542"/>
            <a:ext cx="1435203" cy="397359"/>
            <a:chOff x="6678426" y="3247542"/>
            <a:chExt cx="1435203" cy="397359"/>
          </a:xfrm>
        </p:grpSpPr>
        <p:sp>
          <p:nvSpPr>
            <p:cNvPr id="101" name="SMARTInkShape-2286"/>
            <p:cNvSpPr/>
            <p:nvPr>
              <p:custDataLst>
                <p:tags r:id="rId149"/>
              </p:custDataLst>
            </p:nvPr>
          </p:nvSpPr>
          <p:spPr>
            <a:xfrm>
              <a:off x="7981950" y="3247542"/>
              <a:ext cx="131679" cy="397359"/>
            </a:xfrm>
            <a:custGeom>
              <a:avLst/>
              <a:gdLst/>
              <a:ahLst/>
              <a:cxnLst/>
              <a:rect l="0" t="0" r="0" b="0"/>
              <a:pathLst>
                <a:path w="131679" h="397359">
                  <a:moveTo>
                    <a:pt x="38100" y="3658"/>
                  </a:moveTo>
                  <a:lnTo>
                    <a:pt x="38100" y="3658"/>
                  </a:lnTo>
                  <a:lnTo>
                    <a:pt x="38100" y="287"/>
                  </a:lnTo>
                  <a:lnTo>
                    <a:pt x="39511" y="0"/>
                  </a:lnTo>
                  <a:lnTo>
                    <a:pt x="44841" y="1562"/>
                  </a:lnTo>
                  <a:lnTo>
                    <a:pt x="75676" y="26344"/>
                  </a:lnTo>
                  <a:lnTo>
                    <a:pt x="97839" y="52311"/>
                  </a:lnTo>
                  <a:lnTo>
                    <a:pt x="116156" y="95837"/>
                  </a:lnTo>
                  <a:lnTo>
                    <a:pt x="124004" y="122261"/>
                  </a:lnTo>
                  <a:lnTo>
                    <a:pt x="128530" y="149049"/>
                  </a:lnTo>
                  <a:lnTo>
                    <a:pt x="130842" y="176080"/>
                  </a:lnTo>
                  <a:lnTo>
                    <a:pt x="131678" y="203272"/>
                  </a:lnTo>
                  <a:lnTo>
                    <a:pt x="128001" y="229867"/>
                  </a:lnTo>
                  <a:lnTo>
                    <a:pt x="121318" y="256064"/>
                  </a:lnTo>
                  <a:lnTo>
                    <a:pt x="112628" y="281995"/>
                  </a:lnTo>
                  <a:lnTo>
                    <a:pt x="87922" y="323978"/>
                  </a:lnTo>
                  <a:lnTo>
                    <a:pt x="58831" y="356278"/>
                  </a:lnTo>
                  <a:lnTo>
                    <a:pt x="0" y="397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87"/>
            <p:cNvSpPr/>
            <p:nvPr>
              <p:custDataLst>
                <p:tags r:id="rId150"/>
              </p:custDataLst>
            </p:nvPr>
          </p:nvSpPr>
          <p:spPr>
            <a:xfrm>
              <a:off x="6678426" y="3414044"/>
              <a:ext cx="141475" cy="105800"/>
            </a:xfrm>
            <a:custGeom>
              <a:avLst/>
              <a:gdLst/>
              <a:ahLst/>
              <a:cxnLst/>
              <a:rect l="0" t="0" r="0" b="0"/>
              <a:pathLst>
                <a:path w="141475" h="105800">
                  <a:moveTo>
                    <a:pt x="65274" y="27656"/>
                  </a:moveTo>
                  <a:lnTo>
                    <a:pt x="65274" y="27656"/>
                  </a:lnTo>
                  <a:lnTo>
                    <a:pt x="65274" y="9358"/>
                  </a:lnTo>
                  <a:lnTo>
                    <a:pt x="63862" y="6285"/>
                  </a:lnTo>
                  <a:lnTo>
                    <a:pt x="58532" y="989"/>
                  </a:lnTo>
                  <a:lnTo>
                    <a:pt x="54429" y="0"/>
                  </a:lnTo>
                  <a:lnTo>
                    <a:pt x="44226" y="783"/>
                  </a:lnTo>
                  <a:lnTo>
                    <a:pt x="32636" y="7246"/>
                  </a:lnTo>
                  <a:lnTo>
                    <a:pt x="26581" y="11933"/>
                  </a:lnTo>
                  <a:lnTo>
                    <a:pt x="11319" y="38755"/>
                  </a:lnTo>
                  <a:lnTo>
                    <a:pt x="0" y="79263"/>
                  </a:lnTo>
                  <a:lnTo>
                    <a:pt x="515" y="95043"/>
                  </a:lnTo>
                  <a:lnTo>
                    <a:pt x="3757" y="100097"/>
                  </a:lnTo>
                  <a:lnTo>
                    <a:pt x="8740" y="103467"/>
                  </a:lnTo>
                  <a:lnTo>
                    <a:pt x="14884" y="105713"/>
                  </a:lnTo>
                  <a:lnTo>
                    <a:pt x="21098" y="105799"/>
                  </a:lnTo>
                  <a:lnTo>
                    <a:pt x="33645" y="102132"/>
                  </a:lnTo>
                  <a:lnTo>
                    <a:pt x="44396" y="92036"/>
                  </a:lnTo>
                  <a:lnTo>
                    <a:pt x="72379" y="44661"/>
                  </a:lnTo>
                  <a:lnTo>
                    <a:pt x="76316" y="37163"/>
                  </a:lnTo>
                  <a:lnTo>
                    <a:pt x="77574" y="36816"/>
                  </a:lnTo>
                  <a:lnTo>
                    <a:pt x="79118" y="37291"/>
                  </a:lnTo>
                  <a:lnTo>
                    <a:pt x="90038" y="46492"/>
                  </a:lnTo>
                  <a:lnTo>
                    <a:pt x="118707" y="76058"/>
                  </a:lnTo>
                  <a:lnTo>
                    <a:pt x="141474" y="91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88"/>
            <p:cNvSpPr/>
            <p:nvPr>
              <p:custDataLst>
                <p:tags r:id="rId151"/>
              </p:custDataLst>
            </p:nvPr>
          </p:nvSpPr>
          <p:spPr>
            <a:xfrm>
              <a:off x="6934200" y="35750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41427" y="1081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89"/>
            <p:cNvSpPr/>
            <p:nvPr>
              <p:custDataLst>
                <p:tags r:id="rId152"/>
              </p:custDataLst>
            </p:nvPr>
          </p:nvSpPr>
          <p:spPr>
            <a:xfrm>
              <a:off x="6908834" y="3429078"/>
              <a:ext cx="139667" cy="90679"/>
            </a:xfrm>
            <a:custGeom>
              <a:avLst/>
              <a:gdLst/>
              <a:ahLst/>
              <a:cxnLst/>
              <a:rect l="0" t="0" r="0" b="0"/>
              <a:pathLst>
                <a:path w="139667" h="90679">
                  <a:moveTo>
                    <a:pt x="101566" y="6272"/>
                  </a:moveTo>
                  <a:lnTo>
                    <a:pt x="101566" y="6272"/>
                  </a:lnTo>
                  <a:lnTo>
                    <a:pt x="107654" y="184"/>
                  </a:lnTo>
                  <a:lnTo>
                    <a:pt x="104467" y="0"/>
                  </a:lnTo>
                  <a:lnTo>
                    <a:pt x="61206" y="31728"/>
                  </a:lnTo>
                  <a:lnTo>
                    <a:pt x="14381" y="70407"/>
                  </a:lnTo>
                  <a:lnTo>
                    <a:pt x="3786" y="79696"/>
                  </a:lnTo>
                  <a:lnTo>
                    <a:pt x="1102" y="83444"/>
                  </a:lnTo>
                  <a:lnTo>
                    <a:pt x="17" y="86648"/>
                  </a:lnTo>
                  <a:lnTo>
                    <a:pt x="0" y="89489"/>
                  </a:lnTo>
                  <a:lnTo>
                    <a:pt x="3516" y="90678"/>
                  </a:lnTo>
                  <a:lnTo>
                    <a:pt x="44160" y="85835"/>
                  </a:lnTo>
                  <a:lnTo>
                    <a:pt x="81342" y="83468"/>
                  </a:lnTo>
                  <a:lnTo>
                    <a:pt x="126402" y="82603"/>
                  </a:lnTo>
                  <a:lnTo>
                    <a:pt x="139666" y="82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290"/>
            <p:cNvSpPr/>
            <p:nvPr>
              <p:custDataLst>
                <p:tags r:id="rId153"/>
              </p:custDataLst>
            </p:nvPr>
          </p:nvSpPr>
          <p:spPr>
            <a:xfrm>
              <a:off x="7740650" y="3293874"/>
              <a:ext cx="103475" cy="306577"/>
            </a:xfrm>
            <a:custGeom>
              <a:avLst/>
              <a:gdLst/>
              <a:ahLst/>
              <a:cxnLst/>
              <a:rect l="0" t="0" r="0" b="0"/>
              <a:pathLst>
                <a:path w="103475" h="306577">
                  <a:moveTo>
                    <a:pt x="50800" y="14476"/>
                  </a:moveTo>
                  <a:lnTo>
                    <a:pt x="50800" y="14476"/>
                  </a:lnTo>
                  <a:lnTo>
                    <a:pt x="45774" y="2542"/>
                  </a:lnTo>
                  <a:lnTo>
                    <a:pt x="45333" y="170"/>
                  </a:lnTo>
                  <a:lnTo>
                    <a:pt x="45038" y="0"/>
                  </a:lnTo>
                  <a:lnTo>
                    <a:pt x="43796" y="34691"/>
                  </a:lnTo>
                  <a:lnTo>
                    <a:pt x="39395" y="78634"/>
                  </a:lnTo>
                  <a:lnTo>
                    <a:pt x="35618" y="115898"/>
                  </a:lnTo>
                  <a:lnTo>
                    <a:pt x="31587" y="152215"/>
                  </a:lnTo>
                  <a:lnTo>
                    <a:pt x="28150" y="186466"/>
                  </a:lnTo>
                  <a:lnTo>
                    <a:pt x="26215" y="229987"/>
                  </a:lnTo>
                  <a:lnTo>
                    <a:pt x="25471" y="262071"/>
                  </a:lnTo>
                  <a:lnTo>
                    <a:pt x="26126" y="255446"/>
                  </a:lnTo>
                  <a:lnTo>
                    <a:pt x="31886" y="235531"/>
                  </a:lnTo>
                  <a:lnTo>
                    <a:pt x="52081" y="201316"/>
                  </a:lnTo>
                  <a:lnTo>
                    <a:pt x="64069" y="189238"/>
                  </a:lnTo>
                  <a:lnTo>
                    <a:pt x="76453" y="183870"/>
                  </a:lnTo>
                  <a:lnTo>
                    <a:pt x="82013" y="183850"/>
                  </a:lnTo>
                  <a:lnTo>
                    <a:pt x="91953" y="187590"/>
                  </a:lnTo>
                  <a:lnTo>
                    <a:pt x="99195" y="197719"/>
                  </a:lnTo>
                  <a:lnTo>
                    <a:pt x="102112" y="204372"/>
                  </a:lnTo>
                  <a:lnTo>
                    <a:pt x="103474" y="219289"/>
                  </a:lnTo>
                  <a:lnTo>
                    <a:pt x="102850" y="227218"/>
                  </a:lnTo>
                  <a:lnTo>
                    <a:pt x="94629" y="243553"/>
                  </a:lnTo>
                  <a:lnTo>
                    <a:pt x="62006" y="280402"/>
                  </a:lnTo>
                  <a:lnTo>
                    <a:pt x="34992" y="297880"/>
                  </a:lnTo>
                  <a:lnTo>
                    <a:pt x="0" y="306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91"/>
            <p:cNvSpPr/>
            <p:nvPr>
              <p:custDataLst>
                <p:tags r:id="rId154"/>
              </p:custDataLst>
            </p:nvPr>
          </p:nvSpPr>
          <p:spPr>
            <a:xfrm>
              <a:off x="7562850" y="35052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50280" y="32011"/>
                  </a:lnTo>
                  <a:lnTo>
                    <a:pt x="92037" y="2095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92"/>
            <p:cNvSpPr/>
            <p:nvPr>
              <p:custDataLst>
                <p:tags r:id="rId155"/>
              </p:custDataLst>
            </p:nvPr>
          </p:nvSpPr>
          <p:spPr>
            <a:xfrm>
              <a:off x="7477253" y="3372994"/>
              <a:ext cx="168148" cy="116785"/>
            </a:xfrm>
            <a:custGeom>
              <a:avLst/>
              <a:gdLst/>
              <a:ahLst/>
              <a:cxnLst/>
              <a:rect l="0" t="0" r="0" b="0"/>
              <a:pathLst>
                <a:path w="168148" h="116785">
                  <a:moveTo>
                    <a:pt x="91947" y="11556"/>
                  </a:moveTo>
                  <a:lnTo>
                    <a:pt x="91947" y="11556"/>
                  </a:lnTo>
                  <a:lnTo>
                    <a:pt x="91947" y="8185"/>
                  </a:lnTo>
                  <a:lnTo>
                    <a:pt x="93828" y="4649"/>
                  </a:lnTo>
                  <a:lnTo>
                    <a:pt x="95317" y="2718"/>
                  </a:lnTo>
                  <a:lnTo>
                    <a:pt x="98854" y="572"/>
                  </a:lnTo>
                  <a:lnTo>
                    <a:pt x="100785" y="0"/>
                  </a:lnTo>
                  <a:lnTo>
                    <a:pt x="102073" y="325"/>
                  </a:lnTo>
                  <a:lnTo>
                    <a:pt x="102931" y="1246"/>
                  </a:lnTo>
                  <a:lnTo>
                    <a:pt x="103503" y="2566"/>
                  </a:lnTo>
                  <a:lnTo>
                    <a:pt x="100375" y="7795"/>
                  </a:lnTo>
                  <a:lnTo>
                    <a:pt x="53715" y="52668"/>
                  </a:lnTo>
                  <a:lnTo>
                    <a:pt x="7846" y="95909"/>
                  </a:lnTo>
                  <a:lnTo>
                    <a:pt x="1652" y="105726"/>
                  </a:lnTo>
                  <a:lnTo>
                    <a:pt x="0" y="110319"/>
                  </a:lnTo>
                  <a:lnTo>
                    <a:pt x="2427" y="113382"/>
                  </a:lnTo>
                  <a:lnTo>
                    <a:pt x="14530" y="116784"/>
                  </a:lnTo>
                  <a:lnTo>
                    <a:pt x="51291" y="111958"/>
                  </a:lnTo>
                  <a:lnTo>
                    <a:pt x="83755" y="107214"/>
                  </a:lnTo>
                  <a:lnTo>
                    <a:pt x="130206" y="102458"/>
                  </a:lnTo>
                  <a:lnTo>
                    <a:pt x="168147" y="100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293"/>
            <p:cNvSpPr/>
            <p:nvPr>
              <p:custDataLst>
                <p:tags r:id="rId156"/>
              </p:custDataLst>
            </p:nvPr>
          </p:nvSpPr>
          <p:spPr>
            <a:xfrm>
              <a:off x="7143750" y="3328185"/>
              <a:ext cx="146051" cy="253216"/>
            </a:xfrm>
            <a:custGeom>
              <a:avLst/>
              <a:gdLst/>
              <a:ahLst/>
              <a:cxnLst/>
              <a:rect l="0" t="0" r="0" b="0"/>
              <a:pathLst>
                <a:path w="146051" h="253216">
                  <a:moveTo>
                    <a:pt x="146050" y="18265"/>
                  </a:moveTo>
                  <a:lnTo>
                    <a:pt x="146050" y="18265"/>
                  </a:lnTo>
                  <a:lnTo>
                    <a:pt x="139961" y="0"/>
                  </a:lnTo>
                  <a:lnTo>
                    <a:pt x="138340" y="11625"/>
                  </a:lnTo>
                  <a:lnTo>
                    <a:pt x="122132" y="49461"/>
                  </a:lnTo>
                  <a:lnTo>
                    <a:pt x="100157" y="91714"/>
                  </a:lnTo>
                  <a:lnTo>
                    <a:pt x="83320" y="123581"/>
                  </a:lnTo>
                  <a:lnTo>
                    <a:pt x="64077" y="156559"/>
                  </a:lnTo>
                  <a:lnTo>
                    <a:pt x="33410" y="200117"/>
                  </a:lnTo>
                  <a:lnTo>
                    <a:pt x="3583" y="245156"/>
                  </a:lnTo>
                  <a:lnTo>
                    <a:pt x="0" y="253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94"/>
            <p:cNvSpPr/>
            <p:nvPr>
              <p:custDataLst>
                <p:tags r:id="rId157"/>
              </p:custDataLst>
            </p:nvPr>
          </p:nvSpPr>
          <p:spPr>
            <a:xfrm>
              <a:off x="7112000" y="3340100"/>
              <a:ext cx="158751" cy="241301"/>
            </a:xfrm>
            <a:custGeom>
              <a:avLst/>
              <a:gdLst/>
              <a:ahLst/>
              <a:cxnLst/>
              <a:rect l="0" t="0" r="0" b="0"/>
              <a:pathLst>
                <a:path w="158751" h="241301">
                  <a:moveTo>
                    <a:pt x="0" y="0"/>
                  </a:moveTo>
                  <a:lnTo>
                    <a:pt x="0" y="0"/>
                  </a:lnTo>
                  <a:lnTo>
                    <a:pt x="38724" y="36628"/>
                  </a:lnTo>
                  <a:lnTo>
                    <a:pt x="71916" y="78037"/>
                  </a:lnTo>
                  <a:lnTo>
                    <a:pt x="96169" y="109707"/>
                  </a:lnTo>
                  <a:lnTo>
                    <a:pt x="129858" y="155508"/>
                  </a:lnTo>
                  <a:lnTo>
                    <a:pt x="152071" y="194008"/>
                  </a:lnTo>
                  <a:lnTo>
                    <a:pt x="158603" y="214637"/>
                  </a:lnTo>
                  <a:lnTo>
                    <a:pt x="15875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482"/>
          <p:cNvGrpSpPr/>
          <p:nvPr/>
        </p:nvGrpSpPr>
        <p:grpSpPr>
          <a:xfrm>
            <a:off x="8356600" y="3435350"/>
            <a:ext cx="158751" cy="95251"/>
            <a:chOff x="8356600" y="3435350"/>
            <a:chExt cx="158751" cy="95251"/>
          </a:xfrm>
        </p:grpSpPr>
        <p:sp>
          <p:nvSpPr>
            <p:cNvPr id="111" name="SMARTInkShape-2295"/>
            <p:cNvSpPr/>
            <p:nvPr>
              <p:custDataLst>
                <p:tags r:id="rId147"/>
              </p:custDataLst>
            </p:nvPr>
          </p:nvSpPr>
          <p:spPr>
            <a:xfrm>
              <a:off x="8356600" y="349885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48020" y="17935"/>
                  </a:lnTo>
                  <a:lnTo>
                    <a:pt x="81315" y="10793"/>
                  </a:lnTo>
                  <a:lnTo>
                    <a:pt x="119631" y="526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96"/>
            <p:cNvSpPr/>
            <p:nvPr>
              <p:custDataLst>
                <p:tags r:id="rId148"/>
              </p:custDataLst>
            </p:nvPr>
          </p:nvSpPr>
          <p:spPr>
            <a:xfrm>
              <a:off x="8362453" y="3435350"/>
              <a:ext cx="127498" cy="38101"/>
            </a:xfrm>
            <a:custGeom>
              <a:avLst/>
              <a:gdLst/>
              <a:ahLst/>
              <a:cxnLst/>
              <a:rect l="0" t="0" r="0" b="0"/>
              <a:pathLst>
                <a:path w="127498" h="38101">
                  <a:moveTo>
                    <a:pt x="13197" y="38100"/>
                  </a:moveTo>
                  <a:lnTo>
                    <a:pt x="13197" y="38100"/>
                  </a:lnTo>
                  <a:lnTo>
                    <a:pt x="810" y="33736"/>
                  </a:lnTo>
                  <a:lnTo>
                    <a:pt x="0" y="33074"/>
                  </a:lnTo>
                  <a:lnTo>
                    <a:pt x="166" y="32633"/>
                  </a:lnTo>
                  <a:lnTo>
                    <a:pt x="13883" y="21898"/>
                  </a:lnTo>
                  <a:lnTo>
                    <a:pt x="49306" y="8684"/>
                  </a:lnTo>
                  <a:lnTo>
                    <a:pt x="95549" y="2573"/>
                  </a:lnTo>
                  <a:lnTo>
                    <a:pt x="1274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2297"/>
          <p:cNvSpPr/>
          <p:nvPr>
            <p:custDataLst>
              <p:tags r:id="rId4"/>
            </p:custDataLst>
          </p:nvPr>
        </p:nvSpPr>
        <p:spPr>
          <a:xfrm>
            <a:off x="8887192" y="3153784"/>
            <a:ext cx="104148" cy="640919"/>
          </a:xfrm>
          <a:custGeom>
            <a:avLst/>
            <a:gdLst/>
            <a:ahLst/>
            <a:cxnLst/>
            <a:rect l="0" t="0" r="0" b="0"/>
            <a:pathLst>
              <a:path w="104148" h="640919">
                <a:moveTo>
                  <a:pt x="98058" y="59316"/>
                </a:moveTo>
                <a:lnTo>
                  <a:pt x="98058" y="59316"/>
                </a:lnTo>
                <a:lnTo>
                  <a:pt x="104016" y="13500"/>
                </a:lnTo>
                <a:lnTo>
                  <a:pt x="104147" y="9722"/>
                </a:lnTo>
                <a:lnTo>
                  <a:pt x="102822" y="6498"/>
                </a:lnTo>
                <a:lnTo>
                  <a:pt x="97588" y="1034"/>
                </a:lnTo>
                <a:lnTo>
                  <a:pt x="93512" y="0"/>
                </a:lnTo>
                <a:lnTo>
                  <a:pt x="83337" y="733"/>
                </a:lnTo>
                <a:lnTo>
                  <a:pt x="58967" y="18596"/>
                </a:lnTo>
                <a:lnTo>
                  <a:pt x="29403" y="52973"/>
                </a:lnTo>
                <a:lnTo>
                  <a:pt x="14393" y="87777"/>
                </a:lnTo>
                <a:lnTo>
                  <a:pt x="4428" y="129821"/>
                </a:lnTo>
                <a:lnTo>
                  <a:pt x="0" y="176729"/>
                </a:lnTo>
                <a:lnTo>
                  <a:pt x="230" y="201797"/>
                </a:lnTo>
                <a:lnTo>
                  <a:pt x="1795" y="227681"/>
                </a:lnTo>
                <a:lnTo>
                  <a:pt x="4249" y="254109"/>
                </a:lnTo>
                <a:lnTo>
                  <a:pt x="8002" y="279489"/>
                </a:lnTo>
                <a:lnTo>
                  <a:pt x="12621" y="304170"/>
                </a:lnTo>
                <a:lnTo>
                  <a:pt x="17816" y="328385"/>
                </a:lnTo>
                <a:lnTo>
                  <a:pt x="34880" y="375988"/>
                </a:lnTo>
                <a:lnTo>
                  <a:pt x="54457" y="423014"/>
                </a:lnTo>
                <a:lnTo>
                  <a:pt x="70213" y="469785"/>
                </a:lnTo>
                <a:lnTo>
                  <a:pt x="82389" y="510799"/>
                </a:lnTo>
                <a:lnTo>
                  <a:pt x="87612" y="529638"/>
                </a:lnTo>
                <a:lnTo>
                  <a:pt x="85889" y="561859"/>
                </a:lnTo>
                <a:lnTo>
                  <a:pt x="81478" y="576378"/>
                </a:lnTo>
                <a:lnTo>
                  <a:pt x="59645" y="603799"/>
                </a:lnTo>
                <a:lnTo>
                  <a:pt x="26657" y="629392"/>
                </a:lnTo>
                <a:lnTo>
                  <a:pt x="5291" y="6409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484"/>
          <p:cNvGrpSpPr/>
          <p:nvPr/>
        </p:nvGrpSpPr>
        <p:grpSpPr>
          <a:xfrm>
            <a:off x="8864126" y="3187466"/>
            <a:ext cx="1422875" cy="927335"/>
            <a:chOff x="8864126" y="3187466"/>
            <a:chExt cx="1422875" cy="927335"/>
          </a:xfrm>
        </p:grpSpPr>
        <p:sp>
          <p:nvSpPr>
            <p:cNvPr id="115" name="SMARTInkShape-2298"/>
            <p:cNvSpPr/>
            <p:nvPr>
              <p:custDataLst>
                <p:tags r:id="rId140"/>
              </p:custDataLst>
            </p:nvPr>
          </p:nvSpPr>
          <p:spPr>
            <a:xfrm>
              <a:off x="9899438" y="3187466"/>
              <a:ext cx="387563" cy="419876"/>
            </a:xfrm>
            <a:custGeom>
              <a:avLst/>
              <a:gdLst/>
              <a:ahLst/>
              <a:cxnLst/>
              <a:rect l="0" t="0" r="0" b="0"/>
              <a:pathLst>
                <a:path w="387563" h="419876">
                  <a:moveTo>
                    <a:pt x="108162" y="273284"/>
                  </a:moveTo>
                  <a:lnTo>
                    <a:pt x="108162" y="273284"/>
                  </a:lnTo>
                  <a:lnTo>
                    <a:pt x="104791" y="266542"/>
                  </a:lnTo>
                  <a:lnTo>
                    <a:pt x="97491" y="261350"/>
                  </a:lnTo>
                  <a:lnTo>
                    <a:pt x="72187" y="252269"/>
                  </a:lnTo>
                  <a:lnTo>
                    <a:pt x="58306" y="251714"/>
                  </a:lnTo>
                  <a:lnTo>
                    <a:pt x="51641" y="252554"/>
                  </a:lnTo>
                  <a:lnTo>
                    <a:pt x="36710" y="261013"/>
                  </a:lnTo>
                  <a:lnTo>
                    <a:pt x="28777" y="267220"/>
                  </a:lnTo>
                  <a:lnTo>
                    <a:pt x="10871" y="296182"/>
                  </a:lnTo>
                  <a:lnTo>
                    <a:pt x="0" y="334945"/>
                  </a:lnTo>
                  <a:lnTo>
                    <a:pt x="2234" y="361367"/>
                  </a:lnTo>
                  <a:lnTo>
                    <a:pt x="11694" y="385809"/>
                  </a:lnTo>
                  <a:lnTo>
                    <a:pt x="27657" y="406081"/>
                  </a:lnTo>
                  <a:lnTo>
                    <a:pt x="48393" y="416971"/>
                  </a:lnTo>
                  <a:lnTo>
                    <a:pt x="59849" y="419875"/>
                  </a:lnTo>
                  <a:lnTo>
                    <a:pt x="71721" y="418284"/>
                  </a:lnTo>
                  <a:lnTo>
                    <a:pt x="96199" y="407108"/>
                  </a:lnTo>
                  <a:lnTo>
                    <a:pt x="133781" y="374240"/>
                  </a:lnTo>
                  <a:lnTo>
                    <a:pt x="153414" y="337909"/>
                  </a:lnTo>
                  <a:lnTo>
                    <a:pt x="161613" y="316367"/>
                  </a:lnTo>
                  <a:lnTo>
                    <a:pt x="168490" y="290012"/>
                  </a:lnTo>
                  <a:lnTo>
                    <a:pt x="174487" y="260447"/>
                  </a:lnTo>
                  <a:lnTo>
                    <a:pt x="179896" y="228742"/>
                  </a:lnTo>
                  <a:lnTo>
                    <a:pt x="183500" y="194200"/>
                  </a:lnTo>
                  <a:lnTo>
                    <a:pt x="185905" y="157767"/>
                  </a:lnTo>
                  <a:lnTo>
                    <a:pt x="187507" y="120073"/>
                  </a:lnTo>
                  <a:lnTo>
                    <a:pt x="187870" y="87888"/>
                  </a:lnTo>
                  <a:lnTo>
                    <a:pt x="187405" y="59375"/>
                  </a:lnTo>
                  <a:lnTo>
                    <a:pt x="182892" y="16641"/>
                  </a:lnTo>
                  <a:lnTo>
                    <a:pt x="177738" y="6233"/>
                  </a:lnTo>
                  <a:lnTo>
                    <a:pt x="171480" y="0"/>
                  </a:lnTo>
                  <a:lnTo>
                    <a:pt x="166602" y="78"/>
                  </a:lnTo>
                  <a:lnTo>
                    <a:pt x="162644" y="4364"/>
                  </a:lnTo>
                  <a:lnTo>
                    <a:pt x="159300" y="11453"/>
                  </a:lnTo>
                  <a:lnTo>
                    <a:pt x="155584" y="41910"/>
                  </a:lnTo>
                  <a:lnTo>
                    <a:pt x="153933" y="85784"/>
                  </a:lnTo>
                  <a:lnTo>
                    <a:pt x="153493" y="112301"/>
                  </a:lnTo>
                  <a:lnTo>
                    <a:pt x="153200" y="140562"/>
                  </a:lnTo>
                  <a:lnTo>
                    <a:pt x="154414" y="169280"/>
                  </a:lnTo>
                  <a:lnTo>
                    <a:pt x="156635" y="198304"/>
                  </a:lnTo>
                  <a:lnTo>
                    <a:pt x="159528" y="227531"/>
                  </a:lnTo>
                  <a:lnTo>
                    <a:pt x="162160" y="254776"/>
                  </a:lnTo>
                  <a:lnTo>
                    <a:pt x="164622" y="280701"/>
                  </a:lnTo>
                  <a:lnTo>
                    <a:pt x="169238" y="326675"/>
                  </a:lnTo>
                  <a:lnTo>
                    <a:pt x="175804" y="372829"/>
                  </a:lnTo>
                  <a:lnTo>
                    <a:pt x="180087" y="387611"/>
                  </a:lnTo>
                  <a:lnTo>
                    <a:pt x="182923" y="390425"/>
                  </a:lnTo>
                  <a:lnTo>
                    <a:pt x="186225" y="390889"/>
                  </a:lnTo>
                  <a:lnTo>
                    <a:pt x="189838" y="389787"/>
                  </a:lnTo>
                  <a:lnTo>
                    <a:pt x="197615" y="379156"/>
                  </a:lnTo>
                  <a:lnTo>
                    <a:pt x="214105" y="336844"/>
                  </a:lnTo>
                  <a:lnTo>
                    <a:pt x="230100" y="291960"/>
                  </a:lnTo>
                  <a:lnTo>
                    <a:pt x="251614" y="259767"/>
                  </a:lnTo>
                  <a:lnTo>
                    <a:pt x="265758" y="249638"/>
                  </a:lnTo>
                  <a:lnTo>
                    <a:pt x="279099" y="245841"/>
                  </a:lnTo>
                  <a:lnTo>
                    <a:pt x="292084" y="246506"/>
                  </a:lnTo>
                  <a:lnTo>
                    <a:pt x="297099" y="249787"/>
                  </a:lnTo>
                  <a:lnTo>
                    <a:pt x="304552" y="260960"/>
                  </a:lnTo>
                  <a:lnTo>
                    <a:pt x="306454" y="279095"/>
                  </a:lnTo>
                  <a:lnTo>
                    <a:pt x="301925" y="321861"/>
                  </a:lnTo>
                  <a:lnTo>
                    <a:pt x="294468" y="339324"/>
                  </a:lnTo>
                  <a:lnTo>
                    <a:pt x="280251" y="357292"/>
                  </a:lnTo>
                  <a:lnTo>
                    <a:pt x="269547" y="366313"/>
                  </a:lnTo>
                  <a:lnTo>
                    <a:pt x="269374" y="365642"/>
                  </a:lnTo>
                  <a:lnTo>
                    <a:pt x="271063" y="361134"/>
                  </a:lnTo>
                  <a:lnTo>
                    <a:pt x="310697" y="317170"/>
                  </a:lnTo>
                  <a:lnTo>
                    <a:pt x="345281" y="273799"/>
                  </a:lnTo>
                  <a:lnTo>
                    <a:pt x="384065" y="227021"/>
                  </a:lnTo>
                  <a:lnTo>
                    <a:pt x="382244" y="232026"/>
                  </a:lnTo>
                  <a:lnTo>
                    <a:pt x="362836" y="268349"/>
                  </a:lnTo>
                  <a:lnTo>
                    <a:pt x="353425" y="308824"/>
                  </a:lnTo>
                  <a:lnTo>
                    <a:pt x="357378" y="345354"/>
                  </a:lnTo>
                  <a:lnTo>
                    <a:pt x="370857" y="371779"/>
                  </a:lnTo>
                  <a:lnTo>
                    <a:pt x="387562" y="393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299"/>
            <p:cNvSpPr/>
            <p:nvPr>
              <p:custDataLst>
                <p:tags r:id="rId141"/>
              </p:custDataLst>
            </p:nvPr>
          </p:nvSpPr>
          <p:spPr>
            <a:xfrm>
              <a:off x="9607550" y="3304470"/>
              <a:ext cx="91572" cy="295981"/>
            </a:xfrm>
            <a:custGeom>
              <a:avLst/>
              <a:gdLst/>
              <a:ahLst/>
              <a:cxnLst/>
              <a:rect l="0" t="0" r="0" b="0"/>
              <a:pathLst>
                <a:path w="91572" h="295981">
                  <a:moveTo>
                    <a:pt x="69850" y="16580"/>
                  </a:moveTo>
                  <a:lnTo>
                    <a:pt x="69850" y="16580"/>
                  </a:lnTo>
                  <a:lnTo>
                    <a:pt x="64383" y="178"/>
                  </a:lnTo>
                  <a:lnTo>
                    <a:pt x="64088" y="0"/>
                  </a:lnTo>
                  <a:lnTo>
                    <a:pt x="63761" y="1685"/>
                  </a:lnTo>
                  <a:lnTo>
                    <a:pt x="78710" y="47808"/>
                  </a:lnTo>
                  <a:lnTo>
                    <a:pt x="83900" y="79143"/>
                  </a:lnTo>
                  <a:lnTo>
                    <a:pt x="88560" y="116117"/>
                  </a:lnTo>
                  <a:lnTo>
                    <a:pt x="91571" y="155363"/>
                  </a:lnTo>
                  <a:lnTo>
                    <a:pt x="90558" y="193972"/>
                  </a:lnTo>
                  <a:lnTo>
                    <a:pt x="80229" y="226654"/>
                  </a:lnTo>
                  <a:lnTo>
                    <a:pt x="63174" y="253174"/>
                  </a:lnTo>
                  <a:lnTo>
                    <a:pt x="31889" y="278593"/>
                  </a:lnTo>
                  <a:lnTo>
                    <a:pt x="0" y="2959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300"/>
            <p:cNvSpPr/>
            <p:nvPr>
              <p:custDataLst>
                <p:tags r:id="rId142"/>
              </p:custDataLst>
            </p:nvPr>
          </p:nvSpPr>
          <p:spPr>
            <a:xfrm>
              <a:off x="9449323" y="3406880"/>
              <a:ext cx="132828" cy="143282"/>
            </a:xfrm>
            <a:custGeom>
              <a:avLst/>
              <a:gdLst/>
              <a:ahLst/>
              <a:cxnLst/>
              <a:rect l="0" t="0" r="0" b="0"/>
              <a:pathLst>
                <a:path w="132828" h="143282">
                  <a:moveTo>
                    <a:pt x="12177" y="9420"/>
                  </a:moveTo>
                  <a:lnTo>
                    <a:pt x="12177" y="9420"/>
                  </a:lnTo>
                  <a:lnTo>
                    <a:pt x="5435" y="6049"/>
                  </a:lnTo>
                  <a:lnTo>
                    <a:pt x="3449" y="4350"/>
                  </a:lnTo>
                  <a:lnTo>
                    <a:pt x="654" y="0"/>
                  </a:lnTo>
                  <a:lnTo>
                    <a:pt x="261" y="318"/>
                  </a:lnTo>
                  <a:lnTo>
                    <a:pt x="0" y="1235"/>
                  </a:lnTo>
                  <a:lnTo>
                    <a:pt x="19153" y="9894"/>
                  </a:lnTo>
                  <a:lnTo>
                    <a:pt x="31505" y="21860"/>
                  </a:lnTo>
                  <a:lnTo>
                    <a:pt x="46988" y="51206"/>
                  </a:lnTo>
                  <a:lnTo>
                    <a:pt x="50399" y="90083"/>
                  </a:lnTo>
                  <a:lnTo>
                    <a:pt x="43571" y="122769"/>
                  </a:lnTo>
                  <a:lnTo>
                    <a:pt x="36478" y="135762"/>
                  </a:lnTo>
                  <a:lnTo>
                    <a:pt x="32611" y="140215"/>
                  </a:lnTo>
                  <a:lnTo>
                    <a:pt x="28622" y="142478"/>
                  </a:lnTo>
                  <a:lnTo>
                    <a:pt x="24551" y="143281"/>
                  </a:lnTo>
                  <a:lnTo>
                    <a:pt x="20427" y="143110"/>
                  </a:lnTo>
                  <a:lnTo>
                    <a:pt x="18381" y="140880"/>
                  </a:lnTo>
                  <a:lnTo>
                    <a:pt x="17725" y="137277"/>
                  </a:lnTo>
                  <a:lnTo>
                    <a:pt x="19581" y="126217"/>
                  </a:lnTo>
                  <a:lnTo>
                    <a:pt x="39527" y="80321"/>
                  </a:lnTo>
                  <a:lnTo>
                    <a:pt x="63362" y="45323"/>
                  </a:lnTo>
                  <a:lnTo>
                    <a:pt x="90265" y="16320"/>
                  </a:lnTo>
                  <a:lnTo>
                    <a:pt x="91753" y="15431"/>
                  </a:lnTo>
                  <a:lnTo>
                    <a:pt x="92743" y="15544"/>
                  </a:lnTo>
                  <a:lnTo>
                    <a:pt x="91964" y="21314"/>
                  </a:lnTo>
                  <a:lnTo>
                    <a:pt x="81532" y="56978"/>
                  </a:lnTo>
                  <a:lnTo>
                    <a:pt x="84394" y="71479"/>
                  </a:lnTo>
                  <a:lnTo>
                    <a:pt x="93939" y="91543"/>
                  </a:lnTo>
                  <a:lnTo>
                    <a:pt x="101667" y="100717"/>
                  </a:lnTo>
                  <a:lnTo>
                    <a:pt x="105703" y="104151"/>
                  </a:lnTo>
                  <a:lnTo>
                    <a:pt x="110512" y="105735"/>
                  </a:lnTo>
                  <a:lnTo>
                    <a:pt x="132827" y="104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01"/>
            <p:cNvSpPr/>
            <p:nvPr>
              <p:custDataLst>
                <p:tags r:id="rId143"/>
              </p:custDataLst>
            </p:nvPr>
          </p:nvSpPr>
          <p:spPr>
            <a:xfrm>
              <a:off x="9350530" y="3260529"/>
              <a:ext cx="91921" cy="327222"/>
            </a:xfrm>
            <a:custGeom>
              <a:avLst/>
              <a:gdLst/>
              <a:ahLst/>
              <a:cxnLst/>
              <a:rect l="0" t="0" r="0" b="0"/>
              <a:pathLst>
                <a:path w="91921" h="327222">
                  <a:moveTo>
                    <a:pt x="91920" y="3371"/>
                  </a:moveTo>
                  <a:lnTo>
                    <a:pt x="91920" y="3371"/>
                  </a:lnTo>
                  <a:lnTo>
                    <a:pt x="78436" y="0"/>
                  </a:lnTo>
                  <a:lnTo>
                    <a:pt x="72347" y="1829"/>
                  </a:lnTo>
                  <a:lnTo>
                    <a:pt x="59937" y="11388"/>
                  </a:lnTo>
                  <a:lnTo>
                    <a:pt x="41050" y="42748"/>
                  </a:lnTo>
                  <a:lnTo>
                    <a:pt x="28388" y="74964"/>
                  </a:lnTo>
                  <a:lnTo>
                    <a:pt x="16411" y="113507"/>
                  </a:lnTo>
                  <a:lnTo>
                    <a:pt x="6385" y="156507"/>
                  </a:lnTo>
                  <a:lnTo>
                    <a:pt x="988" y="199607"/>
                  </a:lnTo>
                  <a:lnTo>
                    <a:pt x="0" y="240870"/>
                  </a:lnTo>
                  <a:lnTo>
                    <a:pt x="4265" y="278024"/>
                  </a:lnTo>
                  <a:lnTo>
                    <a:pt x="17970" y="317191"/>
                  </a:lnTo>
                  <a:lnTo>
                    <a:pt x="24275" y="323357"/>
                  </a:lnTo>
                  <a:lnTo>
                    <a:pt x="31301" y="326056"/>
                  </a:lnTo>
                  <a:lnTo>
                    <a:pt x="53820" y="327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302"/>
            <p:cNvSpPr/>
            <p:nvPr>
              <p:custDataLst>
                <p:tags r:id="rId144"/>
              </p:custDataLst>
            </p:nvPr>
          </p:nvSpPr>
          <p:spPr>
            <a:xfrm>
              <a:off x="9094082" y="3441700"/>
              <a:ext cx="164219" cy="57151"/>
            </a:xfrm>
            <a:custGeom>
              <a:avLst/>
              <a:gdLst/>
              <a:ahLst/>
              <a:cxnLst/>
              <a:rect l="0" t="0" r="0" b="0"/>
              <a:pathLst>
                <a:path w="164219" h="57151">
                  <a:moveTo>
                    <a:pt x="5468" y="57150"/>
                  </a:moveTo>
                  <a:lnTo>
                    <a:pt x="5468" y="57150"/>
                  </a:lnTo>
                  <a:lnTo>
                    <a:pt x="2097" y="57150"/>
                  </a:lnTo>
                  <a:lnTo>
                    <a:pt x="1104" y="56444"/>
                  </a:lnTo>
                  <a:lnTo>
                    <a:pt x="442" y="55268"/>
                  </a:lnTo>
                  <a:lnTo>
                    <a:pt x="0" y="53779"/>
                  </a:lnTo>
                  <a:lnTo>
                    <a:pt x="7035" y="48361"/>
                  </a:lnTo>
                  <a:lnTo>
                    <a:pt x="44661" y="33385"/>
                  </a:lnTo>
                  <a:lnTo>
                    <a:pt x="85362" y="24395"/>
                  </a:lnTo>
                  <a:lnTo>
                    <a:pt x="132073" y="10521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303"/>
            <p:cNvSpPr/>
            <p:nvPr>
              <p:custDataLst>
                <p:tags r:id="rId145"/>
              </p:custDataLst>
            </p:nvPr>
          </p:nvSpPr>
          <p:spPr>
            <a:xfrm>
              <a:off x="9166196" y="3208388"/>
              <a:ext cx="73055" cy="417463"/>
            </a:xfrm>
            <a:custGeom>
              <a:avLst/>
              <a:gdLst/>
              <a:ahLst/>
              <a:cxnLst/>
              <a:rect l="0" t="0" r="0" b="0"/>
              <a:pathLst>
                <a:path w="73055" h="417463">
                  <a:moveTo>
                    <a:pt x="73054" y="36462"/>
                  </a:moveTo>
                  <a:lnTo>
                    <a:pt x="73054" y="36462"/>
                  </a:lnTo>
                  <a:lnTo>
                    <a:pt x="73054" y="13318"/>
                  </a:lnTo>
                  <a:lnTo>
                    <a:pt x="71642" y="9743"/>
                  </a:lnTo>
                  <a:lnTo>
                    <a:pt x="66312" y="3891"/>
                  </a:lnTo>
                  <a:lnTo>
                    <a:pt x="57357" y="819"/>
                  </a:lnTo>
                  <a:lnTo>
                    <a:pt x="52006" y="0"/>
                  </a:lnTo>
                  <a:lnTo>
                    <a:pt x="40416" y="4735"/>
                  </a:lnTo>
                  <a:lnTo>
                    <a:pt x="34362" y="8961"/>
                  </a:lnTo>
                  <a:lnTo>
                    <a:pt x="19099" y="31762"/>
                  </a:lnTo>
                  <a:lnTo>
                    <a:pt x="5640" y="77716"/>
                  </a:lnTo>
                  <a:lnTo>
                    <a:pt x="758" y="119708"/>
                  </a:lnTo>
                  <a:lnTo>
                    <a:pt x="0" y="167299"/>
                  </a:lnTo>
                  <a:lnTo>
                    <a:pt x="1773" y="192831"/>
                  </a:lnTo>
                  <a:lnTo>
                    <a:pt x="4367" y="219025"/>
                  </a:lnTo>
                  <a:lnTo>
                    <a:pt x="7507" y="244248"/>
                  </a:lnTo>
                  <a:lnTo>
                    <a:pt x="11011" y="268825"/>
                  </a:lnTo>
                  <a:lnTo>
                    <a:pt x="17962" y="314712"/>
                  </a:lnTo>
                  <a:lnTo>
                    <a:pt x="23404" y="353921"/>
                  </a:lnTo>
                  <a:lnTo>
                    <a:pt x="27063" y="394244"/>
                  </a:lnTo>
                  <a:lnTo>
                    <a:pt x="28604" y="417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304"/>
            <p:cNvSpPr/>
            <p:nvPr>
              <p:custDataLst>
                <p:tags r:id="rId146"/>
              </p:custDataLst>
            </p:nvPr>
          </p:nvSpPr>
          <p:spPr>
            <a:xfrm>
              <a:off x="8864126" y="3969972"/>
              <a:ext cx="146525" cy="144829"/>
            </a:xfrm>
            <a:custGeom>
              <a:avLst/>
              <a:gdLst/>
              <a:ahLst/>
              <a:cxnLst/>
              <a:rect l="0" t="0" r="0" b="0"/>
              <a:pathLst>
                <a:path w="146525" h="144829">
                  <a:moveTo>
                    <a:pt x="89374" y="17828"/>
                  </a:moveTo>
                  <a:lnTo>
                    <a:pt x="89374" y="17828"/>
                  </a:lnTo>
                  <a:lnTo>
                    <a:pt x="83599" y="12759"/>
                  </a:lnTo>
                  <a:lnTo>
                    <a:pt x="61535" y="1527"/>
                  </a:lnTo>
                  <a:lnTo>
                    <a:pt x="53248" y="0"/>
                  </a:lnTo>
                  <a:lnTo>
                    <a:pt x="41096" y="6847"/>
                  </a:lnTo>
                  <a:lnTo>
                    <a:pt x="27700" y="19297"/>
                  </a:lnTo>
                  <a:lnTo>
                    <a:pt x="3109" y="61888"/>
                  </a:lnTo>
                  <a:lnTo>
                    <a:pt x="0" y="80214"/>
                  </a:lnTo>
                  <a:lnTo>
                    <a:pt x="1673" y="97060"/>
                  </a:lnTo>
                  <a:lnTo>
                    <a:pt x="7122" y="111603"/>
                  </a:lnTo>
                  <a:lnTo>
                    <a:pt x="11256" y="116328"/>
                  </a:lnTo>
                  <a:lnTo>
                    <a:pt x="21494" y="121578"/>
                  </a:lnTo>
                  <a:lnTo>
                    <a:pt x="34981" y="120148"/>
                  </a:lnTo>
                  <a:lnTo>
                    <a:pt x="50383" y="113398"/>
                  </a:lnTo>
                  <a:lnTo>
                    <a:pt x="97949" y="72146"/>
                  </a:lnTo>
                  <a:lnTo>
                    <a:pt x="109475" y="61752"/>
                  </a:lnTo>
                  <a:lnTo>
                    <a:pt x="111241" y="61222"/>
                  </a:lnTo>
                  <a:lnTo>
                    <a:pt x="112419" y="61574"/>
                  </a:lnTo>
                  <a:lnTo>
                    <a:pt x="112471" y="97569"/>
                  </a:lnTo>
                  <a:lnTo>
                    <a:pt x="120833" y="121967"/>
                  </a:lnTo>
                  <a:lnTo>
                    <a:pt x="130167" y="133021"/>
                  </a:lnTo>
                  <a:lnTo>
                    <a:pt x="146524" y="144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2305"/>
          <p:cNvSpPr/>
          <p:nvPr>
            <p:custDataLst>
              <p:tags r:id="rId5"/>
            </p:custDataLst>
          </p:nvPr>
        </p:nvSpPr>
        <p:spPr>
          <a:xfrm>
            <a:off x="8826500" y="2790930"/>
            <a:ext cx="93082" cy="300356"/>
          </a:xfrm>
          <a:custGeom>
            <a:avLst/>
            <a:gdLst/>
            <a:ahLst/>
            <a:cxnLst/>
            <a:rect l="0" t="0" r="0" b="0"/>
            <a:pathLst>
              <a:path w="93082" h="300356">
                <a:moveTo>
                  <a:pt x="44450" y="9420"/>
                </a:moveTo>
                <a:lnTo>
                  <a:pt x="44450" y="9420"/>
                </a:lnTo>
                <a:lnTo>
                  <a:pt x="47820" y="6049"/>
                </a:lnTo>
                <a:lnTo>
                  <a:pt x="49476" y="2512"/>
                </a:lnTo>
                <a:lnTo>
                  <a:pt x="49917" y="582"/>
                </a:lnTo>
                <a:lnTo>
                  <a:pt x="50212" y="0"/>
                </a:lnTo>
                <a:lnTo>
                  <a:pt x="50408" y="318"/>
                </a:lnTo>
                <a:lnTo>
                  <a:pt x="50539" y="1235"/>
                </a:lnTo>
                <a:lnTo>
                  <a:pt x="41977" y="39866"/>
                </a:lnTo>
                <a:lnTo>
                  <a:pt x="36295" y="73046"/>
                </a:lnTo>
                <a:lnTo>
                  <a:pt x="33770" y="113663"/>
                </a:lnTo>
                <a:lnTo>
                  <a:pt x="30766" y="157585"/>
                </a:lnTo>
                <a:lnTo>
                  <a:pt x="27785" y="201566"/>
                </a:lnTo>
                <a:lnTo>
                  <a:pt x="26460" y="242279"/>
                </a:lnTo>
                <a:lnTo>
                  <a:pt x="21245" y="288329"/>
                </a:lnTo>
                <a:lnTo>
                  <a:pt x="19700" y="300355"/>
                </a:lnTo>
                <a:lnTo>
                  <a:pt x="19483" y="300038"/>
                </a:lnTo>
                <a:lnTo>
                  <a:pt x="19339" y="298415"/>
                </a:lnTo>
                <a:lnTo>
                  <a:pt x="36751" y="253360"/>
                </a:lnTo>
                <a:lnTo>
                  <a:pt x="53069" y="214134"/>
                </a:lnTo>
                <a:lnTo>
                  <a:pt x="61451" y="206238"/>
                </a:lnTo>
                <a:lnTo>
                  <a:pt x="70732" y="201792"/>
                </a:lnTo>
                <a:lnTo>
                  <a:pt x="73260" y="201874"/>
                </a:lnTo>
                <a:lnTo>
                  <a:pt x="77950" y="203846"/>
                </a:lnTo>
                <a:lnTo>
                  <a:pt x="87929" y="219036"/>
                </a:lnTo>
                <a:lnTo>
                  <a:pt x="93081" y="258265"/>
                </a:lnTo>
                <a:lnTo>
                  <a:pt x="88642" y="279003"/>
                </a:lnTo>
                <a:lnTo>
                  <a:pt x="84494" y="286509"/>
                </a:lnTo>
                <a:lnTo>
                  <a:pt x="78201" y="291513"/>
                </a:lnTo>
                <a:lnTo>
                  <a:pt x="61802" y="297072"/>
                </a:lnTo>
                <a:lnTo>
                  <a:pt x="44635" y="295780"/>
                </a:lnTo>
                <a:lnTo>
                  <a:pt x="36107" y="293460"/>
                </a:lnTo>
                <a:lnTo>
                  <a:pt x="20986" y="283356"/>
                </a:lnTo>
                <a:lnTo>
                  <a:pt x="0" y="26342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486"/>
          <p:cNvGrpSpPr/>
          <p:nvPr/>
        </p:nvGrpSpPr>
        <p:grpSpPr>
          <a:xfrm>
            <a:off x="6997700" y="5036419"/>
            <a:ext cx="3039726" cy="602382"/>
            <a:chOff x="6997700" y="5036419"/>
            <a:chExt cx="3039726" cy="602382"/>
          </a:xfrm>
        </p:grpSpPr>
        <p:sp>
          <p:nvSpPr>
            <p:cNvPr id="124" name="SMARTInkShape-2306"/>
            <p:cNvSpPr/>
            <p:nvPr>
              <p:custDataLst>
                <p:tags r:id="rId138"/>
              </p:custDataLst>
            </p:nvPr>
          </p:nvSpPr>
          <p:spPr>
            <a:xfrm>
              <a:off x="9880850" y="5302511"/>
              <a:ext cx="156576" cy="336290"/>
            </a:xfrm>
            <a:custGeom>
              <a:avLst/>
              <a:gdLst/>
              <a:ahLst/>
              <a:cxnLst/>
              <a:rect l="0" t="0" r="0" b="0"/>
              <a:pathLst>
                <a:path w="156576" h="336290">
                  <a:moveTo>
                    <a:pt x="107700" y="6089"/>
                  </a:moveTo>
                  <a:lnTo>
                    <a:pt x="107700" y="6089"/>
                  </a:lnTo>
                  <a:lnTo>
                    <a:pt x="107699" y="2718"/>
                  </a:lnTo>
                  <a:lnTo>
                    <a:pt x="106995" y="1725"/>
                  </a:lnTo>
                  <a:lnTo>
                    <a:pt x="105819" y="1063"/>
                  </a:lnTo>
                  <a:lnTo>
                    <a:pt x="98862" y="0"/>
                  </a:lnTo>
                  <a:lnTo>
                    <a:pt x="94834" y="1737"/>
                  </a:lnTo>
                  <a:lnTo>
                    <a:pt x="86501" y="8600"/>
                  </a:lnTo>
                  <a:lnTo>
                    <a:pt x="80173" y="21414"/>
                  </a:lnTo>
                  <a:lnTo>
                    <a:pt x="71480" y="68462"/>
                  </a:lnTo>
                  <a:lnTo>
                    <a:pt x="64513" y="111118"/>
                  </a:lnTo>
                  <a:lnTo>
                    <a:pt x="54639" y="144491"/>
                  </a:lnTo>
                  <a:lnTo>
                    <a:pt x="43195" y="182842"/>
                  </a:lnTo>
                  <a:lnTo>
                    <a:pt x="31053" y="219642"/>
                  </a:lnTo>
                  <a:lnTo>
                    <a:pt x="19307" y="253401"/>
                  </a:lnTo>
                  <a:lnTo>
                    <a:pt x="6172" y="293385"/>
                  </a:lnTo>
                  <a:lnTo>
                    <a:pt x="596" y="319333"/>
                  </a:lnTo>
                  <a:lnTo>
                    <a:pt x="314" y="319340"/>
                  </a:lnTo>
                  <a:lnTo>
                    <a:pt x="0" y="315586"/>
                  </a:lnTo>
                  <a:lnTo>
                    <a:pt x="27413" y="273207"/>
                  </a:lnTo>
                  <a:lnTo>
                    <a:pt x="43795" y="250397"/>
                  </a:lnTo>
                  <a:lnTo>
                    <a:pt x="79292" y="226137"/>
                  </a:lnTo>
                  <a:lnTo>
                    <a:pt x="100459" y="218750"/>
                  </a:lnTo>
                  <a:lnTo>
                    <a:pt x="107106" y="217713"/>
                  </a:lnTo>
                  <a:lnTo>
                    <a:pt x="118254" y="220323"/>
                  </a:lnTo>
                  <a:lnTo>
                    <a:pt x="134346" y="231609"/>
                  </a:lnTo>
                  <a:lnTo>
                    <a:pt x="144941" y="243198"/>
                  </a:lnTo>
                  <a:lnTo>
                    <a:pt x="152003" y="257756"/>
                  </a:lnTo>
                  <a:lnTo>
                    <a:pt x="156575" y="281818"/>
                  </a:lnTo>
                  <a:lnTo>
                    <a:pt x="155101" y="288686"/>
                  </a:lnTo>
                  <a:lnTo>
                    <a:pt x="147817" y="300080"/>
                  </a:lnTo>
                  <a:lnTo>
                    <a:pt x="118333" y="314428"/>
                  </a:lnTo>
                  <a:lnTo>
                    <a:pt x="81687" y="324246"/>
                  </a:lnTo>
                  <a:lnTo>
                    <a:pt x="25150" y="336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307"/>
            <p:cNvSpPr/>
            <p:nvPr>
              <p:custDataLst>
                <p:tags r:id="rId139"/>
              </p:custDataLst>
            </p:nvPr>
          </p:nvSpPr>
          <p:spPr>
            <a:xfrm>
              <a:off x="6997700" y="5036419"/>
              <a:ext cx="2813051" cy="126132"/>
            </a:xfrm>
            <a:custGeom>
              <a:avLst/>
              <a:gdLst/>
              <a:ahLst/>
              <a:cxnLst/>
              <a:rect l="0" t="0" r="0" b="0"/>
              <a:pathLst>
                <a:path w="2813051" h="126132">
                  <a:moveTo>
                    <a:pt x="0" y="126131"/>
                  </a:moveTo>
                  <a:lnTo>
                    <a:pt x="0" y="126131"/>
                  </a:lnTo>
                  <a:lnTo>
                    <a:pt x="0" y="122760"/>
                  </a:lnTo>
                  <a:lnTo>
                    <a:pt x="2117" y="121767"/>
                  </a:lnTo>
                  <a:lnTo>
                    <a:pt x="33893" y="118292"/>
                  </a:lnTo>
                  <a:lnTo>
                    <a:pt x="68686" y="114180"/>
                  </a:lnTo>
                  <a:lnTo>
                    <a:pt x="110020" y="107650"/>
                  </a:lnTo>
                  <a:lnTo>
                    <a:pt x="136141" y="103932"/>
                  </a:lnTo>
                  <a:lnTo>
                    <a:pt x="165549" y="100042"/>
                  </a:lnTo>
                  <a:lnTo>
                    <a:pt x="197149" y="96039"/>
                  </a:lnTo>
                  <a:lnTo>
                    <a:pt x="233738" y="91253"/>
                  </a:lnTo>
                  <a:lnTo>
                    <a:pt x="273654" y="85945"/>
                  </a:lnTo>
                  <a:lnTo>
                    <a:pt x="315785" y="80291"/>
                  </a:lnTo>
                  <a:lnTo>
                    <a:pt x="365041" y="75110"/>
                  </a:lnTo>
                  <a:lnTo>
                    <a:pt x="419043" y="70244"/>
                  </a:lnTo>
                  <a:lnTo>
                    <a:pt x="476213" y="65590"/>
                  </a:lnTo>
                  <a:lnTo>
                    <a:pt x="539725" y="59665"/>
                  </a:lnTo>
                  <a:lnTo>
                    <a:pt x="607466" y="52892"/>
                  </a:lnTo>
                  <a:lnTo>
                    <a:pt x="678028" y="45555"/>
                  </a:lnTo>
                  <a:lnTo>
                    <a:pt x="756113" y="38547"/>
                  </a:lnTo>
                  <a:lnTo>
                    <a:pt x="839215" y="31758"/>
                  </a:lnTo>
                  <a:lnTo>
                    <a:pt x="925660" y="25116"/>
                  </a:lnTo>
                  <a:lnTo>
                    <a:pt x="1016450" y="19276"/>
                  </a:lnTo>
                  <a:lnTo>
                    <a:pt x="1110139" y="13973"/>
                  </a:lnTo>
                  <a:lnTo>
                    <a:pt x="1205760" y="9025"/>
                  </a:lnTo>
                  <a:lnTo>
                    <a:pt x="1302668" y="5727"/>
                  </a:lnTo>
                  <a:lnTo>
                    <a:pt x="1400434" y="3528"/>
                  </a:lnTo>
                  <a:lnTo>
                    <a:pt x="1498772" y="2063"/>
                  </a:lnTo>
                  <a:lnTo>
                    <a:pt x="1598198" y="1086"/>
                  </a:lnTo>
                  <a:lnTo>
                    <a:pt x="1698348" y="434"/>
                  </a:lnTo>
                  <a:lnTo>
                    <a:pt x="1798982" y="0"/>
                  </a:lnTo>
                  <a:lnTo>
                    <a:pt x="1896410" y="415"/>
                  </a:lnTo>
                  <a:lnTo>
                    <a:pt x="1991702" y="1398"/>
                  </a:lnTo>
                  <a:lnTo>
                    <a:pt x="2085567" y="2759"/>
                  </a:lnTo>
                  <a:lnTo>
                    <a:pt x="2174956" y="5078"/>
                  </a:lnTo>
                  <a:lnTo>
                    <a:pt x="2261360" y="8034"/>
                  </a:lnTo>
                  <a:lnTo>
                    <a:pt x="2345773" y="11416"/>
                  </a:lnTo>
                  <a:lnTo>
                    <a:pt x="2421099" y="13671"/>
                  </a:lnTo>
                  <a:lnTo>
                    <a:pt x="2490365" y="15174"/>
                  </a:lnTo>
                  <a:lnTo>
                    <a:pt x="2555594" y="16176"/>
                  </a:lnTo>
                  <a:lnTo>
                    <a:pt x="2613190" y="16845"/>
                  </a:lnTo>
                  <a:lnTo>
                    <a:pt x="2665699" y="17290"/>
                  </a:lnTo>
                  <a:lnTo>
                    <a:pt x="2714816" y="17587"/>
                  </a:lnTo>
                  <a:lnTo>
                    <a:pt x="2747560" y="17785"/>
                  </a:lnTo>
                  <a:lnTo>
                    <a:pt x="2813050" y="18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87"/>
          <p:cNvGrpSpPr/>
          <p:nvPr/>
        </p:nvGrpSpPr>
        <p:grpSpPr>
          <a:xfrm>
            <a:off x="7010377" y="5446548"/>
            <a:ext cx="1123945" cy="801853"/>
            <a:chOff x="7010377" y="5446548"/>
            <a:chExt cx="1123945" cy="801853"/>
          </a:xfrm>
        </p:grpSpPr>
        <p:sp>
          <p:nvSpPr>
            <p:cNvPr id="127" name="SMARTInkShape-2308"/>
            <p:cNvSpPr/>
            <p:nvPr>
              <p:custDataLst>
                <p:tags r:id="rId130"/>
              </p:custDataLst>
            </p:nvPr>
          </p:nvSpPr>
          <p:spPr>
            <a:xfrm>
              <a:off x="8037279" y="6033383"/>
              <a:ext cx="97043" cy="215018"/>
            </a:xfrm>
            <a:custGeom>
              <a:avLst/>
              <a:gdLst/>
              <a:ahLst/>
              <a:cxnLst/>
              <a:rect l="0" t="0" r="0" b="0"/>
              <a:pathLst>
                <a:path w="97043" h="215018">
                  <a:moveTo>
                    <a:pt x="8171" y="5467"/>
                  </a:moveTo>
                  <a:lnTo>
                    <a:pt x="8171" y="5467"/>
                  </a:lnTo>
                  <a:lnTo>
                    <a:pt x="149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38079" y="8023"/>
                  </a:lnTo>
                  <a:lnTo>
                    <a:pt x="49276" y="11403"/>
                  </a:lnTo>
                  <a:lnTo>
                    <a:pt x="71125" y="28331"/>
                  </a:lnTo>
                  <a:lnTo>
                    <a:pt x="81891" y="39759"/>
                  </a:lnTo>
                  <a:lnTo>
                    <a:pt x="93852" y="67510"/>
                  </a:lnTo>
                  <a:lnTo>
                    <a:pt x="97042" y="82812"/>
                  </a:lnTo>
                  <a:lnTo>
                    <a:pt x="91178" y="116748"/>
                  </a:lnTo>
                  <a:lnTo>
                    <a:pt x="76107" y="151587"/>
                  </a:lnTo>
                  <a:lnTo>
                    <a:pt x="48055" y="194028"/>
                  </a:lnTo>
                  <a:lnTo>
                    <a:pt x="33571" y="215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309"/>
            <p:cNvSpPr/>
            <p:nvPr>
              <p:custDataLst>
                <p:tags r:id="rId131"/>
              </p:custDataLst>
            </p:nvPr>
          </p:nvSpPr>
          <p:spPr>
            <a:xfrm>
              <a:off x="7647165" y="6102350"/>
              <a:ext cx="480836" cy="38101"/>
            </a:xfrm>
            <a:custGeom>
              <a:avLst/>
              <a:gdLst/>
              <a:ahLst/>
              <a:cxnLst/>
              <a:rect l="0" t="0" r="0" b="0"/>
              <a:pathLst>
                <a:path w="4808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2633"/>
                  </a:lnTo>
                  <a:lnTo>
                    <a:pt x="45203" y="27437"/>
                  </a:lnTo>
                  <a:lnTo>
                    <a:pt x="80963" y="26305"/>
                  </a:lnTo>
                  <a:lnTo>
                    <a:pt x="128372" y="23921"/>
                  </a:lnTo>
                  <a:lnTo>
                    <a:pt x="154843" y="22297"/>
                  </a:lnTo>
                  <a:lnTo>
                    <a:pt x="182369" y="21215"/>
                  </a:lnTo>
                  <a:lnTo>
                    <a:pt x="210596" y="20493"/>
                  </a:lnTo>
                  <a:lnTo>
                    <a:pt x="239292" y="20012"/>
                  </a:lnTo>
                  <a:lnTo>
                    <a:pt x="266185" y="19691"/>
                  </a:lnTo>
                  <a:lnTo>
                    <a:pt x="291874" y="19477"/>
                  </a:lnTo>
                  <a:lnTo>
                    <a:pt x="316761" y="19334"/>
                  </a:lnTo>
                  <a:lnTo>
                    <a:pt x="361346" y="19176"/>
                  </a:lnTo>
                  <a:lnTo>
                    <a:pt x="400212" y="18400"/>
                  </a:lnTo>
                  <a:lnTo>
                    <a:pt x="443776" y="13292"/>
                  </a:lnTo>
                  <a:lnTo>
                    <a:pt x="4808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310"/>
            <p:cNvSpPr/>
            <p:nvPr>
              <p:custDataLst>
                <p:tags r:id="rId132"/>
              </p:custDataLst>
            </p:nvPr>
          </p:nvSpPr>
          <p:spPr>
            <a:xfrm>
              <a:off x="7429500" y="6057900"/>
              <a:ext cx="152401" cy="158751"/>
            </a:xfrm>
            <a:custGeom>
              <a:avLst/>
              <a:gdLst/>
              <a:ahLst/>
              <a:cxnLst/>
              <a:rect l="0" t="0" r="0" b="0"/>
              <a:pathLst>
                <a:path w="152401" h="158751">
                  <a:moveTo>
                    <a:pt x="152400" y="0"/>
                  </a:moveTo>
                  <a:lnTo>
                    <a:pt x="152400" y="0"/>
                  </a:lnTo>
                  <a:lnTo>
                    <a:pt x="145658" y="0"/>
                  </a:lnTo>
                  <a:lnTo>
                    <a:pt x="127981" y="6742"/>
                  </a:lnTo>
                  <a:lnTo>
                    <a:pt x="90949" y="41940"/>
                  </a:lnTo>
                  <a:lnTo>
                    <a:pt x="55876" y="77338"/>
                  </a:lnTo>
                  <a:lnTo>
                    <a:pt x="22200" y="11393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311"/>
            <p:cNvSpPr/>
            <p:nvPr>
              <p:custDataLst>
                <p:tags r:id="rId133"/>
              </p:custDataLst>
            </p:nvPr>
          </p:nvSpPr>
          <p:spPr>
            <a:xfrm>
              <a:off x="7486650" y="607060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0" y="0"/>
                  </a:moveTo>
                  <a:lnTo>
                    <a:pt x="0" y="0"/>
                  </a:lnTo>
                  <a:lnTo>
                    <a:pt x="26026" y="42632"/>
                  </a:lnTo>
                  <a:lnTo>
                    <a:pt x="444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312"/>
            <p:cNvSpPr/>
            <p:nvPr>
              <p:custDataLst>
                <p:tags r:id="rId134"/>
              </p:custDataLst>
            </p:nvPr>
          </p:nvSpPr>
          <p:spPr>
            <a:xfrm>
              <a:off x="7336934" y="6046344"/>
              <a:ext cx="105267" cy="122520"/>
            </a:xfrm>
            <a:custGeom>
              <a:avLst/>
              <a:gdLst/>
              <a:ahLst/>
              <a:cxnLst/>
              <a:rect l="0" t="0" r="0" b="0"/>
              <a:pathLst>
                <a:path w="105267" h="122520">
                  <a:moveTo>
                    <a:pt x="60816" y="11556"/>
                  </a:moveTo>
                  <a:lnTo>
                    <a:pt x="60816" y="11556"/>
                  </a:lnTo>
                  <a:lnTo>
                    <a:pt x="43171" y="0"/>
                  </a:lnTo>
                  <a:lnTo>
                    <a:pt x="32070" y="2566"/>
                  </a:lnTo>
                  <a:lnTo>
                    <a:pt x="15375" y="14537"/>
                  </a:lnTo>
                  <a:lnTo>
                    <a:pt x="6988" y="29343"/>
                  </a:lnTo>
                  <a:lnTo>
                    <a:pt x="181" y="57514"/>
                  </a:lnTo>
                  <a:lnTo>
                    <a:pt x="0" y="77137"/>
                  </a:lnTo>
                  <a:lnTo>
                    <a:pt x="7832" y="102640"/>
                  </a:lnTo>
                  <a:lnTo>
                    <a:pt x="15160" y="114597"/>
                  </a:lnTo>
                  <a:lnTo>
                    <a:pt x="19795" y="118350"/>
                  </a:lnTo>
                  <a:lnTo>
                    <a:pt x="30590" y="122519"/>
                  </a:lnTo>
                  <a:lnTo>
                    <a:pt x="36432" y="120810"/>
                  </a:lnTo>
                  <a:lnTo>
                    <a:pt x="48568" y="111384"/>
                  </a:lnTo>
                  <a:lnTo>
                    <a:pt x="63928" y="83467"/>
                  </a:lnTo>
                  <a:lnTo>
                    <a:pt x="78141" y="42340"/>
                  </a:lnTo>
                  <a:lnTo>
                    <a:pt x="79422" y="42663"/>
                  </a:lnTo>
                  <a:lnTo>
                    <a:pt x="82726" y="48663"/>
                  </a:lnTo>
                  <a:lnTo>
                    <a:pt x="105266" y="100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313"/>
            <p:cNvSpPr/>
            <p:nvPr>
              <p:custDataLst>
                <p:tags r:id="rId135"/>
              </p:custDataLst>
            </p:nvPr>
          </p:nvSpPr>
          <p:spPr>
            <a:xfrm>
              <a:off x="7222641" y="6051550"/>
              <a:ext cx="117960" cy="25401"/>
            </a:xfrm>
            <a:custGeom>
              <a:avLst/>
              <a:gdLst/>
              <a:ahLst/>
              <a:cxnLst/>
              <a:rect l="0" t="0" r="0" b="0"/>
              <a:pathLst>
                <a:path w="1179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4" y="20374"/>
                  </a:lnTo>
                  <a:lnTo>
                    <a:pt x="1562" y="19933"/>
                  </a:lnTo>
                  <a:lnTo>
                    <a:pt x="39802" y="15403"/>
                  </a:lnTo>
                  <a:lnTo>
                    <a:pt x="76692" y="7152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314"/>
            <p:cNvSpPr/>
            <p:nvPr>
              <p:custDataLst>
                <p:tags r:id="rId136"/>
              </p:custDataLst>
            </p:nvPr>
          </p:nvSpPr>
          <p:spPr>
            <a:xfrm>
              <a:off x="7268182" y="5874226"/>
              <a:ext cx="66069" cy="325352"/>
            </a:xfrm>
            <a:custGeom>
              <a:avLst/>
              <a:gdLst/>
              <a:ahLst/>
              <a:cxnLst/>
              <a:rect l="0" t="0" r="0" b="0"/>
              <a:pathLst>
                <a:path w="66069" h="325352">
                  <a:moveTo>
                    <a:pt x="47018" y="43974"/>
                  </a:moveTo>
                  <a:lnTo>
                    <a:pt x="47018" y="43974"/>
                  </a:lnTo>
                  <a:lnTo>
                    <a:pt x="35085" y="30159"/>
                  </a:lnTo>
                  <a:lnTo>
                    <a:pt x="32712" y="26298"/>
                  </a:lnTo>
                  <a:lnTo>
                    <a:pt x="31836" y="22312"/>
                  </a:lnTo>
                  <a:lnTo>
                    <a:pt x="32563" y="10666"/>
                  </a:lnTo>
                  <a:lnTo>
                    <a:pt x="28188" y="0"/>
                  </a:lnTo>
                  <a:lnTo>
                    <a:pt x="27977" y="45681"/>
                  </a:lnTo>
                  <a:lnTo>
                    <a:pt x="26560" y="76482"/>
                  </a:lnTo>
                  <a:lnTo>
                    <a:pt x="21228" y="113691"/>
                  </a:lnTo>
                  <a:lnTo>
                    <a:pt x="16035" y="155628"/>
                  </a:lnTo>
                  <a:lnTo>
                    <a:pt x="11375" y="198726"/>
                  </a:lnTo>
                  <a:lnTo>
                    <a:pt x="6953" y="239046"/>
                  </a:lnTo>
                  <a:lnTo>
                    <a:pt x="2635" y="272489"/>
                  </a:lnTo>
                  <a:lnTo>
                    <a:pt x="0" y="307591"/>
                  </a:lnTo>
                  <a:lnTo>
                    <a:pt x="856" y="314969"/>
                  </a:lnTo>
                  <a:lnTo>
                    <a:pt x="2838" y="319887"/>
                  </a:lnTo>
                  <a:lnTo>
                    <a:pt x="5570" y="323166"/>
                  </a:lnTo>
                  <a:lnTo>
                    <a:pt x="8803" y="325351"/>
                  </a:lnTo>
                  <a:lnTo>
                    <a:pt x="21802" y="322136"/>
                  </a:lnTo>
                  <a:lnTo>
                    <a:pt x="37927" y="312946"/>
                  </a:lnTo>
                  <a:lnTo>
                    <a:pt x="66068" y="285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315"/>
            <p:cNvSpPr/>
            <p:nvPr>
              <p:custDataLst>
                <p:tags r:id="rId137"/>
              </p:custDataLst>
            </p:nvPr>
          </p:nvSpPr>
          <p:spPr>
            <a:xfrm>
              <a:off x="7010377" y="5446548"/>
              <a:ext cx="254024" cy="213569"/>
            </a:xfrm>
            <a:custGeom>
              <a:avLst/>
              <a:gdLst/>
              <a:ahLst/>
              <a:cxnLst/>
              <a:rect l="0" t="0" r="0" b="0"/>
              <a:pathLst>
                <a:path w="254024" h="213569">
                  <a:moveTo>
                    <a:pt x="82573" y="97002"/>
                  </a:moveTo>
                  <a:lnTo>
                    <a:pt x="82573" y="97002"/>
                  </a:lnTo>
                  <a:lnTo>
                    <a:pt x="106440" y="76279"/>
                  </a:lnTo>
                  <a:lnTo>
                    <a:pt x="114346" y="64509"/>
                  </a:lnTo>
                  <a:lnTo>
                    <a:pt x="117862" y="52221"/>
                  </a:lnTo>
                  <a:lnTo>
                    <a:pt x="115660" y="37823"/>
                  </a:lnTo>
                  <a:lnTo>
                    <a:pt x="109272" y="23429"/>
                  </a:lnTo>
                  <a:lnTo>
                    <a:pt x="99377" y="12327"/>
                  </a:lnTo>
                  <a:lnTo>
                    <a:pt x="81907" y="1514"/>
                  </a:lnTo>
                  <a:lnTo>
                    <a:pt x="69577" y="0"/>
                  </a:lnTo>
                  <a:lnTo>
                    <a:pt x="63326" y="584"/>
                  </a:lnTo>
                  <a:lnTo>
                    <a:pt x="48854" y="8759"/>
                  </a:lnTo>
                  <a:lnTo>
                    <a:pt x="33720" y="23916"/>
                  </a:lnTo>
                  <a:lnTo>
                    <a:pt x="14005" y="60922"/>
                  </a:lnTo>
                  <a:lnTo>
                    <a:pt x="1030" y="108027"/>
                  </a:lnTo>
                  <a:lnTo>
                    <a:pt x="0" y="143530"/>
                  </a:lnTo>
                  <a:lnTo>
                    <a:pt x="10129" y="185734"/>
                  </a:lnTo>
                  <a:lnTo>
                    <a:pt x="22624" y="203701"/>
                  </a:lnTo>
                  <a:lnTo>
                    <a:pt x="29907" y="210468"/>
                  </a:lnTo>
                  <a:lnTo>
                    <a:pt x="38290" y="213568"/>
                  </a:lnTo>
                  <a:lnTo>
                    <a:pt x="57012" y="213250"/>
                  </a:lnTo>
                  <a:lnTo>
                    <a:pt x="78974" y="200879"/>
                  </a:lnTo>
                  <a:lnTo>
                    <a:pt x="100728" y="181270"/>
                  </a:lnTo>
                  <a:lnTo>
                    <a:pt x="123466" y="146429"/>
                  </a:lnTo>
                  <a:lnTo>
                    <a:pt x="140066" y="102375"/>
                  </a:lnTo>
                  <a:lnTo>
                    <a:pt x="151501" y="77510"/>
                  </a:lnTo>
                  <a:lnTo>
                    <a:pt x="153220" y="76952"/>
                  </a:lnTo>
                  <a:lnTo>
                    <a:pt x="155071" y="77285"/>
                  </a:lnTo>
                  <a:lnTo>
                    <a:pt x="157127" y="85182"/>
                  </a:lnTo>
                  <a:lnTo>
                    <a:pt x="162048" y="107376"/>
                  </a:lnTo>
                  <a:lnTo>
                    <a:pt x="170106" y="125602"/>
                  </a:lnTo>
                  <a:lnTo>
                    <a:pt x="183096" y="143110"/>
                  </a:lnTo>
                  <a:lnTo>
                    <a:pt x="223130" y="165462"/>
                  </a:lnTo>
                  <a:lnTo>
                    <a:pt x="254023" y="179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88"/>
          <p:cNvGrpSpPr/>
          <p:nvPr/>
        </p:nvGrpSpPr>
        <p:grpSpPr>
          <a:xfrm>
            <a:off x="7099300" y="4946650"/>
            <a:ext cx="374651" cy="215901"/>
            <a:chOff x="7099300" y="4946650"/>
            <a:chExt cx="374651" cy="215901"/>
          </a:xfrm>
        </p:grpSpPr>
        <p:sp>
          <p:nvSpPr>
            <p:cNvPr id="136" name="SMARTInkShape-2316"/>
            <p:cNvSpPr/>
            <p:nvPr>
              <p:custDataLst>
                <p:tags r:id="rId127"/>
              </p:custDataLst>
            </p:nvPr>
          </p:nvSpPr>
          <p:spPr>
            <a:xfrm>
              <a:off x="7454900" y="49466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5775" y="35487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317"/>
            <p:cNvSpPr/>
            <p:nvPr>
              <p:custDataLst>
                <p:tags r:id="rId128"/>
              </p:custDataLst>
            </p:nvPr>
          </p:nvSpPr>
          <p:spPr>
            <a:xfrm>
              <a:off x="7289799" y="4965700"/>
              <a:ext cx="2" cy="127001"/>
            </a:xfrm>
            <a:custGeom>
              <a:avLst/>
              <a:gdLst/>
              <a:ahLst/>
              <a:cxnLst/>
              <a:rect l="0" t="0" r="0" b="0"/>
              <a:pathLst>
                <a:path w="2" h="127001">
                  <a:moveTo>
                    <a:pt x="1" y="0"/>
                  </a:moveTo>
                  <a:lnTo>
                    <a:pt x="1" y="0"/>
                  </a:lnTo>
                  <a:lnTo>
                    <a:pt x="0" y="36628"/>
                  </a:lnTo>
                  <a:lnTo>
                    <a:pt x="0" y="82808"/>
                  </a:lnTo>
                  <a:lnTo>
                    <a:pt x="1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318"/>
            <p:cNvSpPr/>
            <p:nvPr>
              <p:custDataLst>
                <p:tags r:id="rId129"/>
              </p:custDataLst>
            </p:nvPr>
          </p:nvSpPr>
          <p:spPr>
            <a:xfrm>
              <a:off x="7099300" y="5003800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0" y="0"/>
                  </a:moveTo>
                  <a:lnTo>
                    <a:pt x="0" y="0"/>
                  </a:lnTo>
                  <a:lnTo>
                    <a:pt x="4364" y="38974"/>
                  </a:lnTo>
                  <a:lnTo>
                    <a:pt x="5957" y="85858"/>
                  </a:lnTo>
                  <a:lnTo>
                    <a:pt x="6234" y="124217"/>
                  </a:lnTo>
                  <a:lnTo>
                    <a:pt x="635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489"/>
          <p:cNvGrpSpPr/>
          <p:nvPr/>
        </p:nvGrpSpPr>
        <p:grpSpPr>
          <a:xfrm>
            <a:off x="7727950" y="4940300"/>
            <a:ext cx="450851" cy="63501"/>
            <a:chOff x="7727950" y="4940300"/>
            <a:chExt cx="450851" cy="63501"/>
          </a:xfrm>
        </p:grpSpPr>
        <p:sp>
          <p:nvSpPr>
            <p:cNvPr id="140" name="SMARTInkShape-2319"/>
            <p:cNvSpPr/>
            <p:nvPr>
              <p:custDataLst>
                <p:tags r:id="rId124"/>
              </p:custDataLst>
            </p:nvPr>
          </p:nvSpPr>
          <p:spPr>
            <a:xfrm>
              <a:off x="7937500" y="49403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1411" y="25347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320"/>
            <p:cNvSpPr/>
            <p:nvPr>
              <p:custDataLst>
                <p:tags r:id="rId125"/>
              </p:custDataLst>
            </p:nvPr>
          </p:nvSpPr>
          <p:spPr>
            <a:xfrm>
              <a:off x="8159750" y="49657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321"/>
            <p:cNvSpPr/>
            <p:nvPr>
              <p:custDataLst>
                <p:tags r:id="rId126"/>
              </p:custDataLst>
            </p:nvPr>
          </p:nvSpPr>
          <p:spPr>
            <a:xfrm>
              <a:off x="7727950" y="49466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1411" y="12961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490"/>
          <p:cNvGrpSpPr/>
          <p:nvPr/>
        </p:nvGrpSpPr>
        <p:grpSpPr>
          <a:xfrm>
            <a:off x="8489950" y="4953000"/>
            <a:ext cx="336551" cy="88901"/>
            <a:chOff x="8489950" y="4953000"/>
            <a:chExt cx="336551" cy="88901"/>
          </a:xfrm>
        </p:grpSpPr>
        <p:sp>
          <p:nvSpPr>
            <p:cNvPr id="144" name="SMARTInkShape-2322"/>
            <p:cNvSpPr/>
            <p:nvPr>
              <p:custDataLst>
                <p:tags r:id="rId122"/>
              </p:custDataLst>
            </p:nvPr>
          </p:nvSpPr>
          <p:spPr>
            <a:xfrm>
              <a:off x="8489950" y="49657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32638" y="44571"/>
                  </a:lnTo>
                  <a:lnTo>
                    <a:pt x="51064" y="66123"/>
                  </a:lnTo>
                  <a:lnTo>
                    <a:pt x="62206" y="74544"/>
                  </a:lnTo>
                  <a:lnTo>
                    <a:pt x="66165" y="75801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323"/>
            <p:cNvSpPr/>
            <p:nvPr>
              <p:custDataLst>
                <p:tags r:id="rId123"/>
              </p:custDataLst>
            </p:nvPr>
          </p:nvSpPr>
          <p:spPr>
            <a:xfrm>
              <a:off x="8756650" y="4953000"/>
              <a:ext cx="69851" cy="82551"/>
            </a:xfrm>
            <a:custGeom>
              <a:avLst/>
              <a:gdLst/>
              <a:ahLst/>
              <a:cxnLst/>
              <a:rect l="0" t="0" r="0" b="0"/>
              <a:pathLst>
                <a:path w="69851" h="82551">
                  <a:moveTo>
                    <a:pt x="0" y="0"/>
                  </a:moveTo>
                  <a:lnTo>
                    <a:pt x="0" y="0"/>
                  </a:lnTo>
                  <a:lnTo>
                    <a:pt x="17577" y="34537"/>
                  </a:lnTo>
                  <a:lnTo>
                    <a:pt x="32507" y="52744"/>
                  </a:lnTo>
                  <a:lnTo>
                    <a:pt x="698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2324"/>
          <p:cNvSpPr/>
          <p:nvPr>
            <p:custDataLst>
              <p:tags r:id="rId6"/>
            </p:custDataLst>
          </p:nvPr>
        </p:nvSpPr>
        <p:spPr>
          <a:xfrm>
            <a:off x="9359900" y="4927600"/>
            <a:ext cx="139701" cy="101601"/>
          </a:xfrm>
          <a:custGeom>
            <a:avLst/>
            <a:gdLst/>
            <a:ahLst/>
            <a:cxnLst/>
            <a:rect l="0" t="0" r="0" b="0"/>
            <a:pathLst>
              <a:path w="139701" h="101601">
                <a:moveTo>
                  <a:pt x="0" y="0"/>
                </a:moveTo>
                <a:lnTo>
                  <a:pt x="0" y="0"/>
                </a:lnTo>
                <a:lnTo>
                  <a:pt x="42096" y="29886"/>
                </a:lnTo>
                <a:lnTo>
                  <a:pt x="86030" y="62557"/>
                </a:lnTo>
                <a:lnTo>
                  <a:pt x="139700" y="1016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SMARTInkShape-Group492"/>
          <p:cNvGrpSpPr/>
          <p:nvPr/>
        </p:nvGrpSpPr>
        <p:grpSpPr>
          <a:xfrm>
            <a:off x="1262467" y="2222500"/>
            <a:ext cx="750484" cy="372946"/>
            <a:chOff x="1262467" y="2222500"/>
            <a:chExt cx="750484" cy="372946"/>
          </a:xfrm>
        </p:grpSpPr>
        <p:sp>
          <p:nvSpPr>
            <p:cNvPr id="148" name="SMARTInkShape-2325"/>
            <p:cNvSpPr/>
            <p:nvPr>
              <p:custDataLst>
                <p:tags r:id="rId115"/>
              </p:custDataLst>
            </p:nvPr>
          </p:nvSpPr>
          <p:spPr>
            <a:xfrm>
              <a:off x="1800029" y="2368550"/>
              <a:ext cx="212922" cy="69851"/>
            </a:xfrm>
            <a:custGeom>
              <a:avLst/>
              <a:gdLst/>
              <a:ahLst/>
              <a:cxnLst/>
              <a:rect l="0" t="0" r="0" b="0"/>
              <a:pathLst>
                <a:path w="21292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9850"/>
                  </a:lnTo>
                  <a:lnTo>
                    <a:pt x="418" y="69144"/>
                  </a:lnTo>
                  <a:lnTo>
                    <a:pt x="4646" y="66479"/>
                  </a:lnTo>
                  <a:lnTo>
                    <a:pt x="47027" y="52538"/>
                  </a:lnTo>
                  <a:lnTo>
                    <a:pt x="84628" y="39343"/>
                  </a:lnTo>
                  <a:lnTo>
                    <a:pt x="107637" y="31873"/>
                  </a:lnTo>
                  <a:lnTo>
                    <a:pt x="132854" y="24071"/>
                  </a:lnTo>
                  <a:lnTo>
                    <a:pt x="177335" y="10698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26"/>
            <p:cNvSpPr/>
            <p:nvPr>
              <p:custDataLst>
                <p:tags r:id="rId116"/>
              </p:custDataLst>
            </p:nvPr>
          </p:nvSpPr>
          <p:spPr>
            <a:xfrm>
              <a:off x="1855101" y="2222500"/>
              <a:ext cx="68950" cy="316304"/>
            </a:xfrm>
            <a:custGeom>
              <a:avLst/>
              <a:gdLst/>
              <a:ahLst/>
              <a:cxnLst/>
              <a:rect l="0" t="0" r="0" b="0"/>
              <a:pathLst>
                <a:path w="68950" h="316304">
                  <a:moveTo>
                    <a:pt x="18149" y="0"/>
                  </a:moveTo>
                  <a:lnTo>
                    <a:pt x="18149" y="0"/>
                  </a:lnTo>
                  <a:lnTo>
                    <a:pt x="5939" y="36628"/>
                  </a:lnTo>
                  <a:lnTo>
                    <a:pt x="1126" y="81408"/>
                  </a:lnTo>
                  <a:lnTo>
                    <a:pt x="0" y="122259"/>
                  </a:lnTo>
                  <a:lnTo>
                    <a:pt x="205" y="167226"/>
                  </a:lnTo>
                  <a:lnTo>
                    <a:pt x="2648" y="210730"/>
                  </a:lnTo>
                  <a:lnTo>
                    <a:pt x="7967" y="246058"/>
                  </a:lnTo>
                  <a:lnTo>
                    <a:pt x="18895" y="285984"/>
                  </a:lnTo>
                  <a:lnTo>
                    <a:pt x="27653" y="304198"/>
                  </a:lnTo>
                  <a:lnTo>
                    <a:pt x="38601" y="314645"/>
                  </a:lnTo>
                  <a:lnTo>
                    <a:pt x="43778" y="316303"/>
                  </a:lnTo>
                  <a:lnTo>
                    <a:pt x="48640" y="315996"/>
                  </a:lnTo>
                  <a:lnTo>
                    <a:pt x="53293" y="314381"/>
                  </a:lnTo>
                  <a:lnTo>
                    <a:pt x="57101" y="310482"/>
                  </a:lnTo>
                  <a:lnTo>
                    <a:pt x="68949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327"/>
            <p:cNvSpPr/>
            <p:nvPr>
              <p:custDataLst>
                <p:tags r:id="rId117"/>
              </p:custDataLst>
            </p:nvPr>
          </p:nvSpPr>
          <p:spPr>
            <a:xfrm>
              <a:off x="1695450" y="2381250"/>
              <a:ext cx="114301" cy="178301"/>
            </a:xfrm>
            <a:custGeom>
              <a:avLst/>
              <a:gdLst/>
              <a:ahLst/>
              <a:cxnLst/>
              <a:rect l="0" t="0" r="0" b="0"/>
              <a:pathLst>
                <a:path w="114301" h="178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891" y="45779"/>
                  </a:lnTo>
                  <a:lnTo>
                    <a:pt x="27288" y="85321"/>
                  </a:lnTo>
                  <a:lnTo>
                    <a:pt x="30428" y="124842"/>
                  </a:lnTo>
                  <a:lnTo>
                    <a:pt x="31576" y="170756"/>
                  </a:lnTo>
                  <a:lnTo>
                    <a:pt x="31634" y="175221"/>
                  </a:lnTo>
                  <a:lnTo>
                    <a:pt x="30967" y="177492"/>
                  </a:lnTo>
                  <a:lnTo>
                    <a:pt x="29817" y="178300"/>
                  </a:lnTo>
                  <a:lnTo>
                    <a:pt x="28344" y="178133"/>
                  </a:lnTo>
                  <a:lnTo>
                    <a:pt x="26709" y="170422"/>
                  </a:lnTo>
                  <a:lnTo>
                    <a:pt x="27393" y="156177"/>
                  </a:lnTo>
                  <a:lnTo>
                    <a:pt x="37448" y="114419"/>
                  </a:lnTo>
                  <a:lnTo>
                    <a:pt x="46438" y="78732"/>
                  </a:lnTo>
                  <a:lnTo>
                    <a:pt x="52624" y="68388"/>
                  </a:lnTo>
                  <a:lnTo>
                    <a:pt x="56249" y="64642"/>
                  </a:lnTo>
                  <a:lnTo>
                    <a:pt x="60783" y="63556"/>
                  </a:lnTo>
                  <a:lnTo>
                    <a:pt x="71465" y="66112"/>
                  </a:lnTo>
                  <a:lnTo>
                    <a:pt x="81386" y="73833"/>
                  </a:lnTo>
                  <a:lnTo>
                    <a:pt x="90499" y="85731"/>
                  </a:lnTo>
                  <a:lnTo>
                    <a:pt x="108744" y="128839"/>
                  </a:lnTo>
                  <a:lnTo>
                    <a:pt x="11430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328"/>
            <p:cNvSpPr/>
            <p:nvPr>
              <p:custDataLst>
                <p:tags r:id="rId118"/>
              </p:custDataLst>
            </p:nvPr>
          </p:nvSpPr>
          <p:spPr>
            <a:xfrm>
              <a:off x="1657350" y="2362200"/>
              <a:ext cx="37011" cy="202492"/>
            </a:xfrm>
            <a:custGeom>
              <a:avLst/>
              <a:gdLst/>
              <a:ahLst/>
              <a:cxnLst/>
              <a:rect l="0" t="0" r="0" b="0"/>
              <a:pathLst>
                <a:path w="37011" h="202492">
                  <a:moveTo>
                    <a:pt x="0" y="95250"/>
                  </a:moveTo>
                  <a:lnTo>
                    <a:pt x="0" y="95250"/>
                  </a:lnTo>
                  <a:lnTo>
                    <a:pt x="3371" y="133974"/>
                  </a:lnTo>
                  <a:lnTo>
                    <a:pt x="19773" y="180748"/>
                  </a:lnTo>
                  <a:lnTo>
                    <a:pt x="29384" y="202136"/>
                  </a:lnTo>
                  <a:lnTo>
                    <a:pt x="30878" y="202491"/>
                  </a:lnTo>
                  <a:lnTo>
                    <a:pt x="32580" y="200610"/>
                  </a:lnTo>
                  <a:lnTo>
                    <a:pt x="34420" y="197240"/>
                  </a:lnTo>
                  <a:lnTo>
                    <a:pt x="37010" y="172271"/>
                  </a:lnTo>
                  <a:lnTo>
                    <a:pt x="31971" y="140535"/>
                  </a:lnTo>
                  <a:lnTo>
                    <a:pt x="23382" y="100560"/>
                  </a:lnTo>
                  <a:lnTo>
                    <a:pt x="14860" y="56923"/>
                  </a:lnTo>
                  <a:lnTo>
                    <a:pt x="3667" y="1270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329"/>
            <p:cNvSpPr/>
            <p:nvPr>
              <p:custDataLst>
                <p:tags r:id="rId119"/>
              </p:custDataLst>
            </p:nvPr>
          </p:nvSpPr>
          <p:spPr>
            <a:xfrm>
              <a:off x="1533222" y="2442390"/>
              <a:ext cx="86029" cy="101103"/>
            </a:xfrm>
            <a:custGeom>
              <a:avLst/>
              <a:gdLst/>
              <a:ahLst/>
              <a:cxnLst/>
              <a:rect l="0" t="0" r="0" b="0"/>
              <a:pathLst>
                <a:path w="86029" h="101103">
                  <a:moveTo>
                    <a:pt x="86028" y="15060"/>
                  </a:moveTo>
                  <a:lnTo>
                    <a:pt x="86028" y="15060"/>
                  </a:lnTo>
                  <a:lnTo>
                    <a:pt x="59513" y="754"/>
                  </a:lnTo>
                  <a:lnTo>
                    <a:pt x="47432" y="0"/>
                  </a:lnTo>
                  <a:lnTo>
                    <a:pt x="35008" y="2722"/>
                  </a:lnTo>
                  <a:lnTo>
                    <a:pt x="22430" y="8636"/>
                  </a:lnTo>
                  <a:lnTo>
                    <a:pt x="11666" y="19731"/>
                  </a:lnTo>
                  <a:lnTo>
                    <a:pt x="3589" y="34069"/>
                  </a:lnTo>
                  <a:lnTo>
                    <a:pt x="0" y="49849"/>
                  </a:lnTo>
                  <a:lnTo>
                    <a:pt x="2168" y="66270"/>
                  </a:lnTo>
                  <a:lnTo>
                    <a:pt x="8540" y="81565"/>
                  </a:lnTo>
                  <a:lnTo>
                    <a:pt x="18428" y="93066"/>
                  </a:lnTo>
                  <a:lnTo>
                    <a:pt x="31759" y="99118"/>
                  </a:lnTo>
                  <a:lnTo>
                    <a:pt x="45681" y="101102"/>
                  </a:lnTo>
                  <a:lnTo>
                    <a:pt x="56572" y="99633"/>
                  </a:lnTo>
                  <a:lnTo>
                    <a:pt x="60746" y="96136"/>
                  </a:lnTo>
                  <a:lnTo>
                    <a:pt x="67266" y="84725"/>
                  </a:lnTo>
                  <a:lnTo>
                    <a:pt x="68752" y="72128"/>
                  </a:lnTo>
                  <a:lnTo>
                    <a:pt x="68160" y="65805"/>
                  </a:lnTo>
                  <a:lnTo>
                    <a:pt x="59978" y="51254"/>
                  </a:lnTo>
                  <a:lnTo>
                    <a:pt x="41578" y="27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330"/>
            <p:cNvSpPr/>
            <p:nvPr>
              <p:custDataLst>
                <p:tags r:id="rId120"/>
              </p:custDataLst>
            </p:nvPr>
          </p:nvSpPr>
          <p:spPr>
            <a:xfrm>
              <a:off x="1262467" y="2254250"/>
              <a:ext cx="331384" cy="69589"/>
            </a:xfrm>
            <a:custGeom>
              <a:avLst/>
              <a:gdLst/>
              <a:ahLst/>
              <a:cxnLst/>
              <a:rect l="0" t="0" r="0" b="0"/>
              <a:pathLst>
                <a:path w="331384" h="69589">
                  <a:moveTo>
                    <a:pt x="32933" y="63500"/>
                  </a:moveTo>
                  <a:lnTo>
                    <a:pt x="32933" y="63500"/>
                  </a:lnTo>
                  <a:lnTo>
                    <a:pt x="0" y="69458"/>
                  </a:lnTo>
                  <a:lnTo>
                    <a:pt x="394" y="69588"/>
                  </a:lnTo>
                  <a:lnTo>
                    <a:pt x="31288" y="66401"/>
                  </a:lnTo>
                  <a:lnTo>
                    <a:pt x="72654" y="59145"/>
                  </a:lnTo>
                  <a:lnTo>
                    <a:pt x="97513" y="54246"/>
                  </a:lnTo>
                  <a:lnTo>
                    <a:pt x="125376" y="48159"/>
                  </a:lnTo>
                  <a:lnTo>
                    <a:pt x="155239" y="41278"/>
                  </a:lnTo>
                  <a:lnTo>
                    <a:pt x="186437" y="33869"/>
                  </a:lnTo>
                  <a:lnTo>
                    <a:pt x="215702" y="27518"/>
                  </a:lnTo>
                  <a:lnTo>
                    <a:pt x="243679" y="21873"/>
                  </a:lnTo>
                  <a:lnTo>
                    <a:pt x="290993" y="12544"/>
                  </a:lnTo>
                  <a:lnTo>
                    <a:pt x="329206" y="2687"/>
                  </a:lnTo>
                  <a:lnTo>
                    <a:pt x="33138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31"/>
            <p:cNvSpPr/>
            <p:nvPr>
              <p:custDataLst>
                <p:tags r:id="rId121"/>
              </p:custDataLst>
            </p:nvPr>
          </p:nvSpPr>
          <p:spPr>
            <a:xfrm>
              <a:off x="1390650" y="2279650"/>
              <a:ext cx="105089" cy="315796"/>
            </a:xfrm>
            <a:custGeom>
              <a:avLst/>
              <a:gdLst/>
              <a:ahLst/>
              <a:cxnLst/>
              <a:rect l="0" t="0" r="0" b="0"/>
              <a:pathLst>
                <a:path w="105089" h="315796">
                  <a:moveTo>
                    <a:pt x="63500" y="0"/>
                  </a:moveTo>
                  <a:lnTo>
                    <a:pt x="63500" y="0"/>
                  </a:lnTo>
                  <a:lnTo>
                    <a:pt x="44633" y="706"/>
                  </a:lnTo>
                  <a:lnTo>
                    <a:pt x="28211" y="5467"/>
                  </a:lnTo>
                  <a:lnTo>
                    <a:pt x="28685" y="6467"/>
                  </a:lnTo>
                  <a:lnTo>
                    <a:pt x="58698" y="33463"/>
                  </a:lnTo>
                  <a:lnTo>
                    <a:pt x="78492" y="73402"/>
                  </a:lnTo>
                  <a:lnTo>
                    <a:pt x="94518" y="115274"/>
                  </a:lnTo>
                  <a:lnTo>
                    <a:pt x="101510" y="149305"/>
                  </a:lnTo>
                  <a:lnTo>
                    <a:pt x="105088" y="183715"/>
                  </a:lnTo>
                  <a:lnTo>
                    <a:pt x="104561" y="216412"/>
                  </a:lnTo>
                  <a:lnTo>
                    <a:pt x="92364" y="257915"/>
                  </a:lnTo>
                  <a:lnTo>
                    <a:pt x="74639" y="291457"/>
                  </a:lnTo>
                  <a:lnTo>
                    <a:pt x="59749" y="308042"/>
                  </a:lnTo>
                  <a:lnTo>
                    <a:pt x="50416" y="312606"/>
                  </a:lnTo>
                  <a:lnTo>
                    <a:pt x="28757" y="315795"/>
                  </a:lnTo>
                  <a:lnTo>
                    <a:pt x="19877" y="313541"/>
                  </a:lnTo>
                  <a:lnTo>
                    <a:pt x="6247" y="303511"/>
                  </a:lnTo>
                  <a:lnTo>
                    <a:pt x="2754" y="29688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493"/>
          <p:cNvGrpSpPr/>
          <p:nvPr/>
        </p:nvGrpSpPr>
        <p:grpSpPr>
          <a:xfrm>
            <a:off x="1187450" y="2146300"/>
            <a:ext cx="2063751" cy="787401"/>
            <a:chOff x="1187450" y="2146300"/>
            <a:chExt cx="2063751" cy="787401"/>
          </a:xfrm>
        </p:grpSpPr>
        <p:sp>
          <p:nvSpPr>
            <p:cNvPr id="156" name="SMARTInkShape-2332"/>
            <p:cNvSpPr/>
            <p:nvPr>
              <p:custDataLst>
                <p:tags r:id="rId105"/>
              </p:custDataLst>
            </p:nvPr>
          </p:nvSpPr>
          <p:spPr>
            <a:xfrm>
              <a:off x="1269608" y="2654300"/>
              <a:ext cx="1981593" cy="279401"/>
            </a:xfrm>
            <a:custGeom>
              <a:avLst/>
              <a:gdLst/>
              <a:ahLst/>
              <a:cxnLst/>
              <a:rect l="0" t="0" r="0" b="0"/>
              <a:pathLst>
                <a:path w="1981593" h="279401">
                  <a:moveTo>
                    <a:pt x="6742" y="279400"/>
                  </a:moveTo>
                  <a:lnTo>
                    <a:pt x="6742" y="279400"/>
                  </a:lnTo>
                  <a:lnTo>
                    <a:pt x="0" y="276029"/>
                  </a:lnTo>
                  <a:lnTo>
                    <a:pt x="28675" y="264967"/>
                  </a:lnTo>
                  <a:lnTo>
                    <a:pt x="53114" y="257078"/>
                  </a:lnTo>
                  <a:lnTo>
                    <a:pt x="96923" y="245469"/>
                  </a:lnTo>
                  <a:lnTo>
                    <a:pt x="153646" y="231379"/>
                  </a:lnTo>
                  <a:lnTo>
                    <a:pt x="218978" y="215636"/>
                  </a:lnTo>
                  <a:lnTo>
                    <a:pt x="303455" y="197380"/>
                  </a:lnTo>
                  <a:lnTo>
                    <a:pt x="400695" y="177448"/>
                  </a:lnTo>
                  <a:lnTo>
                    <a:pt x="506444" y="156398"/>
                  </a:lnTo>
                  <a:lnTo>
                    <a:pt x="624921" y="136016"/>
                  </a:lnTo>
                  <a:lnTo>
                    <a:pt x="751884" y="116077"/>
                  </a:lnTo>
                  <a:lnTo>
                    <a:pt x="884503" y="96435"/>
                  </a:lnTo>
                  <a:lnTo>
                    <a:pt x="1020894" y="78401"/>
                  </a:lnTo>
                  <a:lnTo>
                    <a:pt x="1159799" y="61440"/>
                  </a:lnTo>
                  <a:lnTo>
                    <a:pt x="1300380" y="45193"/>
                  </a:lnTo>
                  <a:lnTo>
                    <a:pt x="1438551" y="32951"/>
                  </a:lnTo>
                  <a:lnTo>
                    <a:pt x="1575114" y="23378"/>
                  </a:lnTo>
                  <a:lnTo>
                    <a:pt x="1710607" y="15585"/>
                  </a:lnTo>
                  <a:lnTo>
                    <a:pt x="1800935" y="10390"/>
                  </a:lnTo>
                  <a:lnTo>
                    <a:pt x="198159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33"/>
            <p:cNvSpPr/>
            <p:nvPr>
              <p:custDataLst>
                <p:tags r:id="rId106"/>
              </p:custDataLst>
            </p:nvPr>
          </p:nvSpPr>
          <p:spPr>
            <a:xfrm>
              <a:off x="1187450" y="2616200"/>
              <a:ext cx="2049484" cy="152401"/>
            </a:xfrm>
            <a:custGeom>
              <a:avLst/>
              <a:gdLst/>
              <a:ahLst/>
              <a:cxnLst/>
              <a:rect l="0" t="0" r="0" b="0"/>
              <a:pathLst>
                <a:path w="2049484" h="152401">
                  <a:moveTo>
                    <a:pt x="0" y="152400"/>
                  </a:moveTo>
                  <a:lnTo>
                    <a:pt x="0" y="152400"/>
                  </a:lnTo>
                  <a:lnTo>
                    <a:pt x="37081" y="149029"/>
                  </a:lnTo>
                  <a:lnTo>
                    <a:pt x="62821" y="146625"/>
                  </a:lnTo>
                  <a:lnTo>
                    <a:pt x="94797" y="143611"/>
                  </a:lnTo>
                  <a:lnTo>
                    <a:pt x="130931" y="140191"/>
                  </a:lnTo>
                  <a:lnTo>
                    <a:pt x="176188" y="135794"/>
                  </a:lnTo>
                  <a:lnTo>
                    <a:pt x="227525" y="130746"/>
                  </a:lnTo>
                  <a:lnTo>
                    <a:pt x="282917" y="125264"/>
                  </a:lnTo>
                  <a:lnTo>
                    <a:pt x="346655" y="119492"/>
                  </a:lnTo>
                  <a:lnTo>
                    <a:pt x="415959" y="113528"/>
                  </a:lnTo>
                  <a:lnTo>
                    <a:pt x="488973" y="107435"/>
                  </a:lnTo>
                  <a:lnTo>
                    <a:pt x="570810" y="101962"/>
                  </a:lnTo>
                  <a:lnTo>
                    <a:pt x="658529" y="96903"/>
                  </a:lnTo>
                  <a:lnTo>
                    <a:pt x="750169" y="92118"/>
                  </a:lnTo>
                  <a:lnTo>
                    <a:pt x="845129" y="87518"/>
                  </a:lnTo>
                  <a:lnTo>
                    <a:pt x="942303" y="83040"/>
                  </a:lnTo>
                  <a:lnTo>
                    <a:pt x="1040952" y="78643"/>
                  </a:lnTo>
                  <a:lnTo>
                    <a:pt x="1138468" y="75007"/>
                  </a:lnTo>
                  <a:lnTo>
                    <a:pt x="1235229" y="71877"/>
                  </a:lnTo>
                  <a:lnTo>
                    <a:pt x="1331486" y="69085"/>
                  </a:lnTo>
                  <a:lnTo>
                    <a:pt x="1422468" y="65812"/>
                  </a:lnTo>
                  <a:lnTo>
                    <a:pt x="1509934" y="62219"/>
                  </a:lnTo>
                  <a:lnTo>
                    <a:pt x="1595056" y="58413"/>
                  </a:lnTo>
                  <a:lnTo>
                    <a:pt x="1672971" y="53759"/>
                  </a:lnTo>
                  <a:lnTo>
                    <a:pt x="1746081" y="48539"/>
                  </a:lnTo>
                  <a:lnTo>
                    <a:pt x="1815987" y="42943"/>
                  </a:lnTo>
                  <a:lnTo>
                    <a:pt x="1874586" y="37800"/>
                  </a:lnTo>
                  <a:lnTo>
                    <a:pt x="1925646" y="32962"/>
                  </a:lnTo>
                  <a:lnTo>
                    <a:pt x="1971680" y="28324"/>
                  </a:lnTo>
                  <a:lnTo>
                    <a:pt x="2004487" y="23822"/>
                  </a:lnTo>
                  <a:lnTo>
                    <a:pt x="2046583" y="15056"/>
                  </a:lnTo>
                  <a:lnTo>
                    <a:pt x="2049483" y="11448"/>
                  </a:lnTo>
                  <a:lnTo>
                    <a:pt x="2000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334"/>
            <p:cNvSpPr/>
            <p:nvPr>
              <p:custDataLst>
                <p:tags r:id="rId107"/>
              </p:custDataLst>
            </p:nvPr>
          </p:nvSpPr>
          <p:spPr>
            <a:xfrm>
              <a:off x="3143250" y="2291314"/>
              <a:ext cx="95251" cy="223287"/>
            </a:xfrm>
            <a:custGeom>
              <a:avLst/>
              <a:gdLst/>
              <a:ahLst/>
              <a:cxnLst/>
              <a:rect l="0" t="0" r="0" b="0"/>
              <a:pathLst>
                <a:path w="95251" h="223287">
                  <a:moveTo>
                    <a:pt x="95250" y="20086"/>
                  </a:moveTo>
                  <a:lnTo>
                    <a:pt x="95250" y="20086"/>
                  </a:lnTo>
                  <a:lnTo>
                    <a:pt x="74202" y="2409"/>
                  </a:lnTo>
                  <a:lnTo>
                    <a:pt x="58850" y="0"/>
                  </a:lnTo>
                  <a:lnTo>
                    <a:pt x="40972" y="1987"/>
                  </a:lnTo>
                  <a:lnTo>
                    <a:pt x="23619" y="7573"/>
                  </a:lnTo>
                  <a:lnTo>
                    <a:pt x="12144" y="16641"/>
                  </a:lnTo>
                  <a:lnTo>
                    <a:pt x="8096" y="22023"/>
                  </a:lnTo>
                  <a:lnTo>
                    <a:pt x="5480" y="35528"/>
                  </a:lnTo>
                  <a:lnTo>
                    <a:pt x="5769" y="43081"/>
                  </a:lnTo>
                  <a:lnTo>
                    <a:pt x="13618" y="57117"/>
                  </a:lnTo>
                  <a:lnTo>
                    <a:pt x="50346" y="95570"/>
                  </a:lnTo>
                  <a:lnTo>
                    <a:pt x="89868" y="142061"/>
                  </a:lnTo>
                  <a:lnTo>
                    <a:pt x="94505" y="157553"/>
                  </a:lnTo>
                  <a:lnTo>
                    <a:pt x="94753" y="164647"/>
                  </a:lnTo>
                  <a:lnTo>
                    <a:pt x="91391" y="171493"/>
                  </a:lnTo>
                  <a:lnTo>
                    <a:pt x="78248" y="184745"/>
                  </a:lnTo>
                  <a:lnTo>
                    <a:pt x="37406" y="209088"/>
                  </a:lnTo>
                  <a:lnTo>
                    <a:pt x="0" y="2232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335"/>
            <p:cNvSpPr/>
            <p:nvPr>
              <p:custDataLst>
                <p:tags r:id="rId108"/>
              </p:custDataLst>
            </p:nvPr>
          </p:nvSpPr>
          <p:spPr>
            <a:xfrm>
              <a:off x="3037665" y="2336800"/>
              <a:ext cx="95532" cy="126098"/>
            </a:xfrm>
            <a:custGeom>
              <a:avLst/>
              <a:gdLst/>
              <a:ahLst/>
              <a:cxnLst/>
              <a:rect l="0" t="0" r="0" b="0"/>
              <a:pathLst>
                <a:path w="95532" h="126098">
                  <a:moveTo>
                    <a:pt x="48435" y="12700"/>
                  </a:moveTo>
                  <a:lnTo>
                    <a:pt x="48435" y="12700"/>
                  </a:lnTo>
                  <a:lnTo>
                    <a:pt x="41693" y="5958"/>
                  </a:lnTo>
                  <a:lnTo>
                    <a:pt x="34620" y="2648"/>
                  </a:lnTo>
                  <a:lnTo>
                    <a:pt x="30758" y="1765"/>
                  </a:lnTo>
                  <a:lnTo>
                    <a:pt x="22705" y="2666"/>
                  </a:lnTo>
                  <a:lnTo>
                    <a:pt x="18581" y="3894"/>
                  </a:lnTo>
                  <a:lnTo>
                    <a:pt x="10237" y="14666"/>
                  </a:lnTo>
                  <a:lnTo>
                    <a:pt x="3236" y="31212"/>
                  </a:lnTo>
                  <a:lnTo>
                    <a:pt x="0" y="61067"/>
                  </a:lnTo>
                  <a:lnTo>
                    <a:pt x="1744" y="84291"/>
                  </a:lnTo>
                  <a:lnTo>
                    <a:pt x="10515" y="103080"/>
                  </a:lnTo>
                  <a:lnTo>
                    <a:pt x="23820" y="117074"/>
                  </a:lnTo>
                  <a:lnTo>
                    <a:pt x="39142" y="125646"/>
                  </a:lnTo>
                  <a:lnTo>
                    <a:pt x="47178" y="126097"/>
                  </a:lnTo>
                  <a:lnTo>
                    <a:pt x="63634" y="120954"/>
                  </a:lnTo>
                  <a:lnTo>
                    <a:pt x="85394" y="102788"/>
                  </a:lnTo>
                  <a:lnTo>
                    <a:pt x="93083" y="81902"/>
                  </a:lnTo>
                  <a:lnTo>
                    <a:pt x="95531" y="44258"/>
                  </a:lnTo>
                  <a:lnTo>
                    <a:pt x="94648" y="31622"/>
                  </a:lnTo>
                  <a:lnTo>
                    <a:pt x="91239" y="21787"/>
                  </a:lnTo>
                  <a:lnTo>
                    <a:pt x="79924" y="7096"/>
                  </a:lnTo>
                  <a:lnTo>
                    <a:pt x="75072" y="3320"/>
                  </a:lnTo>
                  <a:lnTo>
                    <a:pt x="71132" y="1508"/>
                  </a:lnTo>
                  <a:lnTo>
                    <a:pt x="611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36"/>
            <p:cNvSpPr/>
            <p:nvPr>
              <p:custDataLst>
                <p:tags r:id="rId109"/>
              </p:custDataLst>
            </p:nvPr>
          </p:nvSpPr>
          <p:spPr>
            <a:xfrm>
              <a:off x="2780333" y="2311400"/>
              <a:ext cx="223218" cy="151936"/>
            </a:xfrm>
            <a:custGeom>
              <a:avLst/>
              <a:gdLst/>
              <a:ahLst/>
              <a:cxnLst/>
              <a:rect l="0" t="0" r="0" b="0"/>
              <a:pathLst>
                <a:path w="223218" h="151936">
                  <a:moveTo>
                    <a:pt x="7317" y="38100"/>
                  </a:moveTo>
                  <a:lnTo>
                    <a:pt x="7317" y="38100"/>
                  </a:lnTo>
                  <a:lnTo>
                    <a:pt x="575" y="31358"/>
                  </a:lnTo>
                  <a:lnTo>
                    <a:pt x="0" y="28666"/>
                  </a:lnTo>
                  <a:lnTo>
                    <a:pt x="1028" y="26167"/>
                  </a:lnTo>
                  <a:lnTo>
                    <a:pt x="3124" y="23794"/>
                  </a:lnTo>
                  <a:lnTo>
                    <a:pt x="16188" y="17085"/>
                  </a:lnTo>
                  <a:lnTo>
                    <a:pt x="40206" y="10628"/>
                  </a:lnTo>
                  <a:lnTo>
                    <a:pt x="83585" y="12265"/>
                  </a:lnTo>
                  <a:lnTo>
                    <a:pt x="102832" y="15564"/>
                  </a:lnTo>
                  <a:lnTo>
                    <a:pt x="132905" y="31501"/>
                  </a:lnTo>
                  <a:lnTo>
                    <a:pt x="157417" y="60839"/>
                  </a:lnTo>
                  <a:lnTo>
                    <a:pt x="178182" y="107267"/>
                  </a:lnTo>
                  <a:lnTo>
                    <a:pt x="182035" y="126932"/>
                  </a:lnTo>
                  <a:lnTo>
                    <a:pt x="179984" y="141316"/>
                  </a:lnTo>
                  <a:lnTo>
                    <a:pt x="177462" y="147127"/>
                  </a:lnTo>
                  <a:lnTo>
                    <a:pt x="174369" y="150296"/>
                  </a:lnTo>
                  <a:lnTo>
                    <a:pt x="170896" y="151703"/>
                  </a:lnTo>
                  <a:lnTo>
                    <a:pt x="167170" y="151935"/>
                  </a:lnTo>
                  <a:lnTo>
                    <a:pt x="164685" y="149268"/>
                  </a:lnTo>
                  <a:lnTo>
                    <a:pt x="161925" y="138778"/>
                  </a:lnTo>
                  <a:lnTo>
                    <a:pt x="163742" y="113635"/>
                  </a:lnTo>
                  <a:lnTo>
                    <a:pt x="178862" y="66988"/>
                  </a:lnTo>
                  <a:lnTo>
                    <a:pt x="204587" y="25336"/>
                  </a:lnTo>
                  <a:lnTo>
                    <a:pt x="2232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37"/>
            <p:cNvSpPr/>
            <p:nvPr>
              <p:custDataLst>
                <p:tags r:id="rId110"/>
              </p:custDataLst>
            </p:nvPr>
          </p:nvSpPr>
          <p:spPr>
            <a:xfrm>
              <a:off x="2842521" y="2146300"/>
              <a:ext cx="84830" cy="358227"/>
            </a:xfrm>
            <a:custGeom>
              <a:avLst/>
              <a:gdLst/>
              <a:ahLst/>
              <a:cxnLst/>
              <a:rect l="0" t="0" r="0" b="0"/>
              <a:pathLst>
                <a:path w="84830" h="358227">
                  <a:moveTo>
                    <a:pt x="78479" y="0"/>
                  </a:moveTo>
                  <a:lnTo>
                    <a:pt x="78479" y="0"/>
                  </a:lnTo>
                  <a:lnTo>
                    <a:pt x="43126" y="12209"/>
                  </a:lnTo>
                  <a:lnTo>
                    <a:pt x="28900" y="29180"/>
                  </a:lnTo>
                  <a:lnTo>
                    <a:pt x="16933" y="56008"/>
                  </a:lnTo>
                  <a:lnTo>
                    <a:pt x="9262" y="93802"/>
                  </a:lnTo>
                  <a:lnTo>
                    <a:pt x="6229" y="116862"/>
                  </a:lnTo>
                  <a:lnTo>
                    <a:pt x="3501" y="142114"/>
                  </a:lnTo>
                  <a:lnTo>
                    <a:pt x="977" y="168826"/>
                  </a:lnTo>
                  <a:lnTo>
                    <a:pt x="0" y="195100"/>
                  </a:lnTo>
                  <a:lnTo>
                    <a:pt x="54" y="221084"/>
                  </a:lnTo>
                  <a:lnTo>
                    <a:pt x="796" y="246872"/>
                  </a:lnTo>
                  <a:lnTo>
                    <a:pt x="5383" y="288697"/>
                  </a:lnTo>
                  <a:lnTo>
                    <a:pt x="17780" y="334366"/>
                  </a:lnTo>
                  <a:lnTo>
                    <a:pt x="23197" y="345677"/>
                  </a:lnTo>
                  <a:lnTo>
                    <a:pt x="29629" y="352513"/>
                  </a:lnTo>
                  <a:lnTo>
                    <a:pt x="36740" y="356364"/>
                  </a:lnTo>
                  <a:lnTo>
                    <a:pt x="44303" y="358226"/>
                  </a:lnTo>
                  <a:lnTo>
                    <a:pt x="51462" y="357351"/>
                  </a:lnTo>
                  <a:lnTo>
                    <a:pt x="65060" y="350734"/>
                  </a:lnTo>
                  <a:lnTo>
                    <a:pt x="74396" y="336974"/>
                  </a:lnTo>
                  <a:lnTo>
                    <a:pt x="84829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338"/>
            <p:cNvSpPr/>
            <p:nvPr>
              <p:custDataLst>
                <p:tags r:id="rId111"/>
              </p:custDataLst>
            </p:nvPr>
          </p:nvSpPr>
          <p:spPr>
            <a:xfrm>
              <a:off x="2707261" y="2308911"/>
              <a:ext cx="75485" cy="187903"/>
            </a:xfrm>
            <a:custGeom>
              <a:avLst/>
              <a:gdLst/>
              <a:ahLst/>
              <a:cxnLst/>
              <a:rect l="0" t="0" r="0" b="0"/>
              <a:pathLst>
                <a:path w="75485" h="187903">
                  <a:moveTo>
                    <a:pt x="48639" y="8839"/>
                  </a:moveTo>
                  <a:lnTo>
                    <a:pt x="48639" y="8839"/>
                  </a:lnTo>
                  <a:lnTo>
                    <a:pt x="18753" y="0"/>
                  </a:lnTo>
                  <a:lnTo>
                    <a:pt x="13193" y="124"/>
                  </a:lnTo>
                  <a:lnTo>
                    <a:pt x="8781" y="1618"/>
                  </a:lnTo>
                  <a:lnTo>
                    <a:pt x="5134" y="4025"/>
                  </a:lnTo>
                  <a:lnTo>
                    <a:pt x="2702" y="7746"/>
                  </a:lnTo>
                  <a:lnTo>
                    <a:pt x="0" y="17525"/>
                  </a:lnTo>
                  <a:lnTo>
                    <a:pt x="1850" y="38302"/>
                  </a:lnTo>
                  <a:lnTo>
                    <a:pt x="10676" y="54154"/>
                  </a:lnTo>
                  <a:lnTo>
                    <a:pt x="47376" y="100806"/>
                  </a:lnTo>
                  <a:lnTo>
                    <a:pt x="69353" y="131182"/>
                  </a:lnTo>
                  <a:lnTo>
                    <a:pt x="75484" y="149526"/>
                  </a:lnTo>
                  <a:lnTo>
                    <a:pt x="74446" y="165206"/>
                  </a:lnTo>
                  <a:lnTo>
                    <a:pt x="72194" y="172350"/>
                  </a:lnTo>
                  <a:lnTo>
                    <a:pt x="67870" y="177819"/>
                  </a:lnTo>
                  <a:lnTo>
                    <a:pt x="55540" y="185776"/>
                  </a:lnTo>
                  <a:lnTo>
                    <a:pt x="40652" y="187902"/>
                  </a:lnTo>
                  <a:lnTo>
                    <a:pt x="32731" y="187481"/>
                  </a:lnTo>
                  <a:lnTo>
                    <a:pt x="26745" y="183673"/>
                  </a:lnTo>
                  <a:lnTo>
                    <a:pt x="10539" y="1548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339"/>
            <p:cNvSpPr/>
            <p:nvPr>
              <p:custDataLst>
                <p:tags r:id="rId112"/>
              </p:custDataLst>
            </p:nvPr>
          </p:nvSpPr>
          <p:spPr>
            <a:xfrm>
              <a:off x="2617965" y="2286000"/>
              <a:ext cx="23636" cy="38101"/>
            </a:xfrm>
            <a:custGeom>
              <a:avLst/>
              <a:gdLst/>
              <a:ahLst/>
              <a:cxnLst/>
              <a:rect l="0" t="0" r="0" b="0"/>
              <a:pathLst>
                <a:path w="23636" h="38101">
                  <a:moveTo>
                    <a:pt x="10935" y="0"/>
                  </a:moveTo>
                  <a:lnTo>
                    <a:pt x="10935" y="0"/>
                  </a:lnTo>
                  <a:lnTo>
                    <a:pt x="4193" y="6742"/>
                  </a:lnTo>
                  <a:lnTo>
                    <a:pt x="883" y="13815"/>
                  </a:lnTo>
                  <a:lnTo>
                    <a:pt x="0" y="17677"/>
                  </a:lnTo>
                  <a:lnTo>
                    <a:pt x="2234" y="21662"/>
                  </a:lnTo>
                  <a:lnTo>
                    <a:pt x="23635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340"/>
            <p:cNvSpPr/>
            <p:nvPr>
              <p:custDataLst>
                <p:tags r:id="rId113"/>
              </p:custDataLst>
            </p:nvPr>
          </p:nvSpPr>
          <p:spPr>
            <a:xfrm>
              <a:off x="2651819" y="2400300"/>
              <a:ext cx="15182" cy="82551"/>
            </a:xfrm>
            <a:custGeom>
              <a:avLst/>
              <a:gdLst/>
              <a:ahLst/>
              <a:cxnLst/>
              <a:rect l="0" t="0" r="0" b="0"/>
              <a:pathLst>
                <a:path w="15182" h="82551">
                  <a:moveTo>
                    <a:pt x="15181" y="0"/>
                  </a:moveTo>
                  <a:lnTo>
                    <a:pt x="15181" y="0"/>
                  </a:lnTo>
                  <a:lnTo>
                    <a:pt x="5747" y="16620"/>
                  </a:lnTo>
                  <a:lnTo>
                    <a:pt x="0" y="41927"/>
                  </a:lnTo>
                  <a:lnTo>
                    <a:pt x="2138" y="65496"/>
                  </a:lnTo>
                  <a:lnTo>
                    <a:pt x="8831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341"/>
            <p:cNvSpPr/>
            <p:nvPr>
              <p:custDataLst>
                <p:tags r:id="rId114"/>
              </p:custDataLst>
            </p:nvPr>
          </p:nvSpPr>
          <p:spPr>
            <a:xfrm>
              <a:off x="2426840" y="2160954"/>
              <a:ext cx="170311" cy="359997"/>
            </a:xfrm>
            <a:custGeom>
              <a:avLst/>
              <a:gdLst/>
              <a:ahLst/>
              <a:cxnLst/>
              <a:rect l="0" t="0" r="0" b="0"/>
              <a:pathLst>
                <a:path w="170311" h="359997">
                  <a:moveTo>
                    <a:pt x="132210" y="207596"/>
                  </a:moveTo>
                  <a:lnTo>
                    <a:pt x="132210" y="207596"/>
                  </a:lnTo>
                  <a:lnTo>
                    <a:pt x="122097" y="197483"/>
                  </a:lnTo>
                  <a:lnTo>
                    <a:pt x="98953" y="187823"/>
                  </a:lnTo>
                  <a:lnTo>
                    <a:pt x="89578" y="188770"/>
                  </a:lnTo>
                  <a:lnTo>
                    <a:pt x="69753" y="197347"/>
                  </a:lnTo>
                  <a:lnTo>
                    <a:pt x="32017" y="224785"/>
                  </a:lnTo>
                  <a:lnTo>
                    <a:pt x="13361" y="249573"/>
                  </a:lnTo>
                  <a:lnTo>
                    <a:pt x="2483" y="275641"/>
                  </a:lnTo>
                  <a:lnTo>
                    <a:pt x="0" y="298987"/>
                  </a:lnTo>
                  <a:lnTo>
                    <a:pt x="6892" y="319240"/>
                  </a:lnTo>
                  <a:lnTo>
                    <a:pt x="12681" y="328592"/>
                  </a:lnTo>
                  <a:lnTo>
                    <a:pt x="28521" y="340864"/>
                  </a:lnTo>
                  <a:lnTo>
                    <a:pt x="37684" y="345125"/>
                  </a:lnTo>
                  <a:lnTo>
                    <a:pt x="57273" y="346096"/>
                  </a:lnTo>
                  <a:lnTo>
                    <a:pt x="67435" y="344379"/>
                  </a:lnTo>
                  <a:lnTo>
                    <a:pt x="76327" y="339002"/>
                  </a:lnTo>
                  <a:lnTo>
                    <a:pt x="91851" y="321737"/>
                  </a:lnTo>
                  <a:lnTo>
                    <a:pt x="109119" y="281476"/>
                  </a:lnTo>
                  <a:lnTo>
                    <a:pt x="116773" y="240666"/>
                  </a:lnTo>
                  <a:lnTo>
                    <a:pt x="119802" y="216943"/>
                  </a:lnTo>
                  <a:lnTo>
                    <a:pt x="121116" y="188427"/>
                  </a:lnTo>
                  <a:lnTo>
                    <a:pt x="121286" y="156717"/>
                  </a:lnTo>
                  <a:lnTo>
                    <a:pt x="120694" y="122877"/>
                  </a:lnTo>
                  <a:lnTo>
                    <a:pt x="120299" y="93261"/>
                  </a:lnTo>
                  <a:lnTo>
                    <a:pt x="120036" y="66461"/>
                  </a:lnTo>
                  <a:lnTo>
                    <a:pt x="119038" y="24220"/>
                  </a:lnTo>
                  <a:lnTo>
                    <a:pt x="116243" y="3094"/>
                  </a:lnTo>
                  <a:lnTo>
                    <a:pt x="113804" y="0"/>
                  </a:lnTo>
                  <a:lnTo>
                    <a:pt x="110767" y="760"/>
                  </a:lnTo>
                  <a:lnTo>
                    <a:pt x="107331" y="4088"/>
                  </a:lnTo>
                  <a:lnTo>
                    <a:pt x="102496" y="42483"/>
                  </a:lnTo>
                  <a:lnTo>
                    <a:pt x="103246" y="82707"/>
                  </a:lnTo>
                  <a:lnTo>
                    <a:pt x="108048" y="130218"/>
                  </a:lnTo>
                  <a:lnTo>
                    <a:pt x="113280" y="156716"/>
                  </a:lnTo>
                  <a:lnTo>
                    <a:pt x="119590" y="184259"/>
                  </a:lnTo>
                  <a:lnTo>
                    <a:pt x="125208" y="209677"/>
                  </a:lnTo>
                  <a:lnTo>
                    <a:pt x="135213" y="256734"/>
                  </a:lnTo>
                  <a:lnTo>
                    <a:pt x="144363" y="295522"/>
                  </a:lnTo>
                  <a:lnTo>
                    <a:pt x="157448" y="335719"/>
                  </a:lnTo>
                  <a:lnTo>
                    <a:pt x="170310" y="3599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494"/>
          <p:cNvGrpSpPr/>
          <p:nvPr/>
        </p:nvGrpSpPr>
        <p:grpSpPr>
          <a:xfrm>
            <a:off x="1870180" y="2990850"/>
            <a:ext cx="527159" cy="2520666"/>
            <a:chOff x="1870180" y="2990850"/>
            <a:chExt cx="527159" cy="2520666"/>
          </a:xfrm>
        </p:grpSpPr>
        <p:sp>
          <p:nvSpPr>
            <p:cNvPr id="167" name="SMARTInkShape-2342"/>
            <p:cNvSpPr/>
            <p:nvPr>
              <p:custDataLst>
                <p:tags r:id="rId99"/>
              </p:custDataLst>
            </p:nvPr>
          </p:nvSpPr>
          <p:spPr>
            <a:xfrm>
              <a:off x="2092541" y="2990850"/>
              <a:ext cx="98210" cy="95251"/>
            </a:xfrm>
            <a:custGeom>
              <a:avLst/>
              <a:gdLst/>
              <a:ahLst/>
              <a:cxnLst/>
              <a:rect l="0" t="0" r="0" b="0"/>
              <a:pathLst>
                <a:path w="98210" h="95251">
                  <a:moveTo>
                    <a:pt x="28359" y="95250"/>
                  </a:moveTo>
                  <a:lnTo>
                    <a:pt x="28359" y="95250"/>
                  </a:lnTo>
                  <a:lnTo>
                    <a:pt x="24988" y="91879"/>
                  </a:lnTo>
                  <a:lnTo>
                    <a:pt x="23333" y="88343"/>
                  </a:lnTo>
                  <a:lnTo>
                    <a:pt x="20650" y="45919"/>
                  </a:lnTo>
                  <a:lnTo>
                    <a:pt x="10086" y="23103"/>
                  </a:lnTo>
                  <a:lnTo>
                    <a:pt x="4366" y="14755"/>
                  </a:lnTo>
                  <a:lnTo>
                    <a:pt x="3192" y="15481"/>
                  </a:lnTo>
                  <a:lnTo>
                    <a:pt x="5" y="20051"/>
                  </a:lnTo>
                  <a:lnTo>
                    <a:pt x="0" y="28667"/>
                  </a:lnTo>
                  <a:lnTo>
                    <a:pt x="2375" y="48074"/>
                  </a:lnTo>
                  <a:lnTo>
                    <a:pt x="8344" y="56879"/>
                  </a:lnTo>
                  <a:lnTo>
                    <a:pt x="29423" y="74029"/>
                  </a:lnTo>
                  <a:lnTo>
                    <a:pt x="39650" y="78763"/>
                  </a:lnTo>
                  <a:lnTo>
                    <a:pt x="44353" y="80025"/>
                  </a:lnTo>
                  <a:lnTo>
                    <a:pt x="48899" y="79456"/>
                  </a:lnTo>
                  <a:lnTo>
                    <a:pt x="57714" y="75060"/>
                  </a:lnTo>
                  <a:lnTo>
                    <a:pt x="70610" y="57910"/>
                  </a:lnTo>
                  <a:lnTo>
                    <a:pt x="982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343"/>
            <p:cNvSpPr/>
            <p:nvPr>
              <p:custDataLst>
                <p:tags r:id="rId100"/>
              </p:custDataLst>
            </p:nvPr>
          </p:nvSpPr>
          <p:spPr>
            <a:xfrm>
              <a:off x="2035012" y="3111500"/>
              <a:ext cx="120021" cy="175210"/>
            </a:xfrm>
            <a:custGeom>
              <a:avLst/>
              <a:gdLst/>
              <a:ahLst/>
              <a:cxnLst/>
              <a:rect l="0" t="0" r="0" b="0"/>
              <a:pathLst>
                <a:path w="120021" h="175210">
                  <a:moveTo>
                    <a:pt x="60488" y="133350"/>
                  </a:moveTo>
                  <a:lnTo>
                    <a:pt x="60488" y="133350"/>
                  </a:lnTo>
                  <a:lnTo>
                    <a:pt x="60488" y="124512"/>
                  </a:lnTo>
                  <a:lnTo>
                    <a:pt x="59077" y="122519"/>
                  </a:lnTo>
                  <a:lnTo>
                    <a:pt x="53746" y="118423"/>
                  </a:lnTo>
                  <a:lnTo>
                    <a:pt x="46673" y="116132"/>
                  </a:lnTo>
                  <a:lnTo>
                    <a:pt x="23892" y="114662"/>
                  </a:lnTo>
                  <a:lnTo>
                    <a:pt x="12238" y="118224"/>
                  </a:lnTo>
                  <a:lnTo>
                    <a:pt x="7155" y="121149"/>
                  </a:lnTo>
                  <a:lnTo>
                    <a:pt x="3766" y="125216"/>
                  </a:lnTo>
                  <a:lnTo>
                    <a:pt x="0" y="135379"/>
                  </a:lnTo>
                  <a:lnTo>
                    <a:pt x="2090" y="146951"/>
                  </a:lnTo>
                  <a:lnTo>
                    <a:pt x="8427" y="158445"/>
                  </a:lnTo>
                  <a:lnTo>
                    <a:pt x="18300" y="168257"/>
                  </a:lnTo>
                  <a:lnTo>
                    <a:pt x="31625" y="173559"/>
                  </a:lnTo>
                  <a:lnTo>
                    <a:pt x="44838" y="175209"/>
                  </a:lnTo>
                  <a:lnTo>
                    <a:pt x="53062" y="173591"/>
                  </a:lnTo>
                  <a:lnTo>
                    <a:pt x="56243" y="170761"/>
                  </a:lnTo>
                  <a:lnTo>
                    <a:pt x="61659" y="161971"/>
                  </a:lnTo>
                  <a:lnTo>
                    <a:pt x="65303" y="145123"/>
                  </a:lnTo>
                  <a:lnTo>
                    <a:pt x="62393" y="132938"/>
                  </a:lnTo>
                  <a:lnTo>
                    <a:pt x="56396" y="121878"/>
                  </a:lnTo>
                  <a:lnTo>
                    <a:pt x="43686" y="109923"/>
                  </a:lnTo>
                  <a:lnTo>
                    <a:pt x="43642" y="109266"/>
                  </a:lnTo>
                  <a:lnTo>
                    <a:pt x="44319" y="108827"/>
                  </a:lnTo>
                  <a:lnTo>
                    <a:pt x="45475" y="108534"/>
                  </a:lnTo>
                  <a:lnTo>
                    <a:pt x="48641" y="110091"/>
                  </a:lnTo>
                  <a:lnTo>
                    <a:pt x="50473" y="111494"/>
                  </a:lnTo>
                  <a:lnTo>
                    <a:pt x="59794" y="113468"/>
                  </a:lnTo>
                  <a:lnTo>
                    <a:pt x="65589" y="112049"/>
                  </a:lnTo>
                  <a:lnTo>
                    <a:pt x="68122" y="110683"/>
                  </a:lnTo>
                  <a:lnTo>
                    <a:pt x="75058" y="102018"/>
                  </a:lnTo>
                  <a:lnTo>
                    <a:pt x="75846" y="98351"/>
                  </a:lnTo>
                  <a:lnTo>
                    <a:pt x="73333" y="74410"/>
                  </a:lnTo>
                  <a:lnTo>
                    <a:pt x="76107" y="73596"/>
                  </a:lnTo>
                  <a:lnTo>
                    <a:pt x="101812" y="75718"/>
                  </a:lnTo>
                  <a:lnTo>
                    <a:pt x="105676" y="74468"/>
                  </a:lnTo>
                  <a:lnTo>
                    <a:pt x="111851" y="69315"/>
                  </a:lnTo>
                  <a:lnTo>
                    <a:pt x="119294" y="58481"/>
                  </a:lnTo>
                  <a:lnTo>
                    <a:pt x="120020" y="48569"/>
                  </a:lnTo>
                  <a:lnTo>
                    <a:pt x="119226" y="42963"/>
                  </a:lnTo>
                  <a:lnTo>
                    <a:pt x="112699" y="31089"/>
                  </a:lnTo>
                  <a:lnTo>
                    <a:pt x="97125" y="14385"/>
                  </a:lnTo>
                  <a:lnTo>
                    <a:pt x="795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344"/>
            <p:cNvSpPr/>
            <p:nvPr>
              <p:custDataLst>
                <p:tags r:id="rId101"/>
              </p:custDataLst>
            </p:nvPr>
          </p:nvSpPr>
          <p:spPr>
            <a:xfrm>
              <a:off x="1870180" y="3406742"/>
              <a:ext cx="212621" cy="150607"/>
            </a:xfrm>
            <a:custGeom>
              <a:avLst/>
              <a:gdLst/>
              <a:ahLst/>
              <a:cxnLst/>
              <a:rect l="0" t="0" r="0" b="0"/>
              <a:pathLst>
                <a:path w="212621" h="150607">
                  <a:moveTo>
                    <a:pt x="9420" y="60358"/>
                  </a:moveTo>
                  <a:lnTo>
                    <a:pt x="9420" y="60358"/>
                  </a:lnTo>
                  <a:lnTo>
                    <a:pt x="6049" y="63729"/>
                  </a:lnTo>
                  <a:lnTo>
                    <a:pt x="2512" y="65384"/>
                  </a:lnTo>
                  <a:lnTo>
                    <a:pt x="581" y="65825"/>
                  </a:lnTo>
                  <a:lnTo>
                    <a:pt x="0" y="66119"/>
                  </a:lnTo>
                  <a:lnTo>
                    <a:pt x="318" y="66316"/>
                  </a:lnTo>
                  <a:lnTo>
                    <a:pt x="1235" y="66446"/>
                  </a:lnTo>
                  <a:lnTo>
                    <a:pt x="48375" y="84361"/>
                  </a:lnTo>
                  <a:lnTo>
                    <a:pt x="92615" y="99925"/>
                  </a:lnTo>
                  <a:lnTo>
                    <a:pt x="138101" y="114572"/>
                  </a:lnTo>
                  <a:lnTo>
                    <a:pt x="181803" y="126388"/>
                  </a:lnTo>
                  <a:lnTo>
                    <a:pt x="199726" y="128371"/>
                  </a:lnTo>
                  <a:lnTo>
                    <a:pt x="194660" y="126334"/>
                  </a:lnTo>
                  <a:lnTo>
                    <a:pt x="172569" y="124592"/>
                  </a:lnTo>
                  <a:lnTo>
                    <a:pt x="126183" y="142164"/>
                  </a:lnTo>
                  <a:lnTo>
                    <a:pt x="101637" y="150606"/>
                  </a:lnTo>
                  <a:lnTo>
                    <a:pt x="90152" y="150327"/>
                  </a:lnTo>
                  <a:lnTo>
                    <a:pt x="80343" y="145970"/>
                  </a:lnTo>
                  <a:lnTo>
                    <a:pt x="75752" y="142833"/>
                  </a:lnTo>
                  <a:lnTo>
                    <a:pt x="70651" y="135584"/>
                  </a:lnTo>
                  <a:lnTo>
                    <a:pt x="54600" y="91288"/>
                  </a:lnTo>
                  <a:lnTo>
                    <a:pt x="39303" y="48143"/>
                  </a:lnTo>
                  <a:lnTo>
                    <a:pt x="29746" y="30648"/>
                  </a:lnTo>
                  <a:lnTo>
                    <a:pt x="30732" y="30674"/>
                  </a:lnTo>
                  <a:lnTo>
                    <a:pt x="71190" y="48992"/>
                  </a:lnTo>
                  <a:lnTo>
                    <a:pt x="108783" y="61537"/>
                  </a:lnTo>
                  <a:lnTo>
                    <a:pt x="136620" y="68625"/>
                  </a:lnTo>
                  <a:lnTo>
                    <a:pt x="146622" y="68030"/>
                  </a:lnTo>
                  <a:lnTo>
                    <a:pt x="148865" y="66884"/>
                  </a:lnTo>
                  <a:lnTo>
                    <a:pt x="149656" y="65415"/>
                  </a:lnTo>
                  <a:lnTo>
                    <a:pt x="149477" y="63729"/>
                  </a:lnTo>
                  <a:lnTo>
                    <a:pt x="117169" y="39606"/>
                  </a:lnTo>
                  <a:lnTo>
                    <a:pt x="110225" y="27852"/>
                  </a:lnTo>
                  <a:lnTo>
                    <a:pt x="108373" y="21753"/>
                  </a:lnTo>
                  <a:lnTo>
                    <a:pt x="109256" y="16277"/>
                  </a:lnTo>
                  <a:lnTo>
                    <a:pt x="115880" y="6430"/>
                  </a:lnTo>
                  <a:lnTo>
                    <a:pt x="129643" y="1112"/>
                  </a:lnTo>
                  <a:lnTo>
                    <a:pt x="157225" y="0"/>
                  </a:lnTo>
                  <a:lnTo>
                    <a:pt x="212620" y="9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345"/>
            <p:cNvSpPr/>
            <p:nvPr>
              <p:custDataLst>
                <p:tags r:id="rId102"/>
              </p:custDataLst>
            </p:nvPr>
          </p:nvSpPr>
          <p:spPr>
            <a:xfrm>
              <a:off x="2027415" y="3657600"/>
              <a:ext cx="150636" cy="50801"/>
            </a:xfrm>
            <a:custGeom>
              <a:avLst/>
              <a:gdLst/>
              <a:ahLst/>
              <a:cxnLst/>
              <a:rect l="0" t="0" r="0" b="0"/>
              <a:pathLst>
                <a:path w="150636" h="5080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823" y="5069"/>
                  </a:lnTo>
                  <a:lnTo>
                    <a:pt x="5500" y="8838"/>
                  </a:lnTo>
                  <a:lnTo>
                    <a:pt x="49182" y="24570"/>
                  </a:lnTo>
                  <a:lnTo>
                    <a:pt x="94063" y="39765"/>
                  </a:lnTo>
                  <a:lnTo>
                    <a:pt x="138203" y="49207"/>
                  </a:lnTo>
                  <a:lnTo>
                    <a:pt x="150635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346"/>
            <p:cNvSpPr/>
            <p:nvPr>
              <p:custDataLst>
                <p:tags r:id="rId103"/>
              </p:custDataLst>
            </p:nvPr>
          </p:nvSpPr>
          <p:spPr>
            <a:xfrm>
              <a:off x="2025728" y="3746500"/>
              <a:ext cx="165023" cy="46879"/>
            </a:xfrm>
            <a:custGeom>
              <a:avLst/>
              <a:gdLst/>
              <a:ahLst/>
              <a:cxnLst/>
              <a:rect l="0" t="0" r="0" b="0"/>
              <a:pathLst>
                <a:path w="165023" h="46879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27718" y="3371"/>
                  </a:lnTo>
                  <a:lnTo>
                    <a:pt x="67136" y="16606"/>
                  </a:lnTo>
                  <a:lnTo>
                    <a:pt x="113074" y="35109"/>
                  </a:lnTo>
                  <a:lnTo>
                    <a:pt x="154732" y="46878"/>
                  </a:lnTo>
                  <a:lnTo>
                    <a:pt x="158162" y="46774"/>
                  </a:lnTo>
                  <a:lnTo>
                    <a:pt x="165022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47"/>
            <p:cNvSpPr/>
            <p:nvPr>
              <p:custDataLst>
                <p:tags r:id="rId104"/>
              </p:custDataLst>
            </p:nvPr>
          </p:nvSpPr>
          <p:spPr>
            <a:xfrm>
              <a:off x="2324361" y="3949700"/>
              <a:ext cx="72978" cy="1561816"/>
            </a:xfrm>
            <a:custGeom>
              <a:avLst/>
              <a:gdLst/>
              <a:ahLst/>
              <a:cxnLst/>
              <a:rect l="0" t="0" r="0" b="0"/>
              <a:pathLst>
                <a:path w="72978" h="1561816">
                  <a:moveTo>
                    <a:pt x="6089" y="1549400"/>
                  </a:moveTo>
                  <a:lnTo>
                    <a:pt x="6089" y="1549400"/>
                  </a:lnTo>
                  <a:lnTo>
                    <a:pt x="6089" y="1558860"/>
                  </a:lnTo>
                  <a:lnTo>
                    <a:pt x="5383" y="1559940"/>
                  </a:lnTo>
                  <a:lnTo>
                    <a:pt x="4207" y="1560659"/>
                  </a:lnTo>
                  <a:lnTo>
                    <a:pt x="622" y="1561815"/>
                  </a:lnTo>
                  <a:lnTo>
                    <a:pt x="327" y="1561205"/>
                  </a:lnTo>
                  <a:lnTo>
                    <a:pt x="0" y="1558645"/>
                  </a:lnTo>
                  <a:lnTo>
                    <a:pt x="5516" y="1522707"/>
                  </a:lnTo>
                  <a:lnTo>
                    <a:pt x="5919" y="1485752"/>
                  </a:lnTo>
                  <a:lnTo>
                    <a:pt x="6013" y="1445618"/>
                  </a:lnTo>
                  <a:lnTo>
                    <a:pt x="6038" y="1419534"/>
                  </a:lnTo>
                  <a:lnTo>
                    <a:pt x="6055" y="1390150"/>
                  </a:lnTo>
                  <a:lnTo>
                    <a:pt x="6067" y="1358567"/>
                  </a:lnTo>
                  <a:lnTo>
                    <a:pt x="5368" y="1320578"/>
                  </a:lnTo>
                  <a:lnTo>
                    <a:pt x="4197" y="1278318"/>
                  </a:lnTo>
                  <a:lnTo>
                    <a:pt x="2711" y="1233212"/>
                  </a:lnTo>
                  <a:lnTo>
                    <a:pt x="1720" y="1184091"/>
                  </a:lnTo>
                  <a:lnTo>
                    <a:pt x="1060" y="1132294"/>
                  </a:lnTo>
                  <a:lnTo>
                    <a:pt x="620" y="1078713"/>
                  </a:lnTo>
                  <a:lnTo>
                    <a:pt x="1032" y="1023942"/>
                  </a:lnTo>
                  <a:lnTo>
                    <a:pt x="2012" y="968378"/>
                  </a:lnTo>
                  <a:lnTo>
                    <a:pt x="3371" y="912285"/>
                  </a:lnTo>
                  <a:lnTo>
                    <a:pt x="4277" y="857251"/>
                  </a:lnTo>
                  <a:lnTo>
                    <a:pt x="4881" y="802923"/>
                  </a:lnTo>
                  <a:lnTo>
                    <a:pt x="5283" y="749066"/>
                  </a:lnTo>
                  <a:lnTo>
                    <a:pt x="7669" y="696227"/>
                  </a:lnTo>
                  <a:lnTo>
                    <a:pt x="11375" y="644068"/>
                  </a:lnTo>
                  <a:lnTo>
                    <a:pt x="15963" y="592362"/>
                  </a:lnTo>
                  <a:lnTo>
                    <a:pt x="20433" y="542369"/>
                  </a:lnTo>
                  <a:lnTo>
                    <a:pt x="24824" y="493518"/>
                  </a:lnTo>
                  <a:lnTo>
                    <a:pt x="29162" y="445429"/>
                  </a:lnTo>
                  <a:lnTo>
                    <a:pt x="34171" y="399258"/>
                  </a:lnTo>
                  <a:lnTo>
                    <a:pt x="39627" y="354366"/>
                  </a:lnTo>
                  <a:lnTo>
                    <a:pt x="45381" y="310328"/>
                  </a:lnTo>
                  <a:lnTo>
                    <a:pt x="49923" y="268974"/>
                  </a:lnTo>
                  <a:lnTo>
                    <a:pt x="53656" y="229410"/>
                  </a:lnTo>
                  <a:lnTo>
                    <a:pt x="56850" y="191040"/>
                  </a:lnTo>
                  <a:lnTo>
                    <a:pt x="60391" y="157699"/>
                  </a:lnTo>
                  <a:lnTo>
                    <a:pt x="64163" y="127710"/>
                  </a:lnTo>
                  <a:lnTo>
                    <a:pt x="68088" y="99957"/>
                  </a:lnTo>
                  <a:lnTo>
                    <a:pt x="72450" y="57831"/>
                  </a:lnTo>
                  <a:lnTo>
                    <a:pt x="72977" y="28525"/>
                  </a:lnTo>
                  <a:lnTo>
                    <a:pt x="632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495"/>
          <p:cNvGrpSpPr/>
          <p:nvPr/>
        </p:nvGrpSpPr>
        <p:grpSpPr>
          <a:xfrm>
            <a:off x="2692661" y="2571750"/>
            <a:ext cx="1142740" cy="3009901"/>
            <a:chOff x="2692661" y="2571750"/>
            <a:chExt cx="1142740" cy="3009901"/>
          </a:xfrm>
        </p:grpSpPr>
        <p:sp>
          <p:nvSpPr>
            <p:cNvPr id="174" name="SMARTInkShape-2348"/>
            <p:cNvSpPr/>
            <p:nvPr>
              <p:custDataLst>
                <p:tags r:id="rId92"/>
              </p:custDataLst>
            </p:nvPr>
          </p:nvSpPr>
          <p:spPr>
            <a:xfrm>
              <a:off x="3653584" y="2698750"/>
              <a:ext cx="115665" cy="227165"/>
            </a:xfrm>
            <a:custGeom>
              <a:avLst/>
              <a:gdLst/>
              <a:ahLst/>
              <a:cxnLst/>
              <a:rect l="0" t="0" r="0" b="0"/>
              <a:pathLst>
                <a:path w="115665" h="227165">
                  <a:moveTo>
                    <a:pt x="35766" y="165100"/>
                  </a:moveTo>
                  <a:lnTo>
                    <a:pt x="35766" y="165100"/>
                  </a:lnTo>
                  <a:lnTo>
                    <a:pt x="35766" y="168471"/>
                  </a:lnTo>
                  <a:lnTo>
                    <a:pt x="34355" y="169464"/>
                  </a:lnTo>
                  <a:lnTo>
                    <a:pt x="21951" y="171058"/>
                  </a:lnTo>
                  <a:lnTo>
                    <a:pt x="14104" y="170570"/>
                  </a:lnTo>
                  <a:lnTo>
                    <a:pt x="3163" y="167740"/>
                  </a:lnTo>
                  <a:lnTo>
                    <a:pt x="1331" y="168271"/>
                  </a:lnTo>
                  <a:lnTo>
                    <a:pt x="109" y="169331"/>
                  </a:lnTo>
                  <a:lnTo>
                    <a:pt x="0" y="171448"/>
                  </a:lnTo>
                  <a:lnTo>
                    <a:pt x="1761" y="177564"/>
                  </a:lnTo>
                  <a:lnTo>
                    <a:pt x="10090" y="192312"/>
                  </a:lnTo>
                  <a:lnTo>
                    <a:pt x="35685" y="215552"/>
                  </a:lnTo>
                  <a:lnTo>
                    <a:pt x="51487" y="225388"/>
                  </a:lnTo>
                  <a:lnTo>
                    <a:pt x="57536" y="227164"/>
                  </a:lnTo>
                  <a:lnTo>
                    <a:pt x="62274" y="226937"/>
                  </a:lnTo>
                  <a:lnTo>
                    <a:pt x="66138" y="225375"/>
                  </a:lnTo>
                  <a:lnTo>
                    <a:pt x="67303" y="221511"/>
                  </a:lnTo>
                  <a:lnTo>
                    <a:pt x="64834" y="209692"/>
                  </a:lnTo>
                  <a:lnTo>
                    <a:pt x="52140" y="190542"/>
                  </a:lnTo>
                  <a:lnTo>
                    <a:pt x="19569" y="162518"/>
                  </a:lnTo>
                  <a:lnTo>
                    <a:pt x="6743" y="155398"/>
                  </a:lnTo>
                  <a:lnTo>
                    <a:pt x="3717" y="154399"/>
                  </a:lnTo>
                  <a:lnTo>
                    <a:pt x="3816" y="153732"/>
                  </a:lnTo>
                  <a:lnTo>
                    <a:pt x="9571" y="152992"/>
                  </a:lnTo>
                  <a:lnTo>
                    <a:pt x="54552" y="157490"/>
                  </a:lnTo>
                  <a:lnTo>
                    <a:pt x="67399" y="155133"/>
                  </a:lnTo>
                  <a:lnTo>
                    <a:pt x="76401" y="149852"/>
                  </a:lnTo>
                  <a:lnTo>
                    <a:pt x="79789" y="146468"/>
                  </a:lnTo>
                  <a:lnTo>
                    <a:pt x="81343" y="142801"/>
                  </a:lnTo>
                  <a:lnTo>
                    <a:pt x="81187" y="134963"/>
                  </a:lnTo>
                  <a:lnTo>
                    <a:pt x="73762" y="119247"/>
                  </a:lnTo>
                  <a:lnTo>
                    <a:pt x="46938" y="86963"/>
                  </a:lnTo>
                  <a:lnTo>
                    <a:pt x="46742" y="85492"/>
                  </a:lnTo>
                  <a:lnTo>
                    <a:pt x="47317" y="84511"/>
                  </a:lnTo>
                  <a:lnTo>
                    <a:pt x="48405" y="84563"/>
                  </a:lnTo>
                  <a:lnTo>
                    <a:pt x="54014" y="87301"/>
                  </a:lnTo>
                  <a:lnTo>
                    <a:pt x="95517" y="88837"/>
                  </a:lnTo>
                  <a:lnTo>
                    <a:pt x="109365" y="85510"/>
                  </a:lnTo>
                  <a:lnTo>
                    <a:pt x="112349" y="83112"/>
                  </a:lnTo>
                  <a:lnTo>
                    <a:pt x="115664" y="76685"/>
                  </a:lnTo>
                  <a:lnTo>
                    <a:pt x="113374" y="67243"/>
                  </a:lnTo>
                  <a:lnTo>
                    <a:pt x="95793" y="37757"/>
                  </a:lnTo>
                  <a:lnTo>
                    <a:pt x="6116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349"/>
            <p:cNvSpPr/>
            <p:nvPr>
              <p:custDataLst>
                <p:tags r:id="rId93"/>
              </p:custDataLst>
            </p:nvPr>
          </p:nvSpPr>
          <p:spPr>
            <a:xfrm>
              <a:off x="3706921" y="2571750"/>
              <a:ext cx="128480" cy="120651"/>
            </a:xfrm>
            <a:custGeom>
              <a:avLst/>
              <a:gdLst/>
              <a:ahLst/>
              <a:cxnLst/>
              <a:rect l="0" t="0" r="0" b="0"/>
              <a:pathLst>
                <a:path w="128480" h="120651">
                  <a:moveTo>
                    <a:pt x="39579" y="120650"/>
                  </a:moveTo>
                  <a:lnTo>
                    <a:pt x="39579" y="120650"/>
                  </a:lnTo>
                  <a:lnTo>
                    <a:pt x="42950" y="113908"/>
                  </a:lnTo>
                  <a:lnTo>
                    <a:pt x="45046" y="99602"/>
                  </a:lnTo>
                  <a:lnTo>
                    <a:pt x="37013" y="57857"/>
                  </a:lnTo>
                  <a:lnTo>
                    <a:pt x="27608" y="41681"/>
                  </a:lnTo>
                  <a:lnTo>
                    <a:pt x="23132" y="38370"/>
                  </a:lnTo>
                  <a:lnTo>
                    <a:pt x="12514" y="34692"/>
                  </a:lnTo>
                  <a:lnTo>
                    <a:pt x="8130" y="35122"/>
                  </a:lnTo>
                  <a:lnTo>
                    <a:pt x="4502" y="36820"/>
                  </a:lnTo>
                  <a:lnTo>
                    <a:pt x="1377" y="39363"/>
                  </a:lnTo>
                  <a:lnTo>
                    <a:pt x="0" y="43881"/>
                  </a:lnTo>
                  <a:lnTo>
                    <a:pt x="352" y="56427"/>
                  </a:lnTo>
                  <a:lnTo>
                    <a:pt x="6622" y="69529"/>
                  </a:lnTo>
                  <a:lnTo>
                    <a:pt x="11258" y="75986"/>
                  </a:lnTo>
                  <a:lnTo>
                    <a:pt x="38008" y="91816"/>
                  </a:lnTo>
                  <a:lnTo>
                    <a:pt x="58871" y="95370"/>
                  </a:lnTo>
                  <a:lnTo>
                    <a:pt x="69374" y="95330"/>
                  </a:lnTo>
                  <a:lnTo>
                    <a:pt x="86688" y="89641"/>
                  </a:lnTo>
                  <a:lnTo>
                    <a:pt x="94268" y="85161"/>
                  </a:lnTo>
                  <a:lnTo>
                    <a:pt x="106454" y="68894"/>
                  </a:lnTo>
                  <a:lnTo>
                    <a:pt x="122404" y="23957"/>
                  </a:lnTo>
                  <a:lnTo>
                    <a:pt x="12847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50"/>
            <p:cNvSpPr/>
            <p:nvPr>
              <p:custDataLst>
                <p:tags r:id="rId94"/>
              </p:custDataLst>
            </p:nvPr>
          </p:nvSpPr>
          <p:spPr>
            <a:xfrm>
              <a:off x="3366645" y="2941770"/>
              <a:ext cx="189356" cy="135969"/>
            </a:xfrm>
            <a:custGeom>
              <a:avLst/>
              <a:gdLst/>
              <a:ahLst/>
              <a:cxnLst/>
              <a:rect l="0" t="0" r="0" b="0"/>
              <a:pathLst>
                <a:path w="189356" h="135969">
                  <a:moveTo>
                    <a:pt x="11555" y="49080"/>
                  </a:moveTo>
                  <a:lnTo>
                    <a:pt x="11555" y="49080"/>
                  </a:lnTo>
                  <a:lnTo>
                    <a:pt x="8184" y="45709"/>
                  </a:lnTo>
                  <a:lnTo>
                    <a:pt x="6485" y="45422"/>
                  </a:lnTo>
                  <a:lnTo>
                    <a:pt x="4648" y="45936"/>
                  </a:lnTo>
                  <a:lnTo>
                    <a:pt x="0" y="48459"/>
                  </a:lnTo>
                  <a:lnTo>
                    <a:pt x="5936" y="59009"/>
                  </a:lnTo>
                  <a:lnTo>
                    <a:pt x="31429" y="85901"/>
                  </a:lnTo>
                  <a:lnTo>
                    <a:pt x="71585" y="112327"/>
                  </a:lnTo>
                  <a:lnTo>
                    <a:pt x="113332" y="131188"/>
                  </a:lnTo>
                  <a:lnTo>
                    <a:pt x="133355" y="135968"/>
                  </a:lnTo>
                  <a:lnTo>
                    <a:pt x="143535" y="135204"/>
                  </a:lnTo>
                  <a:lnTo>
                    <a:pt x="148225" y="134013"/>
                  </a:lnTo>
                  <a:lnTo>
                    <a:pt x="150646" y="132513"/>
                  </a:lnTo>
                  <a:lnTo>
                    <a:pt x="151554" y="130808"/>
                  </a:lnTo>
                  <a:lnTo>
                    <a:pt x="151455" y="128965"/>
                  </a:lnTo>
                  <a:lnTo>
                    <a:pt x="149977" y="127736"/>
                  </a:lnTo>
                  <a:lnTo>
                    <a:pt x="144572" y="126372"/>
                  </a:lnTo>
                  <a:lnTo>
                    <a:pt x="98115" y="125288"/>
                  </a:lnTo>
                  <a:lnTo>
                    <a:pt x="87453" y="125282"/>
                  </a:lnTo>
                  <a:lnTo>
                    <a:pt x="85437" y="124576"/>
                  </a:lnTo>
                  <a:lnTo>
                    <a:pt x="84093" y="123400"/>
                  </a:lnTo>
                  <a:lnTo>
                    <a:pt x="59848" y="75794"/>
                  </a:lnTo>
                  <a:lnTo>
                    <a:pt x="48834" y="60680"/>
                  </a:lnTo>
                  <a:lnTo>
                    <a:pt x="44397" y="44812"/>
                  </a:lnTo>
                  <a:lnTo>
                    <a:pt x="43520" y="38046"/>
                  </a:lnTo>
                  <a:lnTo>
                    <a:pt x="44860" y="37491"/>
                  </a:lnTo>
                  <a:lnTo>
                    <a:pt x="50111" y="36874"/>
                  </a:lnTo>
                  <a:lnTo>
                    <a:pt x="70755" y="42253"/>
                  </a:lnTo>
                  <a:lnTo>
                    <a:pt x="116343" y="62815"/>
                  </a:lnTo>
                  <a:lnTo>
                    <a:pt x="135351" y="67430"/>
                  </a:lnTo>
                  <a:lnTo>
                    <a:pt x="135008" y="66252"/>
                  </a:lnTo>
                  <a:lnTo>
                    <a:pt x="114581" y="35465"/>
                  </a:lnTo>
                  <a:lnTo>
                    <a:pt x="110966" y="23979"/>
                  </a:lnTo>
                  <a:lnTo>
                    <a:pt x="111712" y="14170"/>
                  </a:lnTo>
                  <a:lnTo>
                    <a:pt x="114310" y="10285"/>
                  </a:lnTo>
                  <a:lnTo>
                    <a:pt x="122840" y="4086"/>
                  </a:lnTo>
                  <a:lnTo>
                    <a:pt x="142914" y="0"/>
                  </a:lnTo>
                  <a:lnTo>
                    <a:pt x="189355" y="46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351"/>
            <p:cNvSpPr/>
            <p:nvPr>
              <p:custDataLst>
                <p:tags r:id="rId95"/>
              </p:custDataLst>
            </p:nvPr>
          </p:nvSpPr>
          <p:spPr>
            <a:xfrm>
              <a:off x="3500984" y="3194101"/>
              <a:ext cx="185221" cy="108345"/>
            </a:xfrm>
            <a:custGeom>
              <a:avLst/>
              <a:gdLst/>
              <a:ahLst/>
              <a:cxnLst/>
              <a:rect l="0" t="0" r="0" b="0"/>
              <a:pathLst>
                <a:path w="185221" h="108345">
                  <a:moveTo>
                    <a:pt x="61366" y="44399"/>
                  </a:moveTo>
                  <a:lnTo>
                    <a:pt x="61366" y="44399"/>
                  </a:lnTo>
                  <a:lnTo>
                    <a:pt x="55899" y="38932"/>
                  </a:lnTo>
                  <a:lnTo>
                    <a:pt x="51906" y="38310"/>
                  </a:lnTo>
                  <a:lnTo>
                    <a:pt x="43531" y="37395"/>
                  </a:lnTo>
                  <a:lnTo>
                    <a:pt x="33660" y="32995"/>
                  </a:lnTo>
                  <a:lnTo>
                    <a:pt x="25954" y="27928"/>
                  </a:lnTo>
                  <a:lnTo>
                    <a:pt x="21403" y="26495"/>
                  </a:lnTo>
                  <a:lnTo>
                    <a:pt x="19202" y="26819"/>
                  </a:lnTo>
                  <a:lnTo>
                    <a:pt x="14874" y="29060"/>
                  </a:lnTo>
                  <a:lnTo>
                    <a:pt x="5101" y="37659"/>
                  </a:lnTo>
                  <a:lnTo>
                    <a:pt x="1081" y="47048"/>
                  </a:lnTo>
                  <a:lnTo>
                    <a:pt x="0" y="58982"/>
                  </a:lnTo>
                  <a:lnTo>
                    <a:pt x="1872" y="73693"/>
                  </a:lnTo>
                  <a:lnTo>
                    <a:pt x="8818" y="85876"/>
                  </a:lnTo>
                  <a:lnTo>
                    <a:pt x="30525" y="105195"/>
                  </a:lnTo>
                  <a:lnTo>
                    <a:pt x="44602" y="108344"/>
                  </a:lnTo>
                  <a:lnTo>
                    <a:pt x="59560" y="106685"/>
                  </a:lnTo>
                  <a:lnTo>
                    <a:pt x="80586" y="97113"/>
                  </a:lnTo>
                  <a:lnTo>
                    <a:pt x="120934" y="69215"/>
                  </a:lnTo>
                  <a:lnTo>
                    <a:pt x="143344" y="64365"/>
                  </a:lnTo>
                  <a:lnTo>
                    <a:pt x="156235" y="64059"/>
                  </a:lnTo>
                  <a:lnTo>
                    <a:pt x="165534" y="65973"/>
                  </a:lnTo>
                  <a:lnTo>
                    <a:pt x="172439" y="69365"/>
                  </a:lnTo>
                  <a:lnTo>
                    <a:pt x="177748" y="73743"/>
                  </a:lnTo>
                  <a:lnTo>
                    <a:pt x="183647" y="84252"/>
                  </a:lnTo>
                  <a:lnTo>
                    <a:pt x="185220" y="90017"/>
                  </a:lnTo>
                  <a:lnTo>
                    <a:pt x="183446" y="94567"/>
                  </a:lnTo>
                  <a:lnTo>
                    <a:pt x="173949" y="101504"/>
                  </a:lnTo>
                  <a:lnTo>
                    <a:pt x="152736" y="106004"/>
                  </a:lnTo>
                  <a:lnTo>
                    <a:pt x="128577" y="100595"/>
                  </a:lnTo>
                  <a:lnTo>
                    <a:pt x="100199" y="81056"/>
                  </a:lnTo>
                  <a:lnTo>
                    <a:pt x="87092" y="69158"/>
                  </a:lnTo>
                  <a:lnTo>
                    <a:pt x="77974" y="53051"/>
                  </a:lnTo>
                  <a:lnTo>
                    <a:pt x="70158" y="35545"/>
                  </a:lnTo>
                  <a:lnTo>
                    <a:pt x="45173" y="3826"/>
                  </a:lnTo>
                  <a:lnTo>
                    <a:pt x="40692" y="1122"/>
                  </a:lnTo>
                  <a:lnTo>
                    <a:pt x="36295" y="26"/>
                  </a:lnTo>
                  <a:lnTo>
                    <a:pt x="31952" y="0"/>
                  </a:lnTo>
                  <a:lnTo>
                    <a:pt x="28351" y="1394"/>
                  </a:lnTo>
                  <a:lnTo>
                    <a:pt x="22468" y="6706"/>
                  </a:lnTo>
                  <a:lnTo>
                    <a:pt x="10566" y="25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352"/>
            <p:cNvSpPr/>
            <p:nvPr>
              <p:custDataLst>
                <p:tags r:id="rId96"/>
              </p:custDataLst>
            </p:nvPr>
          </p:nvSpPr>
          <p:spPr>
            <a:xfrm>
              <a:off x="3321334" y="3454400"/>
              <a:ext cx="209267" cy="2053184"/>
            </a:xfrm>
            <a:custGeom>
              <a:avLst/>
              <a:gdLst/>
              <a:ahLst/>
              <a:cxnLst/>
              <a:rect l="0" t="0" r="0" b="0"/>
              <a:pathLst>
                <a:path w="209267" h="2053184">
                  <a:moveTo>
                    <a:pt x="12416" y="2000250"/>
                  </a:moveTo>
                  <a:lnTo>
                    <a:pt x="12416" y="2000250"/>
                  </a:lnTo>
                  <a:lnTo>
                    <a:pt x="9045" y="2043167"/>
                  </a:lnTo>
                  <a:lnTo>
                    <a:pt x="6949" y="2053183"/>
                  </a:lnTo>
                  <a:lnTo>
                    <a:pt x="5949" y="2051767"/>
                  </a:lnTo>
                  <a:lnTo>
                    <a:pt x="1876" y="2034878"/>
                  </a:lnTo>
                  <a:lnTo>
                    <a:pt x="356" y="2000162"/>
                  </a:lnTo>
                  <a:lnTo>
                    <a:pt x="0" y="1963051"/>
                  </a:lnTo>
                  <a:lnTo>
                    <a:pt x="611" y="1940173"/>
                  </a:lnTo>
                  <a:lnTo>
                    <a:pt x="1724" y="1915043"/>
                  </a:lnTo>
                  <a:lnTo>
                    <a:pt x="3171" y="1888412"/>
                  </a:lnTo>
                  <a:lnTo>
                    <a:pt x="4842" y="1858664"/>
                  </a:lnTo>
                  <a:lnTo>
                    <a:pt x="6661" y="1826837"/>
                  </a:lnTo>
                  <a:lnTo>
                    <a:pt x="8579" y="1793624"/>
                  </a:lnTo>
                  <a:lnTo>
                    <a:pt x="11270" y="1755255"/>
                  </a:lnTo>
                  <a:lnTo>
                    <a:pt x="14474" y="1713448"/>
                  </a:lnTo>
                  <a:lnTo>
                    <a:pt x="18021" y="1669348"/>
                  </a:lnTo>
                  <a:lnTo>
                    <a:pt x="23208" y="1620194"/>
                  </a:lnTo>
                  <a:lnTo>
                    <a:pt x="29488" y="1567668"/>
                  </a:lnTo>
                  <a:lnTo>
                    <a:pt x="36498" y="1512896"/>
                  </a:lnTo>
                  <a:lnTo>
                    <a:pt x="43287" y="1450980"/>
                  </a:lnTo>
                  <a:lnTo>
                    <a:pt x="49930" y="1384303"/>
                  </a:lnTo>
                  <a:lnTo>
                    <a:pt x="56475" y="1314452"/>
                  </a:lnTo>
                  <a:lnTo>
                    <a:pt x="64366" y="1242485"/>
                  </a:lnTo>
                  <a:lnTo>
                    <a:pt x="73155" y="1169107"/>
                  </a:lnTo>
                  <a:lnTo>
                    <a:pt x="82542" y="1094788"/>
                  </a:lnTo>
                  <a:lnTo>
                    <a:pt x="91622" y="1019136"/>
                  </a:lnTo>
                  <a:lnTo>
                    <a:pt x="100498" y="942597"/>
                  </a:lnTo>
                  <a:lnTo>
                    <a:pt x="109237" y="865464"/>
                  </a:lnTo>
                  <a:lnTo>
                    <a:pt x="117886" y="788643"/>
                  </a:lnTo>
                  <a:lnTo>
                    <a:pt x="126473" y="712028"/>
                  </a:lnTo>
                  <a:lnTo>
                    <a:pt x="135021" y="635553"/>
                  </a:lnTo>
                  <a:lnTo>
                    <a:pt x="142836" y="561991"/>
                  </a:lnTo>
                  <a:lnTo>
                    <a:pt x="150162" y="490372"/>
                  </a:lnTo>
                  <a:lnTo>
                    <a:pt x="157164" y="420048"/>
                  </a:lnTo>
                  <a:lnTo>
                    <a:pt x="164653" y="354115"/>
                  </a:lnTo>
                  <a:lnTo>
                    <a:pt x="172469" y="291110"/>
                  </a:lnTo>
                  <a:lnTo>
                    <a:pt x="180501" y="230057"/>
                  </a:lnTo>
                  <a:lnTo>
                    <a:pt x="187267" y="177360"/>
                  </a:lnTo>
                  <a:lnTo>
                    <a:pt x="193189" y="130234"/>
                  </a:lnTo>
                  <a:lnTo>
                    <a:pt x="198548" y="86823"/>
                  </a:lnTo>
                  <a:lnTo>
                    <a:pt x="202121" y="57882"/>
                  </a:lnTo>
                  <a:lnTo>
                    <a:pt x="20926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53"/>
            <p:cNvSpPr/>
            <p:nvPr>
              <p:custDataLst>
                <p:tags r:id="rId97"/>
              </p:custDataLst>
            </p:nvPr>
          </p:nvSpPr>
          <p:spPr>
            <a:xfrm>
              <a:off x="2997200" y="3924300"/>
              <a:ext cx="196851" cy="1588224"/>
            </a:xfrm>
            <a:custGeom>
              <a:avLst/>
              <a:gdLst/>
              <a:ahLst/>
              <a:cxnLst/>
              <a:rect l="0" t="0" r="0" b="0"/>
              <a:pathLst>
                <a:path w="196851" h="1588224">
                  <a:moveTo>
                    <a:pt x="0" y="1568450"/>
                  </a:moveTo>
                  <a:lnTo>
                    <a:pt x="0" y="1568450"/>
                  </a:lnTo>
                  <a:lnTo>
                    <a:pt x="0" y="1588223"/>
                  </a:lnTo>
                  <a:lnTo>
                    <a:pt x="1411" y="1587277"/>
                  </a:lnTo>
                  <a:lnTo>
                    <a:pt x="6742" y="1578699"/>
                  </a:lnTo>
                  <a:lnTo>
                    <a:pt x="14305" y="1544519"/>
                  </a:lnTo>
                  <a:lnTo>
                    <a:pt x="20704" y="1505133"/>
                  </a:lnTo>
                  <a:lnTo>
                    <a:pt x="24386" y="1481788"/>
                  </a:lnTo>
                  <a:lnTo>
                    <a:pt x="28252" y="1452114"/>
                  </a:lnTo>
                  <a:lnTo>
                    <a:pt x="32240" y="1418220"/>
                  </a:lnTo>
                  <a:lnTo>
                    <a:pt x="36310" y="1381513"/>
                  </a:lnTo>
                  <a:lnTo>
                    <a:pt x="39729" y="1339404"/>
                  </a:lnTo>
                  <a:lnTo>
                    <a:pt x="42713" y="1293691"/>
                  </a:lnTo>
                  <a:lnTo>
                    <a:pt x="45409" y="1245577"/>
                  </a:lnTo>
                  <a:lnTo>
                    <a:pt x="49323" y="1192335"/>
                  </a:lnTo>
                  <a:lnTo>
                    <a:pt x="54048" y="1135673"/>
                  </a:lnTo>
                  <a:lnTo>
                    <a:pt x="59315" y="1076732"/>
                  </a:lnTo>
                  <a:lnTo>
                    <a:pt x="64944" y="1013449"/>
                  </a:lnTo>
                  <a:lnTo>
                    <a:pt x="70812" y="947272"/>
                  </a:lnTo>
                  <a:lnTo>
                    <a:pt x="76841" y="879165"/>
                  </a:lnTo>
                  <a:lnTo>
                    <a:pt x="82977" y="808360"/>
                  </a:lnTo>
                  <a:lnTo>
                    <a:pt x="89185" y="735756"/>
                  </a:lnTo>
                  <a:lnTo>
                    <a:pt x="95440" y="661954"/>
                  </a:lnTo>
                  <a:lnTo>
                    <a:pt x="102432" y="590881"/>
                  </a:lnTo>
                  <a:lnTo>
                    <a:pt x="109916" y="521626"/>
                  </a:lnTo>
                  <a:lnTo>
                    <a:pt x="117727" y="453584"/>
                  </a:lnTo>
                  <a:lnTo>
                    <a:pt x="125051" y="391289"/>
                  </a:lnTo>
                  <a:lnTo>
                    <a:pt x="132051" y="332826"/>
                  </a:lnTo>
                  <a:lnTo>
                    <a:pt x="138834" y="276917"/>
                  </a:lnTo>
                  <a:lnTo>
                    <a:pt x="145473" y="227650"/>
                  </a:lnTo>
                  <a:lnTo>
                    <a:pt x="152015" y="182811"/>
                  </a:lnTo>
                  <a:lnTo>
                    <a:pt x="158493" y="140924"/>
                  </a:lnTo>
                  <a:lnTo>
                    <a:pt x="164929" y="107355"/>
                  </a:lnTo>
                  <a:lnTo>
                    <a:pt x="171336" y="79331"/>
                  </a:lnTo>
                  <a:lnTo>
                    <a:pt x="182689" y="38081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54"/>
            <p:cNvSpPr/>
            <p:nvPr>
              <p:custDataLst>
                <p:tags r:id="rId98"/>
              </p:custDataLst>
            </p:nvPr>
          </p:nvSpPr>
          <p:spPr>
            <a:xfrm>
              <a:off x="2692661" y="3797300"/>
              <a:ext cx="164840" cy="1784351"/>
            </a:xfrm>
            <a:custGeom>
              <a:avLst/>
              <a:gdLst/>
              <a:ahLst/>
              <a:cxnLst/>
              <a:rect l="0" t="0" r="0" b="0"/>
              <a:pathLst>
                <a:path w="164840" h="1784351">
                  <a:moveTo>
                    <a:pt x="6089" y="1784350"/>
                  </a:moveTo>
                  <a:lnTo>
                    <a:pt x="6089" y="1784350"/>
                  </a:lnTo>
                  <a:lnTo>
                    <a:pt x="2718" y="1744351"/>
                  </a:lnTo>
                  <a:lnTo>
                    <a:pt x="1063" y="1708717"/>
                  </a:lnTo>
                  <a:lnTo>
                    <a:pt x="328" y="1661835"/>
                  </a:lnTo>
                  <a:lnTo>
                    <a:pt x="131" y="1633529"/>
                  </a:lnTo>
                  <a:lnTo>
                    <a:pt x="0" y="1603369"/>
                  </a:lnTo>
                  <a:lnTo>
                    <a:pt x="1325" y="1569857"/>
                  </a:lnTo>
                  <a:lnTo>
                    <a:pt x="3618" y="1534111"/>
                  </a:lnTo>
                  <a:lnTo>
                    <a:pt x="6559" y="1496874"/>
                  </a:lnTo>
                  <a:lnTo>
                    <a:pt x="9224" y="1455115"/>
                  </a:lnTo>
                  <a:lnTo>
                    <a:pt x="11707" y="1410344"/>
                  </a:lnTo>
                  <a:lnTo>
                    <a:pt x="14068" y="1363562"/>
                  </a:lnTo>
                  <a:lnTo>
                    <a:pt x="17758" y="1311208"/>
                  </a:lnTo>
                  <a:lnTo>
                    <a:pt x="22335" y="1255139"/>
                  </a:lnTo>
                  <a:lnTo>
                    <a:pt x="27503" y="1196593"/>
                  </a:lnTo>
                  <a:lnTo>
                    <a:pt x="33770" y="1133573"/>
                  </a:lnTo>
                  <a:lnTo>
                    <a:pt x="40771" y="1067571"/>
                  </a:lnTo>
                  <a:lnTo>
                    <a:pt x="48260" y="999580"/>
                  </a:lnTo>
                  <a:lnTo>
                    <a:pt x="55370" y="928853"/>
                  </a:lnTo>
                  <a:lnTo>
                    <a:pt x="62226" y="856303"/>
                  </a:lnTo>
                  <a:lnTo>
                    <a:pt x="68914" y="782535"/>
                  </a:lnTo>
                  <a:lnTo>
                    <a:pt x="76194" y="711484"/>
                  </a:lnTo>
                  <a:lnTo>
                    <a:pt x="83870" y="642245"/>
                  </a:lnTo>
                  <a:lnTo>
                    <a:pt x="91810" y="574213"/>
                  </a:lnTo>
                  <a:lnTo>
                    <a:pt x="98514" y="510514"/>
                  </a:lnTo>
                  <a:lnTo>
                    <a:pt x="104395" y="449704"/>
                  </a:lnTo>
                  <a:lnTo>
                    <a:pt x="109726" y="390819"/>
                  </a:lnTo>
                  <a:lnTo>
                    <a:pt x="115397" y="336041"/>
                  </a:lnTo>
                  <a:lnTo>
                    <a:pt x="121294" y="283999"/>
                  </a:lnTo>
                  <a:lnTo>
                    <a:pt x="127342" y="233783"/>
                  </a:lnTo>
                  <a:lnTo>
                    <a:pt x="132786" y="189722"/>
                  </a:lnTo>
                  <a:lnTo>
                    <a:pt x="137826" y="149765"/>
                  </a:lnTo>
                  <a:lnTo>
                    <a:pt x="142597" y="112543"/>
                  </a:lnTo>
                  <a:lnTo>
                    <a:pt x="147189" y="83495"/>
                  </a:lnTo>
                  <a:lnTo>
                    <a:pt x="156054" y="39931"/>
                  </a:lnTo>
                  <a:lnTo>
                    <a:pt x="1648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496"/>
          <p:cNvGrpSpPr/>
          <p:nvPr/>
        </p:nvGrpSpPr>
        <p:grpSpPr>
          <a:xfrm>
            <a:off x="1892300" y="4232380"/>
            <a:ext cx="1968501" cy="961921"/>
            <a:chOff x="1892300" y="4232380"/>
            <a:chExt cx="1968501" cy="961921"/>
          </a:xfrm>
        </p:grpSpPr>
        <p:sp>
          <p:nvSpPr>
            <p:cNvPr id="182" name="SMARTInkShape-2355"/>
            <p:cNvSpPr/>
            <p:nvPr>
              <p:custDataLst>
                <p:tags r:id="rId87"/>
              </p:custDataLst>
            </p:nvPr>
          </p:nvSpPr>
          <p:spPr>
            <a:xfrm>
              <a:off x="1936750" y="4232380"/>
              <a:ext cx="1924051" cy="47521"/>
            </a:xfrm>
            <a:custGeom>
              <a:avLst/>
              <a:gdLst/>
              <a:ahLst/>
              <a:cxnLst/>
              <a:rect l="0" t="0" r="0" b="0"/>
              <a:pathLst>
                <a:path w="1924051" h="47521">
                  <a:moveTo>
                    <a:pt x="0" y="9420"/>
                  </a:moveTo>
                  <a:lnTo>
                    <a:pt x="0" y="9420"/>
                  </a:lnTo>
                  <a:lnTo>
                    <a:pt x="33710" y="9420"/>
                  </a:lnTo>
                  <a:lnTo>
                    <a:pt x="55634" y="9420"/>
                  </a:lnTo>
                  <a:lnTo>
                    <a:pt x="82245" y="9420"/>
                  </a:lnTo>
                  <a:lnTo>
                    <a:pt x="111980" y="9420"/>
                  </a:lnTo>
                  <a:lnTo>
                    <a:pt x="148737" y="8714"/>
                  </a:lnTo>
                  <a:lnTo>
                    <a:pt x="190174" y="7538"/>
                  </a:lnTo>
                  <a:lnTo>
                    <a:pt x="234733" y="6049"/>
                  </a:lnTo>
                  <a:lnTo>
                    <a:pt x="285605" y="4351"/>
                  </a:lnTo>
                  <a:lnTo>
                    <a:pt x="340687" y="2513"/>
                  </a:lnTo>
                  <a:lnTo>
                    <a:pt x="398575" y="582"/>
                  </a:lnTo>
                  <a:lnTo>
                    <a:pt x="461861" y="0"/>
                  </a:lnTo>
                  <a:lnTo>
                    <a:pt x="528746" y="318"/>
                  </a:lnTo>
                  <a:lnTo>
                    <a:pt x="598031" y="1235"/>
                  </a:lnTo>
                  <a:lnTo>
                    <a:pt x="671032" y="1846"/>
                  </a:lnTo>
                  <a:lnTo>
                    <a:pt x="746510" y="2255"/>
                  </a:lnTo>
                  <a:lnTo>
                    <a:pt x="823640" y="2526"/>
                  </a:lnTo>
                  <a:lnTo>
                    <a:pt x="901871" y="3413"/>
                  </a:lnTo>
                  <a:lnTo>
                    <a:pt x="980836" y="4710"/>
                  </a:lnTo>
                  <a:lnTo>
                    <a:pt x="1060291" y="6280"/>
                  </a:lnTo>
                  <a:lnTo>
                    <a:pt x="1139366" y="8032"/>
                  </a:lnTo>
                  <a:lnTo>
                    <a:pt x="1218188" y="9906"/>
                  </a:lnTo>
                  <a:lnTo>
                    <a:pt x="1296842" y="11861"/>
                  </a:lnTo>
                  <a:lnTo>
                    <a:pt x="1371856" y="14575"/>
                  </a:lnTo>
                  <a:lnTo>
                    <a:pt x="1444442" y="17795"/>
                  </a:lnTo>
                  <a:lnTo>
                    <a:pt x="1515412" y="21353"/>
                  </a:lnTo>
                  <a:lnTo>
                    <a:pt x="1581069" y="25137"/>
                  </a:lnTo>
                  <a:lnTo>
                    <a:pt x="1643185" y="29070"/>
                  </a:lnTo>
                  <a:lnTo>
                    <a:pt x="1702940" y="33103"/>
                  </a:lnTo>
                  <a:lnTo>
                    <a:pt x="1754065" y="36498"/>
                  </a:lnTo>
                  <a:lnTo>
                    <a:pt x="1799438" y="39466"/>
                  </a:lnTo>
                  <a:lnTo>
                    <a:pt x="1840975" y="42151"/>
                  </a:lnTo>
                  <a:lnTo>
                    <a:pt x="1924050" y="47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356"/>
            <p:cNvSpPr/>
            <p:nvPr>
              <p:custDataLst>
                <p:tags r:id="rId88"/>
              </p:custDataLst>
            </p:nvPr>
          </p:nvSpPr>
          <p:spPr>
            <a:xfrm>
              <a:off x="1892300" y="4489450"/>
              <a:ext cx="1676401" cy="44451"/>
            </a:xfrm>
            <a:custGeom>
              <a:avLst/>
              <a:gdLst/>
              <a:ahLst/>
              <a:cxnLst/>
              <a:rect l="0" t="0" r="0" b="0"/>
              <a:pathLst>
                <a:path w="1676401" h="44451">
                  <a:moveTo>
                    <a:pt x="0" y="44450"/>
                  </a:moveTo>
                  <a:lnTo>
                    <a:pt x="0" y="44450"/>
                  </a:lnTo>
                  <a:lnTo>
                    <a:pt x="43370" y="35611"/>
                  </a:lnTo>
                  <a:lnTo>
                    <a:pt x="82540" y="31585"/>
                  </a:lnTo>
                  <a:lnTo>
                    <a:pt x="105827" y="29523"/>
                  </a:lnTo>
                  <a:lnTo>
                    <a:pt x="135462" y="26738"/>
                  </a:lnTo>
                  <a:lnTo>
                    <a:pt x="169330" y="23469"/>
                  </a:lnTo>
                  <a:lnTo>
                    <a:pt x="206020" y="19879"/>
                  </a:lnTo>
                  <a:lnTo>
                    <a:pt x="246708" y="16075"/>
                  </a:lnTo>
                  <a:lnTo>
                    <a:pt x="290061" y="12128"/>
                  </a:lnTo>
                  <a:lnTo>
                    <a:pt x="335191" y="8085"/>
                  </a:lnTo>
                  <a:lnTo>
                    <a:pt x="385033" y="5390"/>
                  </a:lnTo>
                  <a:lnTo>
                    <a:pt x="438016" y="3593"/>
                  </a:lnTo>
                  <a:lnTo>
                    <a:pt x="493094" y="2395"/>
                  </a:lnTo>
                  <a:lnTo>
                    <a:pt x="550274" y="1597"/>
                  </a:lnTo>
                  <a:lnTo>
                    <a:pt x="608855" y="1064"/>
                  </a:lnTo>
                  <a:lnTo>
                    <a:pt x="668370" y="710"/>
                  </a:lnTo>
                  <a:lnTo>
                    <a:pt x="729213" y="473"/>
                  </a:lnTo>
                  <a:lnTo>
                    <a:pt x="790942" y="315"/>
                  </a:lnTo>
                  <a:lnTo>
                    <a:pt x="853261" y="210"/>
                  </a:lnTo>
                  <a:lnTo>
                    <a:pt x="915269" y="140"/>
                  </a:lnTo>
                  <a:lnTo>
                    <a:pt x="977068" y="93"/>
                  </a:lnTo>
                  <a:lnTo>
                    <a:pt x="1038729" y="62"/>
                  </a:lnTo>
                  <a:lnTo>
                    <a:pt x="1100297" y="41"/>
                  </a:lnTo>
                  <a:lnTo>
                    <a:pt x="1161803" y="27"/>
                  </a:lnTo>
                  <a:lnTo>
                    <a:pt x="1223269" y="18"/>
                  </a:lnTo>
                  <a:lnTo>
                    <a:pt x="1281885" y="717"/>
                  </a:lnTo>
                  <a:lnTo>
                    <a:pt x="1338601" y="1889"/>
                  </a:lnTo>
                  <a:lnTo>
                    <a:pt x="1394051" y="3376"/>
                  </a:lnTo>
                  <a:lnTo>
                    <a:pt x="1443717" y="4368"/>
                  </a:lnTo>
                  <a:lnTo>
                    <a:pt x="1489528" y="5028"/>
                  </a:lnTo>
                  <a:lnTo>
                    <a:pt x="1532769" y="5469"/>
                  </a:lnTo>
                  <a:lnTo>
                    <a:pt x="1567946" y="5057"/>
                  </a:lnTo>
                  <a:lnTo>
                    <a:pt x="1597747" y="4077"/>
                  </a:lnTo>
                  <a:lnTo>
                    <a:pt x="1641443" y="1812"/>
                  </a:lnTo>
                  <a:lnTo>
                    <a:pt x="1676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357"/>
            <p:cNvSpPr/>
            <p:nvPr>
              <p:custDataLst>
                <p:tags r:id="rId89"/>
              </p:custDataLst>
            </p:nvPr>
          </p:nvSpPr>
          <p:spPr>
            <a:xfrm>
              <a:off x="1955800" y="4781550"/>
              <a:ext cx="1638301" cy="12701"/>
            </a:xfrm>
            <a:custGeom>
              <a:avLst/>
              <a:gdLst/>
              <a:ahLst/>
              <a:cxnLst/>
              <a:rect l="0" t="0" r="0" b="0"/>
              <a:pathLst>
                <a:path w="1638301" h="12701">
                  <a:moveTo>
                    <a:pt x="0" y="0"/>
                  </a:moveTo>
                  <a:lnTo>
                    <a:pt x="0" y="0"/>
                  </a:lnTo>
                  <a:lnTo>
                    <a:pt x="45826" y="5026"/>
                  </a:lnTo>
                  <a:lnTo>
                    <a:pt x="89512" y="5056"/>
                  </a:lnTo>
                  <a:lnTo>
                    <a:pt x="118941" y="4076"/>
                  </a:lnTo>
                  <a:lnTo>
                    <a:pt x="151261" y="2717"/>
                  </a:lnTo>
                  <a:lnTo>
                    <a:pt x="189035" y="1812"/>
                  </a:lnTo>
                  <a:lnTo>
                    <a:pt x="230446" y="1208"/>
                  </a:lnTo>
                  <a:lnTo>
                    <a:pt x="274280" y="805"/>
                  </a:lnTo>
                  <a:lnTo>
                    <a:pt x="321848" y="536"/>
                  </a:lnTo>
                  <a:lnTo>
                    <a:pt x="371904" y="357"/>
                  </a:lnTo>
                  <a:lnTo>
                    <a:pt x="423619" y="238"/>
                  </a:lnTo>
                  <a:lnTo>
                    <a:pt x="479263" y="159"/>
                  </a:lnTo>
                  <a:lnTo>
                    <a:pt x="537525" y="106"/>
                  </a:lnTo>
                  <a:lnTo>
                    <a:pt x="597534" y="71"/>
                  </a:lnTo>
                  <a:lnTo>
                    <a:pt x="659411" y="47"/>
                  </a:lnTo>
                  <a:lnTo>
                    <a:pt x="722535" y="31"/>
                  </a:lnTo>
                  <a:lnTo>
                    <a:pt x="786490" y="21"/>
                  </a:lnTo>
                  <a:lnTo>
                    <a:pt x="850293" y="719"/>
                  </a:lnTo>
                  <a:lnTo>
                    <a:pt x="913996" y="1891"/>
                  </a:lnTo>
                  <a:lnTo>
                    <a:pt x="977631" y="3377"/>
                  </a:lnTo>
                  <a:lnTo>
                    <a:pt x="1038398" y="4368"/>
                  </a:lnTo>
                  <a:lnTo>
                    <a:pt x="1097254" y="5029"/>
                  </a:lnTo>
                  <a:lnTo>
                    <a:pt x="1154836" y="5469"/>
                  </a:lnTo>
                  <a:lnTo>
                    <a:pt x="1208041" y="6468"/>
                  </a:lnTo>
                  <a:lnTo>
                    <a:pt x="1258327" y="7840"/>
                  </a:lnTo>
                  <a:lnTo>
                    <a:pt x="1306668" y="9460"/>
                  </a:lnTo>
                  <a:lnTo>
                    <a:pt x="1351595" y="10540"/>
                  </a:lnTo>
                  <a:lnTo>
                    <a:pt x="1394247" y="11260"/>
                  </a:lnTo>
                  <a:lnTo>
                    <a:pt x="1435381" y="11740"/>
                  </a:lnTo>
                  <a:lnTo>
                    <a:pt x="1471976" y="12060"/>
                  </a:lnTo>
                  <a:lnTo>
                    <a:pt x="1505545" y="12274"/>
                  </a:lnTo>
                  <a:lnTo>
                    <a:pt x="1537097" y="12416"/>
                  </a:lnTo>
                  <a:lnTo>
                    <a:pt x="1583443" y="12574"/>
                  </a:lnTo>
                  <a:lnTo>
                    <a:pt x="16383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358"/>
            <p:cNvSpPr/>
            <p:nvPr>
              <p:custDataLst>
                <p:tags r:id="rId90"/>
              </p:custDataLst>
            </p:nvPr>
          </p:nvSpPr>
          <p:spPr>
            <a:xfrm>
              <a:off x="1974850" y="4972703"/>
              <a:ext cx="1358901" cy="37448"/>
            </a:xfrm>
            <a:custGeom>
              <a:avLst/>
              <a:gdLst/>
              <a:ahLst/>
              <a:cxnLst/>
              <a:rect l="0" t="0" r="0" b="0"/>
              <a:pathLst>
                <a:path w="1358901" h="37448">
                  <a:moveTo>
                    <a:pt x="0" y="37447"/>
                  </a:moveTo>
                  <a:lnTo>
                    <a:pt x="0" y="37447"/>
                  </a:lnTo>
                  <a:lnTo>
                    <a:pt x="30339" y="34076"/>
                  </a:lnTo>
                  <a:lnTo>
                    <a:pt x="75338" y="28658"/>
                  </a:lnTo>
                  <a:lnTo>
                    <a:pt x="103142" y="25238"/>
                  </a:lnTo>
                  <a:lnTo>
                    <a:pt x="137200" y="22252"/>
                  </a:lnTo>
                  <a:lnTo>
                    <a:pt x="175428" y="19555"/>
                  </a:lnTo>
                  <a:lnTo>
                    <a:pt x="216435" y="17053"/>
                  </a:lnTo>
                  <a:lnTo>
                    <a:pt x="262118" y="13973"/>
                  </a:lnTo>
                  <a:lnTo>
                    <a:pt x="310917" y="10508"/>
                  </a:lnTo>
                  <a:lnTo>
                    <a:pt x="361795" y="6788"/>
                  </a:lnTo>
                  <a:lnTo>
                    <a:pt x="416880" y="4308"/>
                  </a:lnTo>
                  <a:lnTo>
                    <a:pt x="474770" y="2654"/>
                  </a:lnTo>
                  <a:lnTo>
                    <a:pt x="534530" y="1552"/>
                  </a:lnTo>
                  <a:lnTo>
                    <a:pt x="597653" y="817"/>
                  </a:lnTo>
                  <a:lnTo>
                    <a:pt x="663019" y="326"/>
                  </a:lnTo>
                  <a:lnTo>
                    <a:pt x="729879" y="0"/>
                  </a:lnTo>
                  <a:lnTo>
                    <a:pt x="796325" y="1193"/>
                  </a:lnTo>
                  <a:lnTo>
                    <a:pt x="862494" y="3400"/>
                  </a:lnTo>
                  <a:lnTo>
                    <a:pt x="928479" y="6283"/>
                  </a:lnTo>
                  <a:lnTo>
                    <a:pt x="990814" y="8910"/>
                  </a:lnTo>
                  <a:lnTo>
                    <a:pt x="1050715" y="11366"/>
                  </a:lnTo>
                  <a:lnTo>
                    <a:pt x="1108994" y="13710"/>
                  </a:lnTo>
                  <a:lnTo>
                    <a:pt x="1162662" y="15978"/>
                  </a:lnTo>
                  <a:lnTo>
                    <a:pt x="1213258" y="18195"/>
                  </a:lnTo>
                  <a:lnTo>
                    <a:pt x="1261806" y="20379"/>
                  </a:lnTo>
                  <a:lnTo>
                    <a:pt x="1294170" y="21835"/>
                  </a:lnTo>
                  <a:lnTo>
                    <a:pt x="1358900" y="247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59"/>
            <p:cNvSpPr/>
            <p:nvPr>
              <p:custDataLst>
                <p:tags r:id="rId91"/>
              </p:custDataLst>
            </p:nvPr>
          </p:nvSpPr>
          <p:spPr>
            <a:xfrm>
              <a:off x="1987550" y="5156200"/>
              <a:ext cx="1517651" cy="38101"/>
            </a:xfrm>
            <a:custGeom>
              <a:avLst/>
              <a:gdLst/>
              <a:ahLst/>
              <a:cxnLst/>
              <a:rect l="0" t="0" r="0" b="0"/>
              <a:pathLst>
                <a:path w="1517651" h="38101">
                  <a:moveTo>
                    <a:pt x="0" y="38100"/>
                  </a:moveTo>
                  <a:lnTo>
                    <a:pt x="0" y="38100"/>
                  </a:lnTo>
                  <a:lnTo>
                    <a:pt x="30339" y="38100"/>
                  </a:lnTo>
                  <a:lnTo>
                    <a:pt x="77219" y="38100"/>
                  </a:lnTo>
                  <a:lnTo>
                    <a:pt x="106513" y="38100"/>
                  </a:lnTo>
                  <a:lnTo>
                    <a:pt x="143681" y="37395"/>
                  </a:lnTo>
                  <a:lnTo>
                    <a:pt x="186098" y="36218"/>
                  </a:lnTo>
                  <a:lnTo>
                    <a:pt x="232015" y="34729"/>
                  </a:lnTo>
                  <a:lnTo>
                    <a:pt x="283794" y="33031"/>
                  </a:lnTo>
                  <a:lnTo>
                    <a:pt x="339479" y="31193"/>
                  </a:lnTo>
                  <a:lnTo>
                    <a:pt x="397769" y="29261"/>
                  </a:lnTo>
                  <a:lnTo>
                    <a:pt x="461324" y="28679"/>
                  </a:lnTo>
                  <a:lnTo>
                    <a:pt x="528388" y="28997"/>
                  </a:lnTo>
                  <a:lnTo>
                    <a:pt x="597792" y="29915"/>
                  </a:lnTo>
                  <a:lnTo>
                    <a:pt x="669462" y="30527"/>
                  </a:lnTo>
                  <a:lnTo>
                    <a:pt x="742641" y="30934"/>
                  </a:lnTo>
                  <a:lnTo>
                    <a:pt x="816827" y="31206"/>
                  </a:lnTo>
                  <a:lnTo>
                    <a:pt x="890274" y="30681"/>
                  </a:lnTo>
                  <a:lnTo>
                    <a:pt x="963227" y="29626"/>
                  </a:lnTo>
                  <a:lnTo>
                    <a:pt x="1035851" y="28218"/>
                  </a:lnTo>
                  <a:lnTo>
                    <a:pt x="1104729" y="25162"/>
                  </a:lnTo>
                  <a:lnTo>
                    <a:pt x="1171108" y="21008"/>
                  </a:lnTo>
                  <a:lnTo>
                    <a:pt x="1235822" y="16122"/>
                  </a:lnTo>
                  <a:lnTo>
                    <a:pt x="1295898" y="12159"/>
                  </a:lnTo>
                  <a:lnTo>
                    <a:pt x="1352882" y="8811"/>
                  </a:lnTo>
                  <a:lnTo>
                    <a:pt x="1407804" y="5874"/>
                  </a:lnTo>
                  <a:lnTo>
                    <a:pt x="1444420" y="3916"/>
                  </a:lnTo>
                  <a:lnTo>
                    <a:pt x="1517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497"/>
          <p:cNvGrpSpPr/>
          <p:nvPr/>
        </p:nvGrpSpPr>
        <p:grpSpPr>
          <a:xfrm>
            <a:off x="3695700" y="4108711"/>
            <a:ext cx="546101" cy="1247963"/>
            <a:chOff x="3695700" y="4108711"/>
            <a:chExt cx="546101" cy="1247963"/>
          </a:xfrm>
        </p:grpSpPr>
        <p:sp>
          <p:nvSpPr>
            <p:cNvPr id="188" name="SMARTInkShape-2360"/>
            <p:cNvSpPr/>
            <p:nvPr>
              <p:custDataLst>
                <p:tags r:id="rId76"/>
              </p:custDataLst>
            </p:nvPr>
          </p:nvSpPr>
          <p:spPr>
            <a:xfrm>
              <a:off x="3982742" y="4108711"/>
              <a:ext cx="93959" cy="132564"/>
            </a:xfrm>
            <a:custGeom>
              <a:avLst/>
              <a:gdLst/>
              <a:ahLst/>
              <a:cxnLst/>
              <a:rect l="0" t="0" r="0" b="0"/>
              <a:pathLst>
                <a:path w="93959" h="132564">
                  <a:moveTo>
                    <a:pt x="55858" y="6089"/>
                  </a:moveTo>
                  <a:lnTo>
                    <a:pt x="55858" y="6089"/>
                  </a:lnTo>
                  <a:lnTo>
                    <a:pt x="61946" y="0"/>
                  </a:lnTo>
                  <a:lnTo>
                    <a:pt x="41137" y="24181"/>
                  </a:lnTo>
                  <a:lnTo>
                    <a:pt x="19931" y="68696"/>
                  </a:lnTo>
                  <a:lnTo>
                    <a:pt x="5248" y="111522"/>
                  </a:lnTo>
                  <a:lnTo>
                    <a:pt x="0" y="127104"/>
                  </a:lnTo>
                  <a:lnTo>
                    <a:pt x="275" y="129099"/>
                  </a:lnTo>
                  <a:lnTo>
                    <a:pt x="1164" y="130429"/>
                  </a:lnTo>
                  <a:lnTo>
                    <a:pt x="2462" y="131315"/>
                  </a:lnTo>
                  <a:lnTo>
                    <a:pt x="11031" y="132563"/>
                  </a:lnTo>
                  <a:lnTo>
                    <a:pt x="52673" y="122968"/>
                  </a:lnTo>
                  <a:lnTo>
                    <a:pt x="93958" y="120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361"/>
            <p:cNvSpPr/>
            <p:nvPr>
              <p:custDataLst>
                <p:tags r:id="rId77"/>
              </p:custDataLst>
            </p:nvPr>
          </p:nvSpPr>
          <p:spPr>
            <a:xfrm>
              <a:off x="4032250" y="41783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8344" y="10844"/>
                  </a:lnTo>
                  <a:lnTo>
                    <a:pt x="11211" y="54826"/>
                  </a:lnTo>
                  <a:lnTo>
                    <a:pt x="4895" y="9895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362"/>
            <p:cNvSpPr/>
            <p:nvPr>
              <p:custDataLst>
                <p:tags r:id="rId78"/>
              </p:custDataLst>
            </p:nvPr>
          </p:nvSpPr>
          <p:spPr>
            <a:xfrm>
              <a:off x="4134189" y="4121757"/>
              <a:ext cx="107612" cy="126394"/>
            </a:xfrm>
            <a:custGeom>
              <a:avLst/>
              <a:gdLst/>
              <a:ahLst/>
              <a:cxnLst/>
              <a:rect l="0" t="0" r="0" b="0"/>
              <a:pathLst>
                <a:path w="107612" h="126394">
                  <a:moveTo>
                    <a:pt x="12361" y="24793"/>
                  </a:moveTo>
                  <a:lnTo>
                    <a:pt x="12361" y="24793"/>
                  </a:lnTo>
                  <a:lnTo>
                    <a:pt x="8990" y="21422"/>
                  </a:lnTo>
                  <a:lnTo>
                    <a:pt x="5454" y="19767"/>
                  </a:lnTo>
                  <a:lnTo>
                    <a:pt x="3523" y="19326"/>
                  </a:lnTo>
                  <a:lnTo>
                    <a:pt x="2235" y="18326"/>
                  </a:lnTo>
                  <a:lnTo>
                    <a:pt x="805" y="15333"/>
                  </a:lnTo>
                  <a:lnTo>
                    <a:pt x="0" y="6311"/>
                  </a:lnTo>
                  <a:lnTo>
                    <a:pt x="592" y="4005"/>
                  </a:lnTo>
                  <a:lnTo>
                    <a:pt x="1693" y="2467"/>
                  </a:lnTo>
                  <a:lnTo>
                    <a:pt x="3132" y="1442"/>
                  </a:lnTo>
                  <a:lnTo>
                    <a:pt x="18642" y="0"/>
                  </a:lnTo>
                  <a:lnTo>
                    <a:pt x="31380" y="3426"/>
                  </a:lnTo>
                  <a:lnTo>
                    <a:pt x="42686" y="9652"/>
                  </a:lnTo>
                  <a:lnTo>
                    <a:pt x="53017" y="21091"/>
                  </a:lnTo>
                  <a:lnTo>
                    <a:pt x="58182" y="29262"/>
                  </a:lnTo>
                  <a:lnTo>
                    <a:pt x="59067" y="41361"/>
                  </a:lnTo>
                  <a:lnTo>
                    <a:pt x="58314" y="48538"/>
                  </a:lnTo>
                  <a:lnTo>
                    <a:pt x="51835" y="62157"/>
                  </a:lnTo>
                  <a:lnTo>
                    <a:pt x="24279" y="103929"/>
                  </a:lnTo>
                  <a:lnTo>
                    <a:pt x="23128" y="107889"/>
                  </a:lnTo>
                  <a:lnTo>
                    <a:pt x="23067" y="111235"/>
                  </a:lnTo>
                  <a:lnTo>
                    <a:pt x="23732" y="114171"/>
                  </a:lnTo>
                  <a:lnTo>
                    <a:pt x="26292" y="116834"/>
                  </a:lnTo>
                  <a:lnTo>
                    <a:pt x="34780" y="121674"/>
                  </a:lnTo>
                  <a:lnTo>
                    <a:pt x="58182" y="125461"/>
                  </a:lnTo>
                  <a:lnTo>
                    <a:pt x="107611" y="1263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363"/>
            <p:cNvSpPr/>
            <p:nvPr>
              <p:custDataLst>
                <p:tags r:id="rId79"/>
              </p:custDataLst>
            </p:nvPr>
          </p:nvSpPr>
          <p:spPr>
            <a:xfrm>
              <a:off x="3869096" y="4445960"/>
              <a:ext cx="80605" cy="164141"/>
            </a:xfrm>
            <a:custGeom>
              <a:avLst/>
              <a:gdLst/>
              <a:ahLst/>
              <a:cxnLst/>
              <a:rect l="0" t="0" r="0" b="0"/>
              <a:pathLst>
                <a:path w="80605" h="164141">
                  <a:moveTo>
                    <a:pt x="48854" y="11740"/>
                  </a:moveTo>
                  <a:lnTo>
                    <a:pt x="48854" y="11740"/>
                  </a:lnTo>
                  <a:lnTo>
                    <a:pt x="48854" y="8369"/>
                  </a:lnTo>
                  <a:lnTo>
                    <a:pt x="49559" y="7376"/>
                  </a:lnTo>
                  <a:lnTo>
                    <a:pt x="50736" y="6714"/>
                  </a:lnTo>
                  <a:lnTo>
                    <a:pt x="52225" y="6273"/>
                  </a:lnTo>
                  <a:lnTo>
                    <a:pt x="53218" y="5273"/>
                  </a:lnTo>
                  <a:lnTo>
                    <a:pt x="54942" y="0"/>
                  </a:lnTo>
                  <a:lnTo>
                    <a:pt x="55126" y="2695"/>
                  </a:lnTo>
                  <a:lnTo>
                    <a:pt x="34149" y="41781"/>
                  </a:lnTo>
                  <a:lnTo>
                    <a:pt x="11769" y="87446"/>
                  </a:lnTo>
                  <a:lnTo>
                    <a:pt x="0" y="127142"/>
                  </a:lnTo>
                  <a:lnTo>
                    <a:pt x="57" y="131008"/>
                  </a:lnTo>
                  <a:lnTo>
                    <a:pt x="800" y="133585"/>
                  </a:lnTo>
                  <a:lnTo>
                    <a:pt x="2001" y="135303"/>
                  </a:lnTo>
                  <a:lnTo>
                    <a:pt x="4213" y="135038"/>
                  </a:lnTo>
                  <a:lnTo>
                    <a:pt x="48532" y="102384"/>
                  </a:lnTo>
                  <a:lnTo>
                    <a:pt x="59577" y="96688"/>
                  </a:lnTo>
                  <a:lnTo>
                    <a:pt x="62352" y="95889"/>
                  </a:lnTo>
                  <a:lnTo>
                    <a:pt x="69200" y="96882"/>
                  </a:lnTo>
                  <a:lnTo>
                    <a:pt x="73001" y="98135"/>
                  </a:lnTo>
                  <a:lnTo>
                    <a:pt x="75535" y="101086"/>
                  </a:lnTo>
                  <a:lnTo>
                    <a:pt x="78351" y="110011"/>
                  </a:lnTo>
                  <a:lnTo>
                    <a:pt x="80545" y="156855"/>
                  </a:lnTo>
                  <a:lnTo>
                    <a:pt x="80604" y="164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364"/>
            <p:cNvSpPr/>
            <p:nvPr>
              <p:custDataLst>
                <p:tags r:id="rId80"/>
              </p:custDataLst>
            </p:nvPr>
          </p:nvSpPr>
          <p:spPr>
            <a:xfrm>
              <a:off x="4038600" y="4470400"/>
              <a:ext cx="22422" cy="139701"/>
            </a:xfrm>
            <a:custGeom>
              <a:avLst/>
              <a:gdLst/>
              <a:ahLst/>
              <a:cxnLst/>
              <a:rect l="0" t="0" r="0" b="0"/>
              <a:pathLst>
                <a:path w="22422" h="139701">
                  <a:moveTo>
                    <a:pt x="19050" y="0"/>
                  </a:moveTo>
                  <a:lnTo>
                    <a:pt x="19050" y="0"/>
                  </a:lnTo>
                  <a:lnTo>
                    <a:pt x="22421" y="10113"/>
                  </a:lnTo>
                  <a:lnTo>
                    <a:pt x="19036" y="48408"/>
                  </a:lnTo>
                  <a:lnTo>
                    <a:pt x="10030" y="87878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65"/>
            <p:cNvSpPr/>
            <p:nvPr>
              <p:custDataLst>
                <p:tags r:id="rId81"/>
              </p:custDataLst>
            </p:nvPr>
          </p:nvSpPr>
          <p:spPr>
            <a:xfrm>
              <a:off x="3832571" y="4731011"/>
              <a:ext cx="51812" cy="164840"/>
            </a:xfrm>
            <a:custGeom>
              <a:avLst/>
              <a:gdLst/>
              <a:ahLst/>
              <a:cxnLst/>
              <a:rect l="0" t="0" r="0" b="0"/>
              <a:pathLst>
                <a:path w="51812" h="164840">
                  <a:moveTo>
                    <a:pt x="28229" y="6089"/>
                  </a:moveTo>
                  <a:lnTo>
                    <a:pt x="28229" y="6089"/>
                  </a:lnTo>
                  <a:lnTo>
                    <a:pt x="28229" y="622"/>
                  </a:lnTo>
                  <a:lnTo>
                    <a:pt x="27523" y="327"/>
                  </a:lnTo>
                  <a:lnTo>
                    <a:pt x="24858" y="0"/>
                  </a:lnTo>
                  <a:lnTo>
                    <a:pt x="23160" y="1325"/>
                  </a:lnTo>
                  <a:lnTo>
                    <a:pt x="19391" y="6558"/>
                  </a:lnTo>
                  <a:lnTo>
                    <a:pt x="9130" y="46202"/>
                  </a:lnTo>
                  <a:lnTo>
                    <a:pt x="0" y="90890"/>
                  </a:lnTo>
                  <a:lnTo>
                    <a:pt x="1102" y="102809"/>
                  </a:lnTo>
                  <a:lnTo>
                    <a:pt x="3794" y="106552"/>
                  </a:lnTo>
                  <a:lnTo>
                    <a:pt x="7705" y="109048"/>
                  </a:lnTo>
                  <a:lnTo>
                    <a:pt x="12430" y="110712"/>
                  </a:lnTo>
                  <a:lnTo>
                    <a:pt x="16285" y="110410"/>
                  </a:lnTo>
                  <a:lnTo>
                    <a:pt x="19561" y="108797"/>
                  </a:lnTo>
                  <a:lnTo>
                    <a:pt x="44427" y="86915"/>
                  </a:lnTo>
                  <a:lnTo>
                    <a:pt x="47494" y="85373"/>
                  </a:lnTo>
                  <a:lnTo>
                    <a:pt x="49539" y="85050"/>
                  </a:lnTo>
                  <a:lnTo>
                    <a:pt x="50902" y="85541"/>
                  </a:lnTo>
                  <a:lnTo>
                    <a:pt x="51811" y="86574"/>
                  </a:lnTo>
                  <a:lnTo>
                    <a:pt x="48002" y="129278"/>
                  </a:lnTo>
                  <a:lnTo>
                    <a:pt x="47279" y="164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66"/>
            <p:cNvSpPr/>
            <p:nvPr>
              <p:custDataLst>
                <p:tags r:id="rId82"/>
              </p:custDataLst>
            </p:nvPr>
          </p:nvSpPr>
          <p:spPr>
            <a:xfrm>
              <a:off x="3957974" y="4757033"/>
              <a:ext cx="74277" cy="129305"/>
            </a:xfrm>
            <a:custGeom>
              <a:avLst/>
              <a:gdLst/>
              <a:ahLst/>
              <a:cxnLst/>
              <a:rect l="0" t="0" r="0" b="0"/>
              <a:pathLst>
                <a:path w="74277" h="129305">
                  <a:moveTo>
                    <a:pt x="74276" y="5467"/>
                  </a:moveTo>
                  <a:lnTo>
                    <a:pt x="74276" y="5467"/>
                  </a:lnTo>
                  <a:lnTo>
                    <a:pt x="70905" y="2096"/>
                  </a:lnTo>
                  <a:lnTo>
                    <a:pt x="65487" y="441"/>
                  </a:lnTo>
                  <a:lnTo>
                    <a:pt x="62067" y="0"/>
                  </a:lnTo>
                  <a:lnTo>
                    <a:pt x="37027" y="16233"/>
                  </a:lnTo>
                  <a:lnTo>
                    <a:pt x="16280" y="43386"/>
                  </a:lnTo>
                  <a:lnTo>
                    <a:pt x="2403" y="87119"/>
                  </a:lnTo>
                  <a:lnTo>
                    <a:pt x="0" y="103845"/>
                  </a:lnTo>
                  <a:lnTo>
                    <a:pt x="2694" y="116453"/>
                  </a:lnTo>
                  <a:lnTo>
                    <a:pt x="5388" y="121791"/>
                  </a:lnTo>
                  <a:lnTo>
                    <a:pt x="9301" y="125350"/>
                  </a:lnTo>
                  <a:lnTo>
                    <a:pt x="19292" y="129304"/>
                  </a:lnTo>
                  <a:lnTo>
                    <a:pt x="30788" y="127298"/>
                  </a:lnTo>
                  <a:lnTo>
                    <a:pt x="43660" y="120292"/>
                  </a:lnTo>
                  <a:lnTo>
                    <a:pt x="58787" y="107771"/>
                  </a:lnTo>
                  <a:lnTo>
                    <a:pt x="67392" y="92798"/>
                  </a:lnTo>
                  <a:lnTo>
                    <a:pt x="70510" y="76031"/>
                  </a:lnTo>
                  <a:lnTo>
                    <a:pt x="69545" y="56820"/>
                  </a:lnTo>
                  <a:lnTo>
                    <a:pt x="61119" y="38403"/>
                  </a:lnTo>
                  <a:lnTo>
                    <a:pt x="48673" y="23633"/>
                  </a:lnTo>
                  <a:lnTo>
                    <a:pt x="23476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367"/>
            <p:cNvSpPr/>
            <p:nvPr>
              <p:custDataLst>
                <p:tags r:id="rId83"/>
              </p:custDataLst>
            </p:nvPr>
          </p:nvSpPr>
          <p:spPr>
            <a:xfrm>
              <a:off x="3818059" y="5213350"/>
              <a:ext cx="94762" cy="143324"/>
            </a:xfrm>
            <a:custGeom>
              <a:avLst/>
              <a:gdLst/>
              <a:ahLst/>
              <a:cxnLst/>
              <a:rect l="0" t="0" r="0" b="0"/>
              <a:pathLst>
                <a:path w="94762" h="143324">
                  <a:moveTo>
                    <a:pt x="80841" y="6350"/>
                  </a:moveTo>
                  <a:lnTo>
                    <a:pt x="80841" y="6350"/>
                  </a:lnTo>
                  <a:lnTo>
                    <a:pt x="60119" y="4469"/>
                  </a:lnTo>
                  <a:lnTo>
                    <a:pt x="23985" y="261"/>
                  </a:lnTo>
                  <a:lnTo>
                    <a:pt x="6989" y="22"/>
                  </a:lnTo>
                  <a:lnTo>
                    <a:pt x="6206" y="720"/>
                  </a:lnTo>
                  <a:lnTo>
                    <a:pt x="5337" y="3377"/>
                  </a:lnTo>
                  <a:lnTo>
                    <a:pt x="8713" y="8792"/>
                  </a:lnTo>
                  <a:lnTo>
                    <a:pt x="43351" y="53803"/>
                  </a:lnTo>
                  <a:lnTo>
                    <a:pt x="55229" y="78579"/>
                  </a:lnTo>
                  <a:lnTo>
                    <a:pt x="56993" y="95366"/>
                  </a:lnTo>
                  <a:lnTo>
                    <a:pt x="56476" y="103794"/>
                  </a:lnTo>
                  <a:lnTo>
                    <a:pt x="50256" y="116922"/>
                  </a:lnTo>
                  <a:lnTo>
                    <a:pt x="29017" y="136847"/>
                  </a:lnTo>
                  <a:lnTo>
                    <a:pt x="18767" y="141960"/>
                  </a:lnTo>
                  <a:lnTo>
                    <a:pt x="14058" y="143323"/>
                  </a:lnTo>
                  <a:lnTo>
                    <a:pt x="10214" y="142821"/>
                  </a:lnTo>
                  <a:lnTo>
                    <a:pt x="6945" y="141075"/>
                  </a:lnTo>
                  <a:lnTo>
                    <a:pt x="4060" y="138500"/>
                  </a:lnTo>
                  <a:lnTo>
                    <a:pt x="855" y="131875"/>
                  </a:lnTo>
                  <a:lnTo>
                    <a:pt x="0" y="128134"/>
                  </a:lnTo>
                  <a:lnTo>
                    <a:pt x="1547" y="124228"/>
                  </a:lnTo>
                  <a:lnTo>
                    <a:pt x="21119" y="105939"/>
                  </a:lnTo>
                  <a:lnTo>
                    <a:pt x="63830" y="75935"/>
                  </a:lnTo>
                  <a:lnTo>
                    <a:pt x="84503" y="57072"/>
                  </a:lnTo>
                  <a:lnTo>
                    <a:pt x="92581" y="44415"/>
                  </a:lnTo>
                  <a:lnTo>
                    <a:pt x="94761" y="31734"/>
                  </a:lnTo>
                  <a:lnTo>
                    <a:pt x="94355" y="25390"/>
                  </a:lnTo>
                  <a:lnTo>
                    <a:pt x="90139" y="14576"/>
                  </a:lnTo>
                  <a:lnTo>
                    <a:pt x="87040" y="9718"/>
                  </a:lnTo>
                  <a:lnTo>
                    <a:pt x="70426" y="4319"/>
                  </a:lnTo>
                  <a:lnTo>
                    <a:pt x="363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368"/>
            <p:cNvSpPr/>
            <p:nvPr>
              <p:custDataLst>
                <p:tags r:id="rId84"/>
              </p:custDataLst>
            </p:nvPr>
          </p:nvSpPr>
          <p:spPr>
            <a:xfrm>
              <a:off x="3771900" y="4994814"/>
              <a:ext cx="79906" cy="123287"/>
            </a:xfrm>
            <a:custGeom>
              <a:avLst/>
              <a:gdLst/>
              <a:ahLst/>
              <a:cxnLst/>
              <a:rect l="0" t="0" r="0" b="0"/>
              <a:pathLst>
                <a:path w="79906" h="123287">
                  <a:moveTo>
                    <a:pt x="0" y="15336"/>
                  </a:moveTo>
                  <a:lnTo>
                    <a:pt x="0" y="15336"/>
                  </a:lnTo>
                  <a:lnTo>
                    <a:pt x="3371" y="11965"/>
                  </a:lnTo>
                  <a:lnTo>
                    <a:pt x="32603" y="409"/>
                  </a:lnTo>
                  <a:lnTo>
                    <a:pt x="42947" y="0"/>
                  </a:lnTo>
                  <a:lnTo>
                    <a:pt x="52954" y="2876"/>
                  </a:lnTo>
                  <a:lnTo>
                    <a:pt x="64458" y="8857"/>
                  </a:lnTo>
                  <a:lnTo>
                    <a:pt x="68371" y="12428"/>
                  </a:lnTo>
                  <a:lnTo>
                    <a:pt x="72721" y="20158"/>
                  </a:lnTo>
                  <a:lnTo>
                    <a:pt x="75169" y="29073"/>
                  </a:lnTo>
                  <a:lnTo>
                    <a:pt x="74101" y="31549"/>
                  </a:lnTo>
                  <a:lnTo>
                    <a:pt x="69153" y="36182"/>
                  </a:lnTo>
                  <a:lnTo>
                    <a:pt x="58433" y="42758"/>
                  </a:lnTo>
                  <a:lnTo>
                    <a:pt x="40536" y="46706"/>
                  </a:lnTo>
                  <a:lnTo>
                    <a:pt x="40429" y="46832"/>
                  </a:lnTo>
                  <a:lnTo>
                    <a:pt x="42193" y="46974"/>
                  </a:lnTo>
                  <a:lnTo>
                    <a:pt x="64582" y="62980"/>
                  </a:lnTo>
                  <a:lnTo>
                    <a:pt x="73623" y="70848"/>
                  </a:lnTo>
                  <a:lnTo>
                    <a:pt x="78582" y="79049"/>
                  </a:lnTo>
                  <a:lnTo>
                    <a:pt x="79905" y="83211"/>
                  </a:lnTo>
                  <a:lnTo>
                    <a:pt x="79375" y="87397"/>
                  </a:lnTo>
                  <a:lnTo>
                    <a:pt x="75024" y="95811"/>
                  </a:lnTo>
                  <a:lnTo>
                    <a:pt x="57899" y="108481"/>
                  </a:lnTo>
                  <a:lnTo>
                    <a:pt x="31898" y="119630"/>
                  </a:lnTo>
                  <a:lnTo>
                    <a:pt x="6350" y="1232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69"/>
            <p:cNvSpPr/>
            <p:nvPr>
              <p:custDataLst>
                <p:tags r:id="rId85"/>
              </p:custDataLst>
            </p:nvPr>
          </p:nvSpPr>
          <p:spPr>
            <a:xfrm>
              <a:off x="3695700" y="5170384"/>
              <a:ext cx="78083" cy="149978"/>
            </a:xfrm>
            <a:custGeom>
              <a:avLst/>
              <a:gdLst/>
              <a:ahLst/>
              <a:cxnLst/>
              <a:rect l="0" t="0" r="0" b="0"/>
              <a:pathLst>
                <a:path w="78083" h="149978">
                  <a:moveTo>
                    <a:pt x="0" y="17566"/>
                  </a:moveTo>
                  <a:lnTo>
                    <a:pt x="0" y="17566"/>
                  </a:lnTo>
                  <a:lnTo>
                    <a:pt x="15111" y="2455"/>
                  </a:lnTo>
                  <a:lnTo>
                    <a:pt x="22944" y="267"/>
                  </a:lnTo>
                  <a:lnTo>
                    <a:pt x="33481" y="0"/>
                  </a:lnTo>
                  <a:lnTo>
                    <a:pt x="45219" y="2233"/>
                  </a:lnTo>
                  <a:lnTo>
                    <a:pt x="49902" y="5227"/>
                  </a:lnTo>
                  <a:lnTo>
                    <a:pt x="56986" y="14199"/>
                  </a:lnTo>
                  <a:lnTo>
                    <a:pt x="64941" y="34521"/>
                  </a:lnTo>
                  <a:lnTo>
                    <a:pt x="65787" y="48385"/>
                  </a:lnTo>
                  <a:lnTo>
                    <a:pt x="65024" y="55045"/>
                  </a:lnTo>
                  <a:lnTo>
                    <a:pt x="60414" y="64327"/>
                  </a:lnTo>
                  <a:lnTo>
                    <a:pt x="49885" y="73519"/>
                  </a:lnTo>
                  <a:lnTo>
                    <a:pt x="45956" y="76035"/>
                  </a:lnTo>
                  <a:lnTo>
                    <a:pt x="42632" y="77006"/>
                  </a:lnTo>
                  <a:lnTo>
                    <a:pt x="39710" y="76948"/>
                  </a:lnTo>
                  <a:lnTo>
                    <a:pt x="33322" y="75157"/>
                  </a:lnTo>
                  <a:lnTo>
                    <a:pt x="32798" y="74304"/>
                  </a:lnTo>
                  <a:lnTo>
                    <a:pt x="32215" y="71476"/>
                  </a:lnTo>
                  <a:lnTo>
                    <a:pt x="33471" y="70439"/>
                  </a:lnTo>
                  <a:lnTo>
                    <a:pt x="41981" y="68980"/>
                  </a:lnTo>
                  <a:lnTo>
                    <a:pt x="53439" y="69254"/>
                  </a:lnTo>
                  <a:lnTo>
                    <a:pt x="61615" y="71818"/>
                  </a:lnTo>
                  <a:lnTo>
                    <a:pt x="68071" y="79072"/>
                  </a:lnTo>
                  <a:lnTo>
                    <a:pt x="77965" y="100977"/>
                  </a:lnTo>
                  <a:lnTo>
                    <a:pt x="78082" y="107040"/>
                  </a:lnTo>
                  <a:lnTo>
                    <a:pt x="74449" y="119421"/>
                  </a:lnTo>
                  <a:lnTo>
                    <a:pt x="64470" y="134920"/>
                  </a:lnTo>
                  <a:lnTo>
                    <a:pt x="49206" y="148449"/>
                  </a:lnTo>
                  <a:lnTo>
                    <a:pt x="43387" y="149977"/>
                  </a:lnTo>
                  <a:lnTo>
                    <a:pt x="19050" y="1445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70"/>
            <p:cNvSpPr/>
            <p:nvPr>
              <p:custDataLst>
                <p:tags r:id="rId86"/>
              </p:custDataLst>
            </p:nvPr>
          </p:nvSpPr>
          <p:spPr>
            <a:xfrm>
              <a:off x="3896901" y="4980323"/>
              <a:ext cx="59150" cy="131428"/>
            </a:xfrm>
            <a:custGeom>
              <a:avLst/>
              <a:gdLst/>
              <a:ahLst/>
              <a:cxnLst/>
              <a:rect l="0" t="0" r="0" b="0"/>
              <a:pathLst>
                <a:path w="59150" h="131428">
                  <a:moveTo>
                    <a:pt x="59149" y="48877"/>
                  </a:moveTo>
                  <a:lnTo>
                    <a:pt x="59149" y="48877"/>
                  </a:lnTo>
                  <a:lnTo>
                    <a:pt x="55778" y="45506"/>
                  </a:lnTo>
                  <a:lnTo>
                    <a:pt x="53682" y="33297"/>
                  </a:lnTo>
                  <a:lnTo>
                    <a:pt x="53060" y="16274"/>
                  </a:lnTo>
                  <a:lnTo>
                    <a:pt x="51562" y="11619"/>
                  </a:lnTo>
                  <a:lnTo>
                    <a:pt x="46135" y="4566"/>
                  </a:lnTo>
                  <a:lnTo>
                    <a:pt x="39018" y="961"/>
                  </a:lnTo>
                  <a:lnTo>
                    <a:pt x="35145" y="0"/>
                  </a:lnTo>
                  <a:lnTo>
                    <a:pt x="27079" y="812"/>
                  </a:lnTo>
                  <a:lnTo>
                    <a:pt x="22952" y="2017"/>
                  </a:lnTo>
                  <a:lnTo>
                    <a:pt x="14604" y="9000"/>
                  </a:lnTo>
                  <a:lnTo>
                    <a:pt x="3852" y="24832"/>
                  </a:lnTo>
                  <a:lnTo>
                    <a:pt x="0" y="35368"/>
                  </a:lnTo>
                  <a:lnTo>
                    <a:pt x="640" y="42402"/>
                  </a:lnTo>
                  <a:lnTo>
                    <a:pt x="5158" y="47881"/>
                  </a:lnTo>
                  <a:lnTo>
                    <a:pt x="8338" y="50330"/>
                  </a:lnTo>
                  <a:lnTo>
                    <a:pt x="12575" y="51256"/>
                  </a:lnTo>
                  <a:lnTo>
                    <a:pt x="22927" y="50405"/>
                  </a:lnTo>
                  <a:lnTo>
                    <a:pt x="32702" y="45793"/>
                  </a:lnTo>
                  <a:lnTo>
                    <a:pt x="41045" y="39040"/>
                  </a:lnTo>
                  <a:lnTo>
                    <a:pt x="49003" y="28010"/>
                  </a:lnTo>
                  <a:lnTo>
                    <a:pt x="51112" y="22434"/>
                  </a:lnTo>
                  <a:lnTo>
                    <a:pt x="52380" y="22076"/>
                  </a:lnTo>
                  <a:lnTo>
                    <a:pt x="53931" y="23248"/>
                  </a:lnTo>
                  <a:lnTo>
                    <a:pt x="55670" y="25441"/>
                  </a:lnTo>
                  <a:lnTo>
                    <a:pt x="58462" y="49944"/>
                  </a:lnTo>
                  <a:lnTo>
                    <a:pt x="59059" y="94887"/>
                  </a:lnTo>
                  <a:lnTo>
                    <a:pt x="52799" y="131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498"/>
          <p:cNvGrpSpPr/>
          <p:nvPr/>
        </p:nvGrpSpPr>
        <p:grpSpPr>
          <a:xfrm>
            <a:off x="4503945" y="3221026"/>
            <a:ext cx="1040432" cy="1028105"/>
            <a:chOff x="4503945" y="3221026"/>
            <a:chExt cx="1040432" cy="1028105"/>
          </a:xfrm>
        </p:grpSpPr>
        <p:sp>
          <p:nvSpPr>
            <p:cNvPr id="200" name="SMARTInkShape-2371"/>
            <p:cNvSpPr/>
            <p:nvPr>
              <p:custDataLst>
                <p:tags r:id="rId63"/>
              </p:custDataLst>
            </p:nvPr>
          </p:nvSpPr>
          <p:spPr>
            <a:xfrm>
              <a:off x="4503945" y="3234842"/>
              <a:ext cx="112506" cy="167037"/>
            </a:xfrm>
            <a:custGeom>
              <a:avLst/>
              <a:gdLst/>
              <a:ahLst/>
              <a:cxnLst/>
              <a:rect l="0" t="0" r="0" b="0"/>
              <a:pathLst>
                <a:path w="112506" h="167037">
                  <a:moveTo>
                    <a:pt x="68055" y="3658"/>
                  </a:moveTo>
                  <a:lnTo>
                    <a:pt x="68055" y="3658"/>
                  </a:lnTo>
                  <a:lnTo>
                    <a:pt x="68055" y="0"/>
                  </a:lnTo>
                  <a:lnTo>
                    <a:pt x="68055" y="1562"/>
                  </a:lnTo>
                  <a:lnTo>
                    <a:pt x="44188" y="46090"/>
                  </a:lnTo>
                  <a:lnTo>
                    <a:pt x="26024" y="84947"/>
                  </a:lnTo>
                  <a:lnTo>
                    <a:pt x="6476" y="131476"/>
                  </a:lnTo>
                  <a:lnTo>
                    <a:pt x="656" y="148069"/>
                  </a:lnTo>
                  <a:lnTo>
                    <a:pt x="0" y="156741"/>
                  </a:lnTo>
                  <a:lnTo>
                    <a:pt x="2060" y="162947"/>
                  </a:lnTo>
                  <a:lnTo>
                    <a:pt x="4303" y="164884"/>
                  </a:lnTo>
                  <a:lnTo>
                    <a:pt x="10558" y="167036"/>
                  </a:lnTo>
                  <a:lnTo>
                    <a:pt x="50910" y="161624"/>
                  </a:lnTo>
                  <a:lnTo>
                    <a:pt x="96976" y="151520"/>
                  </a:lnTo>
                  <a:lnTo>
                    <a:pt x="112505" y="149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372"/>
            <p:cNvSpPr/>
            <p:nvPr>
              <p:custDataLst>
                <p:tags r:id="rId64"/>
              </p:custDataLst>
            </p:nvPr>
          </p:nvSpPr>
          <p:spPr>
            <a:xfrm>
              <a:off x="4578350" y="3334894"/>
              <a:ext cx="30684" cy="132207"/>
            </a:xfrm>
            <a:custGeom>
              <a:avLst/>
              <a:gdLst/>
              <a:ahLst/>
              <a:cxnLst/>
              <a:rect l="0" t="0" r="0" b="0"/>
              <a:pathLst>
                <a:path w="30684" h="132207">
                  <a:moveTo>
                    <a:pt x="25400" y="11556"/>
                  </a:moveTo>
                  <a:lnTo>
                    <a:pt x="25400" y="11556"/>
                  </a:lnTo>
                  <a:lnTo>
                    <a:pt x="22029" y="8185"/>
                  </a:lnTo>
                  <a:lnTo>
                    <a:pt x="21742" y="6486"/>
                  </a:lnTo>
                  <a:lnTo>
                    <a:pt x="22255" y="4649"/>
                  </a:lnTo>
                  <a:lnTo>
                    <a:pt x="23304" y="2718"/>
                  </a:lnTo>
                  <a:lnTo>
                    <a:pt x="24708" y="1430"/>
                  </a:lnTo>
                  <a:lnTo>
                    <a:pt x="28150" y="0"/>
                  </a:lnTo>
                  <a:lnTo>
                    <a:pt x="29350" y="1030"/>
                  </a:lnTo>
                  <a:lnTo>
                    <a:pt x="30683" y="5937"/>
                  </a:lnTo>
                  <a:lnTo>
                    <a:pt x="22818" y="44320"/>
                  </a:lnTo>
                  <a:lnTo>
                    <a:pt x="10361" y="83435"/>
                  </a:lnTo>
                  <a:lnTo>
                    <a:pt x="0" y="132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73"/>
            <p:cNvSpPr/>
            <p:nvPr>
              <p:custDataLst>
                <p:tags r:id="rId65"/>
              </p:custDataLst>
            </p:nvPr>
          </p:nvSpPr>
          <p:spPr>
            <a:xfrm>
              <a:off x="5000096" y="3640513"/>
              <a:ext cx="143405" cy="283788"/>
            </a:xfrm>
            <a:custGeom>
              <a:avLst/>
              <a:gdLst/>
              <a:ahLst/>
              <a:cxnLst/>
              <a:rect l="0" t="0" r="0" b="0"/>
              <a:pathLst>
                <a:path w="143405" h="283788">
                  <a:moveTo>
                    <a:pt x="143404" y="144087"/>
                  </a:moveTo>
                  <a:lnTo>
                    <a:pt x="143404" y="144087"/>
                  </a:lnTo>
                  <a:lnTo>
                    <a:pt x="99957" y="126375"/>
                  </a:lnTo>
                  <a:lnTo>
                    <a:pt x="86700" y="119516"/>
                  </a:lnTo>
                  <a:lnTo>
                    <a:pt x="75634" y="108002"/>
                  </a:lnTo>
                  <a:lnTo>
                    <a:pt x="61470" y="81890"/>
                  </a:lnTo>
                  <a:lnTo>
                    <a:pt x="57031" y="70872"/>
                  </a:lnTo>
                  <a:lnTo>
                    <a:pt x="55863" y="49223"/>
                  </a:lnTo>
                  <a:lnTo>
                    <a:pt x="60752" y="29958"/>
                  </a:lnTo>
                  <a:lnTo>
                    <a:pt x="69981" y="16693"/>
                  </a:lnTo>
                  <a:lnTo>
                    <a:pt x="83706" y="4662"/>
                  </a:lnTo>
                  <a:lnTo>
                    <a:pt x="96175" y="982"/>
                  </a:lnTo>
                  <a:lnTo>
                    <a:pt x="103452" y="0"/>
                  </a:lnTo>
                  <a:lnTo>
                    <a:pt x="115299" y="2672"/>
                  </a:lnTo>
                  <a:lnTo>
                    <a:pt x="120434" y="5361"/>
                  </a:lnTo>
                  <a:lnTo>
                    <a:pt x="128021" y="15873"/>
                  </a:lnTo>
                  <a:lnTo>
                    <a:pt x="131032" y="22628"/>
                  </a:lnTo>
                  <a:lnTo>
                    <a:pt x="130614" y="41422"/>
                  </a:lnTo>
                  <a:lnTo>
                    <a:pt x="118683" y="77684"/>
                  </a:lnTo>
                  <a:lnTo>
                    <a:pt x="97273" y="117827"/>
                  </a:lnTo>
                  <a:lnTo>
                    <a:pt x="73056" y="154651"/>
                  </a:lnTo>
                  <a:lnTo>
                    <a:pt x="42959" y="195327"/>
                  </a:lnTo>
                  <a:lnTo>
                    <a:pt x="7176" y="238818"/>
                  </a:lnTo>
                  <a:lnTo>
                    <a:pt x="264" y="248120"/>
                  </a:lnTo>
                  <a:lnTo>
                    <a:pt x="0" y="249426"/>
                  </a:lnTo>
                  <a:lnTo>
                    <a:pt x="529" y="250296"/>
                  </a:lnTo>
                  <a:lnTo>
                    <a:pt x="1587" y="250877"/>
                  </a:lnTo>
                  <a:lnTo>
                    <a:pt x="33427" y="229093"/>
                  </a:lnTo>
                  <a:lnTo>
                    <a:pt x="36220" y="228274"/>
                  </a:lnTo>
                  <a:lnTo>
                    <a:pt x="38081" y="228434"/>
                  </a:lnTo>
                  <a:lnTo>
                    <a:pt x="39322" y="229246"/>
                  </a:lnTo>
                  <a:lnTo>
                    <a:pt x="40150" y="230493"/>
                  </a:lnTo>
                  <a:lnTo>
                    <a:pt x="41314" y="235619"/>
                  </a:lnTo>
                  <a:lnTo>
                    <a:pt x="38288" y="244977"/>
                  </a:lnTo>
                  <a:lnTo>
                    <a:pt x="38754" y="248741"/>
                  </a:lnTo>
                  <a:lnTo>
                    <a:pt x="43036" y="256687"/>
                  </a:lnTo>
                  <a:lnTo>
                    <a:pt x="57282" y="272580"/>
                  </a:lnTo>
                  <a:lnTo>
                    <a:pt x="73554" y="283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74"/>
            <p:cNvSpPr/>
            <p:nvPr>
              <p:custDataLst>
                <p:tags r:id="rId66"/>
              </p:custDataLst>
            </p:nvPr>
          </p:nvSpPr>
          <p:spPr>
            <a:xfrm>
              <a:off x="5422866" y="3221026"/>
              <a:ext cx="121511" cy="239725"/>
            </a:xfrm>
            <a:custGeom>
              <a:avLst/>
              <a:gdLst/>
              <a:ahLst/>
              <a:cxnLst/>
              <a:rect l="0" t="0" r="0" b="0"/>
              <a:pathLst>
                <a:path w="121511" h="239725">
                  <a:moveTo>
                    <a:pt x="69884" y="49224"/>
                  </a:moveTo>
                  <a:lnTo>
                    <a:pt x="69884" y="49224"/>
                  </a:lnTo>
                  <a:lnTo>
                    <a:pt x="92374" y="32201"/>
                  </a:lnTo>
                  <a:lnTo>
                    <a:pt x="92638" y="30114"/>
                  </a:lnTo>
                  <a:lnTo>
                    <a:pt x="87993" y="16626"/>
                  </a:lnTo>
                  <a:lnTo>
                    <a:pt x="86190" y="12675"/>
                  </a:lnTo>
                  <a:lnTo>
                    <a:pt x="80424" y="6404"/>
                  </a:lnTo>
                  <a:lnTo>
                    <a:pt x="76910" y="3744"/>
                  </a:lnTo>
                  <a:lnTo>
                    <a:pt x="67363" y="789"/>
                  </a:lnTo>
                  <a:lnTo>
                    <a:pt x="61853" y="0"/>
                  </a:lnTo>
                  <a:lnTo>
                    <a:pt x="48205" y="4769"/>
                  </a:lnTo>
                  <a:lnTo>
                    <a:pt x="33437" y="14649"/>
                  </a:lnTo>
                  <a:lnTo>
                    <a:pt x="8592" y="43989"/>
                  </a:lnTo>
                  <a:lnTo>
                    <a:pt x="1015" y="59597"/>
                  </a:lnTo>
                  <a:lnTo>
                    <a:pt x="0" y="73590"/>
                  </a:lnTo>
                  <a:lnTo>
                    <a:pt x="2128" y="78168"/>
                  </a:lnTo>
                  <a:lnTo>
                    <a:pt x="5663" y="81220"/>
                  </a:lnTo>
                  <a:lnTo>
                    <a:pt x="10136" y="83254"/>
                  </a:lnTo>
                  <a:lnTo>
                    <a:pt x="20752" y="83634"/>
                  </a:lnTo>
                  <a:lnTo>
                    <a:pt x="34642" y="80040"/>
                  </a:lnTo>
                  <a:lnTo>
                    <a:pt x="74290" y="60485"/>
                  </a:lnTo>
                  <a:lnTo>
                    <a:pt x="119807" y="32970"/>
                  </a:lnTo>
                  <a:lnTo>
                    <a:pt x="121510" y="34860"/>
                  </a:lnTo>
                  <a:lnTo>
                    <a:pt x="120932" y="72515"/>
                  </a:lnTo>
                  <a:lnTo>
                    <a:pt x="114016" y="117743"/>
                  </a:lnTo>
                  <a:lnTo>
                    <a:pt x="109771" y="164620"/>
                  </a:lnTo>
                  <a:lnTo>
                    <a:pt x="108513" y="209788"/>
                  </a:lnTo>
                  <a:lnTo>
                    <a:pt x="107984" y="239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375"/>
            <p:cNvSpPr/>
            <p:nvPr>
              <p:custDataLst>
                <p:tags r:id="rId67"/>
              </p:custDataLst>
            </p:nvPr>
          </p:nvSpPr>
          <p:spPr>
            <a:xfrm>
              <a:off x="5245100" y="3238530"/>
              <a:ext cx="105942" cy="188552"/>
            </a:xfrm>
            <a:custGeom>
              <a:avLst/>
              <a:gdLst/>
              <a:ahLst/>
              <a:cxnLst/>
              <a:rect l="0" t="0" r="0" b="0"/>
              <a:pathLst>
                <a:path w="105942" h="188552">
                  <a:moveTo>
                    <a:pt x="12700" y="31720"/>
                  </a:moveTo>
                  <a:lnTo>
                    <a:pt x="12700" y="31720"/>
                  </a:lnTo>
                  <a:lnTo>
                    <a:pt x="12700" y="28349"/>
                  </a:lnTo>
                  <a:lnTo>
                    <a:pt x="13406" y="27356"/>
                  </a:lnTo>
                  <a:lnTo>
                    <a:pt x="14581" y="26694"/>
                  </a:lnTo>
                  <a:lnTo>
                    <a:pt x="16071" y="26253"/>
                  </a:lnTo>
                  <a:lnTo>
                    <a:pt x="16358" y="25958"/>
                  </a:lnTo>
                  <a:lnTo>
                    <a:pt x="15844" y="25762"/>
                  </a:lnTo>
                  <a:lnTo>
                    <a:pt x="12716" y="25372"/>
                  </a:lnTo>
                  <a:lnTo>
                    <a:pt x="6612" y="19282"/>
                  </a:lnTo>
                  <a:lnTo>
                    <a:pt x="10060" y="19072"/>
                  </a:lnTo>
                  <a:lnTo>
                    <a:pt x="6978" y="19027"/>
                  </a:lnTo>
                  <a:lnTo>
                    <a:pt x="6629" y="17141"/>
                  </a:lnTo>
                  <a:lnTo>
                    <a:pt x="6536" y="15651"/>
                  </a:lnTo>
                  <a:lnTo>
                    <a:pt x="7179" y="14657"/>
                  </a:lnTo>
                  <a:lnTo>
                    <a:pt x="8314" y="13995"/>
                  </a:lnTo>
                  <a:lnTo>
                    <a:pt x="48982" y="489"/>
                  </a:lnTo>
                  <a:lnTo>
                    <a:pt x="65510" y="0"/>
                  </a:lnTo>
                  <a:lnTo>
                    <a:pt x="66957" y="2107"/>
                  </a:lnTo>
                  <a:lnTo>
                    <a:pt x="68564" y="10092"/>
                  </a:lnTo>
                  <a:lnTo>
                    <a:pt x="67582" y="14479"/>
                  </a:lnTo>
                  <a:lnTo>
                    <a:pt x="62727" y="23116"/>
                  </a:lnTo>
                  <a:lnTo>
                    <a:pt x="16546" y="68869"/>
                  </a:lnTo>
                  <a:lnTo>
                    <a:pt x="15264" y="71302"/>
                  </a:lnTo>
                  <a:lnTo>
                    <a:pt x="15820" y="72219"/>
                  </a:lnTo>
                  <a:lnTo>
                    <a:pt x="17602" y="72125"/>
                  </a:lnTo>
                  <a:lnTo>
                    <a:pt x="49362" y="64487"/>
                  </a:lnTo>
                  <a:lnTo>
                    <a:pt x="69424" y="67142"/>
                  </a:lnTo>
                  <a:lnTo>
                    <a:pt x="88774" y="79140"/>
                  </a:lnTo>
                  <a:lnTo>
                    <a:pt x="97781" y="92071"/>
                  </a:lnTo>
                  <a:lnTo>
                    <a:pt x="103430" y="107226"/>
                  </a:lnTo>
                  <a:lnTo>
                    <a:pt x="105941" y="123369"/>
                  </a:lnTo>
                  <a:lnTo>
                    <a:pt x="99531" y="141832"/>
                  </a:lnTo>
                  <a:lnTo>
                    <a:pt x="86569" y="159681"/>
                  </a:lnTo>
                  <a:lnTo>
                    <a:pt x="60144" y="176957"/>
                  </a:lnTo>
                  <a:lnTo>
                    <a:pt x="27455" y="187591"/>
                  </a:lnTo>
                  <a:lnTo>
                    <a:pt x="20420" y="188551"/>
                  </a:lnTo>
                  <a:lnTo>
                    <a:pt x="15024" y="187779"/>
                  </a:lnTo>
                  <a:lnTo>
                    <a:pt x="10721" y="185854"/>
                  </a:lnTo>
                  <a:lnTo>
                    <a:pt x="0" y="1777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376"/>
            <p:cNvSpPr/>
            <p:nvPr>
              <p:custDataLst>
                <p:tags r:id="rId68"/>
              </p:custDataLst>
            </p:nvPr>
          </p:nvSpPr>
          <p:spPr>
            <a:xfrm>
              <a:off x="4892479" y="3295650"/>
              <a:ext cx="117672" cy="38101"/>
            </a:xfrm>
            <a:custGeom>
              <a:avLst/>
              <a:gdLst/>
              <a:ahLst/>
              <a:cxnLst/>
              <a:rect l="0" t="0" r="0" b="0"/>
              <a:pathLst>
                <a:path w="1176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031"/>
                  </a:lnTo>
                  <a:lnTo>
                    <a:pt x="4646" y="29262"/>
                  </a:lnTo>
                  <a:lnTo>
                    <a:pt x="48616" y="19001"/>
                  </a:lnTo>
                  <a:lnTo>
                    <a:pt x="93682" y="7202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377"/>
            <p:cNvSpPr/>
            <p:nvPr>
              <p:custDataLst>
                <p:tags r:id="rId69"/>
              </p:custDataLst>
            </p:nvPr>
          </p:nvSpPr>
          <p:spPr>
            <a:xfrm>
              <a:off x="4946526" y="3226945"/>
              <a:ext cx="99136" cy="232026"/>
            </a:xfrm>
            <a:custGeom>
              <a:avLst/>
              <a:gdLst/>
              <a:ahLst/>
              <a:cxnLst/>
              <a:rect l="0" t="0" r="0" b="0"/>
              <a:pathLst>
                <a:path w="99136" h="232026">
                  <a:moveTo>
                    <a:pt x="69974" y="11555"/>
                  </a:moveTo>
                  <a:lnTo>
                    <a:pt x="69974" y="11555"/>
                  </a:lnTo>
                  <a:lnTo>
                    <a:pt x="73345" y="8184"/>
                  </a:lnTo>
                  <a:lnTo>
                    <a:pt x="73632" y="6486"/>
                  </a:lnTo>
                  <a:lnTo>
                    <a:pt x="73119" y="4648"/>
                  </a:lnTo>
                  <a:lnTo>
                    <a:pt x="70595" y="0"/>
                  </a:lnTo>
                  <a:lnTo>
                    <a:pt x="40964" y="43600"/>
                  </a:lnTo>
                  <a:lnTo>
                    <a:pt x="18888" y="89332"/>
                  </a:lnTo>
                  <a:lnTo>
                    <a:pt x="3411" y="130790"/>
                  </a:lnTo>
                  <a:lnTo>
                    <a:pt x="0" y="169886"/>
                  </a:lnTo>
                  <a:lnTo>
                    <a:pt x="6829" y="198168"/>
                  </a:lnTo>
                  <a:lnTo>
                    <a:pt x="15804" y="209264"/>
                  </a:lnTo>
                  <a:lnTo>
                    <a:pt x="21161" y="213211"/>
                  </a:lnTo>
                  <a:lnTo>
                    <a:pt x="26849" y="215137"/>
                  </a:lnTo>
                  <a:lnTo>
                    <a:pt x="38813" y="215395"/>
                  </a:lnTo>
                  <a:lnTo>
                    <a:pt x="60820" y="204832"/>
                  </a:lnTo>
                  <a:lnTo>
                    <a:pt x="71314" y="192235"/>
                  </a:lnTo>
                  <a:lnTo>
                    <a:pt x="79308" y="173040"/>
                  </a:lnTo>
                  <a:lnTo>
                    <a:pt x="80430" y="167895"/>
                  </a:lnTo>
                  <a:lnTo>
                    <a:pt x="79767" y="164465"/>
                  </a:lnTo>
                  <a:lnTo>
                    <a:pt x="77914" y="162178"/>
                  </a:lnTo>
                  <a:lnTo>
                    <a:pt x="75267" y="160654"/>
                  </a:lnTo>
                  <a:lnTo>
                    <a:pt x="72091" y="161754"/>
                  </a:lnTo>
                  <a:lnTo>
                    <a:pt x="52762" y="181016"/>
                  </a:lnTo>
                  <a:lnTo>
                    <a:pt x="43629" y="200368"/>
                  </a:lnTo>
                  <a:lnTo>
                    <a:pt x="39825" y="217234"/>
                  </a:lnTo>
                  <a:lnTo>
                    <a:pt x="40703" y="221346"/>
                  </a:lnTo>
                  <a:lnTo>
                    <a:pt x="45440" y="227797"/>
                  </a:lnTo>
                  <a:lnTo>
                    <a:pt x="54132" y="231135"/>
                  </a:lnTo>
                  <a:lnTo>
                    <a:pt x="59413" y="232025"/>
                  </a:lnTo>
                  <a:lnTo>
                    <a:pt x="70924" y="229251"/>
                  </a:lnTo>
                  <a:lnTo>
                    <a:pt x="87424" y="219755"/>
                  </a:lnTo>
                  <a:lnTo>
                    <a:pt x="95369" y="212038"/>
                  </a:lnTo>
                  <a:lnTo>
                    <a:pt x="98899" y="203905"/>
                  </a:lnTo>
                  <a:lnTo>
                    <a:pt x="99135" y="200466"/>
                  </a:lnTo>
                  <a:lnTo>
                    <a:pt x="95374" y="189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378"/>
            <p:cNvSpPr/>
            <p:nvPr>
              <p:custDataLst>
                <p:tags r:id="rId70"/>
              </p:custDataLst>
            </p:nvPr>
          </p:nvSpPr>
          <p:spPr>
            <a:xfrm>
              <a:off x="4669838" y="3284218"/>
              <a:ext cx="118063" cy="155761"/>
            </a:xfrm>
            <a:custGeom>
              <a:avLst/>
              <a:gdLst/>
              <a:ahLst/>
              <a:cxnLst/>
              <a:rect l="0" t="0" r="0" b="0"/>
              <a:pathLst>
                <a:path w="118063" h="155761">
                  <a:moveTo>
                    <a:pt x="3762" y="30482"/>
                  </a:moveTo>
                  <a:lnTo>
                    <a:pt x="3762" y="30482"/>
                  </a:lnTo>
                  <a:lnTo>
                    <a:pt x="391" y="23740"/>
                  </a:lnTo>
                  <a:lnTo>
                    <a:pt x="104" y="21048"/>
                  </a:lnTo>
                  <a:lnTo>
                    <a:pt x="1665" y="16176"/>
                  </a:lnTo>
                  <a:lnTo>
                    <a:pt x="8475" y="11659"/>
                  </a:lnTo>
                  <a:lnTo>
                    <a:pt x="35427" y="1584"/>
                  </a:lnTo>
                  <a:lnTo>
                    <a:pt x="45117" y="0"/>
                  </a:lnTo>
                  <a:lnTo>
                    <a:pt x="48970" y="988"/>
                  </a:lnTo>
                  <a:lnTo>
                    <a:pt x="55134" y="5849"/>
                  </a:lnTo>
                  <a:lnTo>
                    <a:pt x="58344" y="14595"/>
                  </a:lnTo>
                  <a:lnTo>
                    <a:pt x="59200" y="19891"/>
                  </a:lnTo>
                  <a:lnTo>
                    <a:pt x="53663" y="44199"/>
                  </a:lnTo>
                  <a:lnTo>
                    <a:pt x="34080" y="84017"/>
                  </a:lnTo>
                  <a:lnTo>
                    <a:pt x="6944" y="126284"/>
                  </a:lnTo>
                  <a:lnTo>
                    <a:pt x="1648" y="136796"/>
                  </a:lnTo>
                  <a:lnTo>
                    <a:pt x="236" y="141574"/>
                  </a:lnTo>
                  <a:lnTo>
                    <a:pt x="0" y="145466"/>
                  </a:lnTo>
                  <a:lnTo>
                    <a:pt x="1620" y="151671"/>
                  </a:lnTo>
                  <a:lnTo>
                    <a:pt x="4450" y="153608"/>
                  </a:lnTo>
                  <a:lnTo>
                    <a:pt x="13240" y="155760"/>
                  </a:lnTo>
                  <a:lnTo>
                    <a:pt x="57970" y="155374"/>
                  </a:lnTo>
                  <a:lnTo>
                    <a:pt x="105549" y="151690"/>
                  </a:lnTo>
                  <a:lnTo>
                    <a:pt x="118062" y="151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79"/>
            <p:cNvSpPr/>
            <p:nvPr>
              <p:custDataLst>
                <p:tags r:id="rId71"/>
              </p:custDataLst>
            </p:nvPr>
          </p:nvSpPr>
          <p:spPr>
            <a:xfrm>
              <a:off x="4673600" y="4076700"/>
              <a:ext cx="10311" cy="165101"/>
            </a:xfrm>
            <a:custGeom>
              <a:avLst/>
              <a:gdLst/>
              <a:ahLst/>
              <a:cxnLst/>
              <a:rect l="0" t="0" r="0" b="0"/>
              <a:pathLst>
                <a:path w="10311" h="1651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10126" y="53877"/>
                  </a:lnTo>
                  <a:lnTo>
                    <a:pt x="10310" y="100326"/>
                  </a:lnTo>
                  <a:lnTo>
                    <a:pt x="3761" y="14368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380"/>
            <p:cNvSpPr/>
            <p:nvPr>
              <p:custDataLst>
                <p:tags r:id="rId72"/>
              </p:custDataLst>
            </p:nvPr>
          </p:nvSpPr>
          <p:spPr>
            <a:xfrm>
              <a:off x="4756150" y="409575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0"/>
                  </a:lnTo>
                  <a:lnTo>
                    <a:pt x="0" y="47384"/>
                  </a:lnTo>
                  <a:lnTo>
                    <a:pt x="0" y="8736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381"/>
            <p:cNvSpPr/>
            <p:nvPr>
              <p:custDataLst>
                <p:tags r:id="rId73"/>
              </p:custDataLst>
            </p:nvPr>
          </p:nvSpPr>
          <p:spPr>
            <a:xfrm>
              <a:off x="4775855" y="3911600"/>
              <a:ext cx="134053" cy="209368"/>
            </a:xfrm>
            <a:custGeom>
              <a:avLst/>
              <a:gdLst/>
              <a:ahLst/>
              <a:cxnLst/>
              <a:rect l="0" t="0" r="0" b="0"/>
              <a:pathLst>
                <a:path w="134053" h="209368">
                  <a:moveTo>
                    <a:pt x="43795" y="0"/>
                  </a:moveTo>
                  <a:lnTo>
                    <a:pt x="43795" y="0"/>
                  </a:lnTo>
                  <a:lnTo>
                    <a:pt x="40424" y="0"/>
                  </a:lnTo>
                  <a:lnTo>
                    <a:pt x="39431" y="705"/>
                  </a:lnTo>
                  <a:lnTo>
                    <a:pt x="38769" y="1881"/>
                  </a:lnTo>
                  <a:lnTo>
                    <a:pt x="32535" y="40495"/>
                  </a:lnTo>
                  <a:lnTo>
                    <a:pt x="31379" y="87648"/>
                  </a:lnTo>
                  <a:lnTo>
                    <a:pt x="31179" y="130000"/>
                  </a:lnTo>
                  <a:lnTo>
                    <a:pt x="31817" y="177007"/>
                  </a:lnTo>
                  <a:lnTo>
                    <a:pt x="36169" y="199672"/>
                  </a:lnTo>
                  <a:lnTo>
                    <a:pt x="39935" y="208217"/>
                  </a:lnTo>
                  <a:lnTo>
                    <a:pt x="41222" y="209367"/>
                  </a:lnTo>
                  <a:lnTo>
                    <a:pt x="42079" y="208723"/>
                  </a:lnTo>
                  <a:lnTo>
                    <a:pt x="42651" y="206882"/>
                  </a:lnTo>
                  <a:lnTo>
                    <a:pt x="34856" y="161428"/>
                  </a:lnTo>
                  <a:lnTo>
                    <a:pt x="22404" y="120761"/>
                  </a:lnTo>
                  <a:lnTo>
                    <a:pt x="14017" y="102731"/>
                  </a:lnTo>
                  <a:lnTo>
                    <a:pt x="2661" y="89959"/>
                  </a:lnTo>
                  <a:lnTo>
                    <a:pt x="327" y="82864"/>
                  </a:lnTo>
                  <a:lnTo>
                    <a:pt x="0" y="80642"/>
                  </a:lnTo>
                  <a:lnTo>
                    <a:pt x="2910" y="67403"/>
                  </a:lnTo>
                  <a:lnTo>
                    <a:pt x="19648" y="44672"/>
                  </a:lnTo>
                  <a:lnTo>
                    <a:pt x="28594" y="34906"/>
                  </a:lnTo>
                  <a:lnTo>
                    <a:pt x="32250" y="33149"/>
                  </a:lnTo>
                  <a:lnTo>
                    <a:pt x="35393" y="33388"/>
                  </a:lnTo>
                  <a:lnTo>
                    <a:pt x="38193" y="34959"/>
                  </a:lnTo>
                  <a:lnTo>
                    <a:pt x="48877" y="54024"/>
                  </a:lnTo>
                  <a:lnTo>
                    <a:pt x="64281" y="95396"/>
                  </a:lnTo>
                  <a:lnTo>
                    <a:pt x="69833" y="111542"/>
                  </a:lnTo>
                  <a:lnTo>
                    <a:pt x="69949" y="125774"/>
                  </a:lnTo>
                  <a:lnTo>
                    <a:pt x="67648" y="133510"/>
                  </a:lnTo>
                  <a:lnTo>
                    <a:pt x="66047" y="135574"/>
                  </a:lnTo>
                  <a:lnTo>
                    <a:pt x="64980" y="136244"/>
                  </a:lnTo>
                  <a:lnTo>
                    <a:pt x="64268" y="135984"/>
                  </a:lnTo>
                  <a:lnTo>
                    <a:pt x="63794" y="135106"/>
                  </a:lnTo>
                  <a:lnTo>
                    <a:pt x="63126" y="123757"/>
                  </a:lnTo>
                  <a:lnTo>
                    <a:pt x="69670" y="103618"/>
                  </a:lnTo>
                  <a:lnTo>
                    <a:pt x="74815" y="95441"/>
                  </a:lnTo>
                  <a:lnTo>
                    <a:pt x="77175" y="93261"/>
                  </a:lnTo>
                  <a:lnTo>
                    <a:pt x="87323" y="92720"/>
                  </a:lnTo>
                  <a:lnTo>
                    <a:pt x="93980" y="93563"/>
                  </a:lnTo>
                  <a:lnTo>
                    <a:pt x="107021" y="100145"/>
                  </a:lnTo>
                  <a:lnTo>
                    <a:pt x="113463" y="104863"/>
                  </a:lnTo>
                  <a:lnTo>
                    <a:pt x="122501" y="119513"/>
                  </a:lnTo>
                  <a:lnTo>
                    <a:pt x="134052" y="154292"/>
                  </a:lnTo>
                  <a:lnTo>
                    <a:pt x="132695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382"/>
            <p:cNvSpPr/>
            <p:nvPr>
              <p:custDataLst>
                <p:tags r:id="rId74"/>
              </p:custDataLst>
            </p:nvPr>
          </p:nvSpPr>
          <p:spPr>
            <a:xfrm>
              <a:off x="5103390" y="3995033"/>
              <a:ext cx="55986" cy="254098"/>
            </a:xfrm>
            <a:custGeom>
              <a:avLst/>
              <a:gdLst/>
              <a:ahLst/>
              <a:cxnLst/>
              <a:rect l="0" t="0" r="0" b="0"/>
              <a:pathLst>
                <a:path w="55986" h="254098">
                  <a:moveTo>
                    <a:pt x="40110" y="5467"/>
                  </a:moveTo>
                  <a:lnTo>
                    <a:pt x="40110" y="5467"/>
                  </a:lnTo>
                  <a:lnTo>
                    <a:pt x="40110" y="0"/>
                  </a:lnTo>
                  <a:lnTo>
                    <a:pt x="33202" y="45291"/>
                  </a:lnTo>
                  <a:lnTo>
                    <a:pt x="25363" y="92291"/>
                  </a:lnTo>
                  <a:lnTo>
                    <a:pt x="17328" y="127311"/>
                  </a:lnTo>
                  <a:lnTo>
                    <a:pt x="6702" y="161690"/>
                  </a:lnTo>
                  <a:lnTo>
                    <a:pt x="567" y="193903"/>
                  </a:lnTo>
                  <a:lnTo>
                    <a:pt x="0" y="241342"/>
                  </a:lnTo>
                  <a:lnTo>
                    <a:pt x="2787" y="247383"/>
                  </a:lnTo>
                  <a:lnTo>
                    <a:pt x="6761" y="251411"/>
                  </a:lnTo>
                  <a:lnTo>
                    <a:pt x="11528" y="254097"/>
                  </a:lnTo>
                  <a:lnTo>
                    <a:pt x="16117" y="253770"/>
                  </a:lnTo>
                  <a:lnTo>
                    <a:pt x="24978" y="247763"/>
                  </a:lnTo>
                  <a:lnTo>
                    <a:pt x="37900" y="225738"/>
                  </a:lnTo>
                  <a:lnTo>
                    <a:pt x="45708" y="179458"/>
                  </a:lnTo>
                  <a:lnTo>
                    <a:pt x="45254" y="177200"/>
                  </a:lnTo>
                  <a:lnTo>
                    <a:pt x="44245" y="176400"/>
                  </a:lnTo>
                  <a:lnTo>
                    <a:pt x="42866" y="176572"/>
                  </a:lnTo>
                  <a:lnTo>
                    <a:pt x="39453" y="180527"/>
                  </a:lnTo>
                  <a:lnTo>
                    <a:pt x="31513" y="197934"/>
                  </a:lnTo>
                  <a:lnTo>
                    <a:pt x="31997" y="218971"/>
                  </a:lnTo>
                  <a:lnTo>
                    <a:pt x="36608" y="236336"/>
                  </a:lnTo>
                  <a:lnTo>
                    <a:pt x="42317" y="244012"/>
                  </a:lnTo>
                  <a:lnTo>
                    <a:pt x="45814" y="247047"/>
                  </a:lnTo>
                  <a:lnTo>
                    <a:pt x="55985" y="2500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383"/>
            <p:cNvSpPr/>
            <p:nvPr>
              <p:custDataLst>
                <p:tags r:id="rId75"/>
              </p:custDataLst>
            </p:nvPr>
          </p:nvSpPr>
          <p:spPr>
            <a:xfrm>
              <a:off x="5016500" y="40767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3226" y="19625"/>
                  </a:lnTo>
                  <a:lnTo>
                    <a:pt x="76245" y="10205"/>
                  </a:lnTo>
                  <a:lnTo>
                    <a:pt x="122545" y="33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499"/>
          <p:cNvGrpSpPr/>
          <p:nvPr/>
        </p:nvGrpSpPr>
        <p:grpSpPr>
          <a:xfrm>
            <a:off x="5302992" y="3799991"/>
            <a:ext cx="399309" cy="448160"/>
            <a:chOff x="5302992" y="3799991"/>
            <a:chExt cx="399309" cy="448160"/>
          </a:xfrm>
        </p:grpSpPr>
        <p:sp>
          <p:nvSpPr>
            <p:cNvPr id="214" name="SMARTInkShape-2384"/>
            <p:cNvSpPr/>
            <p:nvPr>
              <p:custDataLst>
                <p:tags r:id="rId60"/>
              </p:custDataLst>
            </p:nvPr>
          </p:nvSpPr>
          <p:spPr>
            <a:xfrm>
              <a:off x="5403850" y="4032250"/>
              <a:ext cx="25271" cy="215901"/>
            </a:xfrm>
            <a:custGeom>
              <a:avLst/>
              <a:gdLst/>
              <a:ahLst/>
              <a:cxnLst/>
              <a:rect l="0" t="0" r="0" b="0"/>
              <a:pathLst>
                <a:path w="2527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20394" y="31160"/>
                  </a:lnTo>
                  <a:lnTo>
                    <a:pt x="23917" y="68578"/>
                  </a:lnTo>
                  <a:lnTo>
                    <a:pt x="24960" y="110944"/>
                  </a:lnTo>
                  <a:lnTo>
                    <a:pt x="25270" y="151405"/>
                  </a:lnTo>
                  <a:lnTo>
                    <a:pt x="15331" y="198191"/>
                  </a:lnTo>
                  <a:lnTo>
                    <a:pt x="1270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385"/>
            <p:cNvSpPr/>
            <p:nvPr>
              <p:custDataLst>
                <p:tags r:id="rId61"/>
              </p:custDataLst>
            </p:nvPr>
          </p:nvSpPr>
          <p:spPr>
            <a:xfrm>
              <a:off x="5302992" y="4020014"/>
              <a:ext cx="126259" cy="84395"/>
            </a:xfrm>
            <a:custGeom>
              <a:avLst/>
              <a:gdLst/>
              <a:ahLst/>
              <a:cxnLst/>
              <a:rect l="0" t="0" r="0" b="0"/>
              <a:pathLst>
                <a:path w="126259" h="84395">
                  <a:moveTo>
                    <a:pt x="88158" y="37636"/>
                  </a:moveTo>
                  <a:lnTo>
                    <a:pt x="88158" y="37636"/>
                  </a:lnTo>
                  <a:lnTo>
                    <a:pt x="88158" y="24805"/>
                  </a:lnTo>
                  <a:lnTo>
                    <a:pt x="84395" y="17587"/>
                  </a:lnTo>
                  <a:lnTo>
                    <a:pt x="73852" y="4826"/>
                  </a:lnTo>
                  <a:lnTo>
                    <a:pt x="69335" y="1887"/>
                  </a:lnTo>
                  <a:lnTo>
                    <a:pt x="64270" y="581"/>
                  </a:lnTo>
                  <a:lnTo>
                    <a:pt x="57315" y="0"/>
                  </a:lnTo>
                  <a:lnTo>
                    <a:pt x="42095" y="6415"/>
                  </a:lnTo>
                  <a:lnTo>
                    <a:pt x="5467" y="43707"/>
                  </a:lnTo>
                  <a:lnTo>
                    <a:pt x="1985" y="50150"/>
                  </a:lnTo>
                  <a:lnTo>
                    <a:pt x="0" y="62953"/>
                  </a:lnTo>
                  <a:lnTo>
                    <a:pt x="3350" y="73818"/>
                  </a:lnTo>
                  <a:lnTo>
                    <a:pt x="6219" y="78690"/>
                  </a:lnTo>
                  <a:lnTo>
                    <a:pt x="24460" y="84104"/>
                  </a:lnTo>
                  <a:lnTo>
                    <a:pt x="49264" y="84394"/>
                  </a:lnTo>
                  <a:lnTo>
                    <a:pt x="83062" y="71951"/>
                  </a:lnTo>
                  <a:lnTo>
                    <a:pt x="126258" y="43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386"/>
            <p:cNvSpPr/>
            <p:nvPr>
              <p:custDataLst>
                <p:tags r:id="rId62"/>
              </p:custDataLst>
            </p:nvPr>
          </p:nvSpPr>
          <p:spPr>
            <a:xfrm>
              <a:off x="5497202" y="3799991"/>
              <a:ext cx="205099" cy="194160"/>
            </a:xfrm>
            <a:custGeom>
              <a:avLst/>
              <a:gdLst/>
              <a:ahLst/>
              <a:cxnLst/>
              <a:rect l="0" t="0" r="0" b="0"/>
              <a:pathLst>
                <a:path w="205099" h="194160">
                  <a:moveTo>
                    <a:pt x="84448" y="3659"/>
                  </a:moveTo>
                  <a:lnTo>
                    <a:pt x="84448" y="3659"/>
                  </a:lnTo>
                  <a:lnTo>
                    <a:pt x="84448" y="288"/>
                  </a:lnTo>
                  <a:lnTo>
                    <a:pt x="83742" y="0"/>
                  </a:lnTo>
                  <a:lnTo>
                    <a:pt x="81077" y="1563"/>
                  </a:lnTo>
                  <a:lnTo>
                    <a:pt x="66150" y="45570"/>
                  </a:lnTo>
                  <a:lnTo>
                    <a:pt x="60451" y="92606"/>
                  </a:lnTo>
                  <a:lnTo>
                    <a:pt x="59325" y="134719"/>
                  </a:lnTo>
                  <a:lnTo>
                    <a:pt x="59055" y="176748"/>
                  </a:lnTo>
                  <a:lnTo>
                    <a:pt x="59053" y="176202"/>
                  </a:lnTo>
                  <a:lnTo>
                    <a:pt x="55679" y="165320"/>
                  </a:lnTo>
                  <a:lnTo>
                    <a:pt x="43468" y="148690"/>
                  </a:lnTo>
                  <a:lnTo>
                    <a:pt x="26445" y="137099"/>
                  </a:lnTo>
                  <a:lnTo>
                    <a:pt x="7505" y="131931"/>
                  </a:lnTo>
                  <a:lnTo>
                    <a:pt x="1333" y="131224"/>
                  </a:lnTo>
                  <a:lnTo>
                    <a:pt x="110" y="129625"/>
                  </a:lnTo>
                  <a:lnTo>
                    <a:pt x="0" y="127147"/>
                  </a:lnTo>
                  <a:lnTo>
                    <a:pt x="633" y="124084"/>
                  </a:lnTo>
                  <a:lnTo>
                    <a:pt x="3172" y="121337"/>
                  </a:lnTo>
                  <a:lnTo>
                    <a:pt x="50016" y="82144"/>
                  </a:lnTo>
                  <a:lnTo>
                    <a:pt x="96285" y="36954"/>
                  </a:lnTo>
                  <a:lnTo>
                    <a:pt x="126273" y="17839"/>
                  </a:lnTo>
                  <a:lnTo>
                    <a:pt x="127148" y="18756"/>
                  </a:lnTo>
                  <a:lnTo>
                    <a:pt x="128120" y="23539"/>
                  </a:lnTo>
                  <a:lnTo>
                    <a:pt x="120007" y="66632"/>
                  </a:lnTo>
                  <a:lnTo>
                    <a:pt x="110977" y="103221"/>
                  </a:lnTo>
                  <a:lnTo>
                    <a:pt x="98468" y="145966"/>
                  </a:lnTo>
                  <a:lnTo>
                    <a:pt x="99439" y="145803"/>
                  </a:lnTo>
                  <a:lnTo>
                    <a:pt x="132503" y="123129"/>
                  </a:lnTo>
                  <a:lnTo>
                    <a:pt x="145082" y="122138"/>
                  </a:lnTo>
                  <a:lnTo>
                    <a:pt x="152387" y="122862"/>
                  </a:lnTo>
                  <a:lnTo>
                    <a:pt x="166148" y="129310"/>
                  </a:lnTo>
                  <a:lnTo>
                    <a:pt x="185796" y="146722"/>
                  </a:lnTo>
                  <a:lnTo>
                    <a:pt x="196519" y="161787"/>
                  </a:lnTo>
                  <a:lnTo>
                    <a:pt x="205098" y="1941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SMARTInkShape-2387"/>
          <p:cNvSpPr/>
          <p:nvPr>
            <p:custDataLst>
              <p:tags r:id="rId7"/>
            </p:custDataLst>
          </p:nvPr>
        </p:nvSpPr>
        <p:spPr>
          <a:xfrm>
            <a:off x="2300206" y="4198931"/>
            <a:ext cx="73890" cy="106252"/>
          </a:xfrm>
          <a:custGeom>
            <a:avLst/>
            <a:gdLst/>
            <a:ahLst/>
            <a:cxnLst/>
            <a:rect l="0" t="0" r="0" b="0"/>
            <a:pathLst>
              <a:path w="73890" h="106252">
                <a:moveTo>
                  <a:pt x="36594" y="36519"/>
                </a:moveTo>
                <a:lnTo>
                  <a:pt x="36594" y="36519"/>
                </a:lnTo>
                <a:lnTo>
                  <a:pt x="33223" y="39890"/>
                </a:lnTo>
                <a:lnTo>
                  <a:pt x="31568" y="45308"/>
                </a:lnTo>
                <a:lnTo>
                  <a:pt x="27216" y="77272"/>
                </a:lnTo>
                <a:lnTo>
                  <a:pt x="30309" y="91320"/>
                </a:lnTo>
                <a:lnTo>
                  <a:pt x="38573" y="105046"/>
                </a:lnTo>
                <a:lnTo>
                  <a:pt x="40030" y="106192"/>
                </a:lnTo>
                <a:lnTo>
                  <a:pt x="41001" y="106251"/>
                </a:lnTo>
                <a:lnTo>
                  <a:pt x="43962" y="102554"/>
                </a:lnTo>
                <a:lnTo>
                  <a:pt x="45739" y="99592"/>
                </a:lnTo>
                <a:lnTo>
                  <a:pt x="45833" y="88776"/>
                </a:lnTo>
                <a:lnTo>
                  <a:pt x="41316" y="44320"/>
                </a:lnTo>
                <a:lnTo>
                  <a:pt x="35127" y="13685"/>
                </a:lnTo>
                <a:lnTo>
                  <a:pt x="31209" y="6530"/>
                </a:lnTo>
                <a:lnTo>
                  <a:pt x="30181" y="6648"/>
                </a:lnTo>
                <a:lnTo>
                  <a:pt x="27159" y="8662"/>
                </a:lnTo>
                <a:lnTo>
                  <a:pt x="21490" y="17133"/>
                </a:lnTo>
                <a:lnTo>
                  <a:pt x="18713" y="25209"/>
                </a:lnTo>
                <a:lnTo>
                  <a:pt x="19029" y="27568"/>
                </a:lnTo>
                <a:lnTo>
                  <a:pt x="21261" y="32070"/>
                </a:lnTo>
                <a:lnTo>
                  <a:pt x="22844" y="33553"/>
                </a:lnTo>
                <a:lnTo>
                  <a:pt x="26485" y="35201"/>
                </a:lnTo>
                <a:lnTo>
                  <a:pt x="27738" y="34935"/>
                </a:lnTo>
                <a:lnTo>
                  <a:pt x="28573" y="34051"/>
                </a:lnTo>
                <a:lnTo>
                  <a:pt x="29130" y="32757"/>
                </a:lnTo>
                <a:lnTo>
                  <a:pt x="30146" y="12719"/>
                </a:lnTo>
                <a:lnTo>
                  <a:pt x="28319" y="6421"/>
                </a:lnTo>
                <a:lnTo>
                  <a:pt x="26844" y="3754"/>
                </a:lnTo>
                <a:lnTo>
                  <a:pt x="25155" y="1975"/>
                </a:lnTo>
                <a:lnTo>
                  <a:pt x="21397" y="0"/>
                </a:lnTo>
                <a:lnTo>
                  <a:pt x="15493" y="1003"/>
                </a:lnTo>
                <a:lnTo>
                  <a:pt x="11944" y="2258"/>
                </a:lnTo>
                <a:lnTo>
                  <a:pt x="6118" y="9297"/>
                </a:lnTo>
                <a:lnTo>
                  <a:pt x="1882" y="18776"/>
                </a:lnTo>
                <a:lnTo>
                  <a:pt x="0" y="27692"/>
                </a:lnTo>
                <a:lnTo>
                  <a:pt x="909" y="31340"/>
                </a:lnTo>
                <a:lnTo>
                  <a:pt x="5682" y="37275"/>
                </a:lnTo>
                <a:lnTo>
                  <a:pt x="12507" y="40382"/>
                </a:lnTo>
                <a:lnTo>
                  <a:pt x="16303" y="41211"/>
                </a:lnTo>
                <a:lnTo>
                  <a:pt x="24283" y="40251"/>
                </a:lnTo>
                <a:lnTo>
                  <a:pt x="44406" y="31941"/>
                </a:lnTo>
                <a:lnTo>
                  <a:pt x="50179" y="27899"/>
                </a:lnTo>
                <a:lnTo>
                  <a:pt x="51295" y="25834"/>
                </a:lnTo>
                <a:lnTo>
                  <a:pt x="51334" y="23751"/>
                </a:lnTo>
                <a:lnTo>
                  <a:pt x="50654" y="21657"/>
                </a:lnTo>
                <a:lnTo>
                  <a:pt x="48789" y="20966"/>
                </a:lnTo>
                <a:lnTo>
                  <a:pt x="42955" y="22080"/>
                </a:lnTo>
                <a:lnTo>
                  <a:pt x="35108" y="26675"/>
                </a:lnTo>
                <a:lnTo>
                  <a:pt x="28314" y="32505"/>
                </a:lnTo>
                <a:lnTo>
                  <a:pt x="27546" y="35254"/>
                </a:lnTo>
                <a:lnTo>
                  <a:pt x="28575" y="42072"/>
                </a:lnTo>
                <a:lnTo>
                  <a:pt x="33265" y="47924"/>
                </a:lnTo>
                <a:lnTo>
                  <a:pt x="36491" y="50472"/>
                </a:lnTo>
                <a:lnTo>
                  <a:pt x="40759" y="51465"/>
                </a:lnTo>
                <a:lnTo>
                  <a:pt x="51145" y="50688"/>
                </a:lnTo>
                <a:lnTo>
                  <a:pt x="65521" y="46283"/>
                </a:lnTo>
                <a:lnTo>
                  <a:pt x="70617" y="42505"/>
                </a:lnTo>
                <a:lnTo>
                  <a:pt x="73889" y="37701"/>
                </a:lnTo>
                <a:lnTo>
                  <a:pt x="70573" y="35163"/>
                </a:lnTo>
                <a:lnTo>
                  <a:pt x="65101" y="32389"/>
                </a:lnTo>
                <a:lnTo>
                  <a:pt x="57029" y="30461"/>
                </a:lnTo>
                <a:lnTo>
                  <a:pt x="56567" y="31069"/>
                </a:lnTo>
                <a:lnTo>
                  <a:pt x="55644" y="365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SMARTInkShape-Group501"/>
          <p:cNvGrpSpPr/>
          <p:nvPr/>
        </p:nvGrpSpPr>
        <p:grpSpPr>
          <a:xfrm>
            <a:off x="2236713" y="4216400"/>
            <a:ext cx="879870" cy="791395"/>
            <a:chOff x="2236713" y="4216400"/>
            <a:chExt cx="879870" cy="791395"/>
          </a:xfrm>
        </p:grpSpPr>
        <p:sp>
          <p:nvSpPr>
            <p:cNvPr id="219" name="SMARTInkShape-2388"/>
            <p:cNvSpPr/>
            <p:nvPr>
              <p:custDataLst>
                <p:tags r:id="rId56"/>
              </p:custDataLst>
            </p:nvPr>
          </p:nvSpPr>
          <p:spPr>
            <a:xfrm>
              <a:off x="2298700" y="4216400"/>
              <a:ext cx="810385" cy="67379"/>
            </a:xfrm>
            <a:custGeom>
              <a:avLst/>
              <a:gdLst/>
              <a:ahLst/>
              <a:cxnLst/>
              <a:rect l="0" t="0" r="0" b="0"/>
              <a:pathLst>
                <a:path w="810385" h="6737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49542" y="11259"/>
                  </a:lnTo>
                  <a:lnTo>
                    <a:pt x="85940" y="12273"/>
                  </a:lnTo>
                  <a:lnTo>
                    <a:pt x="129886" y="12573"/>
                  </a:lnTo>
                  <a:lnTo>
                    <a:pt x="164266" y="12644"/>
                  </a:lnTo>
                  <a:lnTo>
                    <a:pt x="205416" y="12675"/>
                  </a:lnTo>
                  <a:lnTo>
                    <a:pt x="249576" y="10807"/>
                  </a:lnTo>
                  <a:lnTo>
                    <a:pt x="295072" y="8331"/>
                  </a:lnTo>
                  <a:lnTo>
                    <a:pt x="341163" y="7231"/>
                  </a:lnTo>
                  <a:lnTo>
                    <a:pt x="383756" y="6741"/>
                  </a:lnTo>
                  <a:lnTo>
                    <a:pt x="423853" y="6524"/>
                  </a:lnTo>
                  <a:lnTo>
                    <a:pt x="462840" y="6427"/>
                  </a:lnTo>
                  <a:lnTo>
                    <a:pt x="510377" y="6372"/>
                  </a:lnTo>
                  <a:lnTo>
                    <a:pt x="556944" y="11819"/>
                  </a:lnTo>
                  <a:lnTo>
                    <a:pt x="572963" y="13231"/>
                  </a:lnTo>
                  <a:lnTo>
                    <a:pt x="585952" y="18145"/>
                  </a:lnTo>
                  <a:lnTo>
                    <a:pt x="627026" y="22397"/>
                  </a:lnTo>
                  <a:lnTo>
                    <a:pt x="669979" y="25136"/>
                  </a:lnTo>
                  <a:lnTo>
                    <a:pt x="710926" y="19909"/>
                  </a:lnTo>
                  <a:lnTo>
                    <a:pt x="757032" y="19100"/>
                  </a:lnTo>
                  <a:lnTo>
                    <a:pt x="790924" y="19052"/>
                  </a:lnTo>
                  <a:lnTo>
                    <a:pt x="791866" y="18346"/>
                  </a:lnTo>
                  <a:lnTo>
                    <a:pt x="793502" y="13583"/>
                  </a:lnTo>
                  <a:lnTo>
                    <a:pt x="793728" y="3939"/>
                  </a:lnTo>
                  <a:lnTo>
                    <a:pt x="793030" y="2626"/>
                  </a:lnTo>
                  <a:lnTo>
                    <a:pt x="791859" y="1751"/>
                  </a:lnTo>
                  <a:lnTo>
                    <a:pt x="788676" y="778"/>
                  </a:lnTo>
                  <a:lnTo>
                    <a:pt x="774647" y="30"/>
                  </a:lnTo>
                  <a:lnTo>
                    <a:pt x="750338" y="6912"/>
                  </a:lnTo>
                  <a:lnTo>
                    <a:pt x="742000" y="11538"/>
                  </a:lnTo>
                  <a:lnTo>
                    <a:pt x="735943" y="18299"/>
                  </a:lnTo>
                  <a:lnTo>
                    <a:pt x="734751" y="21372"/>
                  </a:lnTo>
                  <a:lnTo>
                    <a:pt x="734661" y="24125"/>
                  </a:lnTo>
                  <a:lnTo>
                    <a:pt x="739588" y="36986"/>
                  </a:lnTo>
                  <a:lnTo>
                    <a:pt x="742120" y="39474"/>
                  </a:lnTo>
                  <a:lnTo>
                    <a:pt x="748696" y="42238"/>
                  </a:lnTo>
                  <a:lnTo>
                    <a:pt x="763703" y="40424"/>
                  </a:lnTo>
                  <a:lnTo>
                    <a:pt x="781554" y="35417"/>
                  </a:lnTo>
                  <a:lnTo>
                    <a:pt x="785619" y="32784"/>
                  </a:lnTo>
                  <a:lnTo>
                    <a:pt x="788329" y="29617"/>
                  </a:lnTo>
                  <a:lnTo>
                    <a:pt x="790136" y="26095"/>
                  </a:lnTo>
                  <a:lnTo>
                    <a:pt x="789930" y="23746"/>
                  </a:lnTo>
                  <a:lnTo>
                    <a:pt x="788381" y="22181"/>
                  </a:lnTo>
                  <a:lnTo>
                    <a:pt x="785937" y="21137"/>
                  </a:lnTo>
                  <a:lnTo>
                    <a:pt x="779459" y="21859"/>
                  </a:lnTo>
                  <a:lnTo>
                    <a:pt x="763802" y="28071"/>
                  </a:lnTo>
                  <a:lnTo>
                    <a:pt x="761085" y="30709"/>
                  </a:lnTo>
                  <a:lnTo>
                    <a:pt x="758066" y="37402"/>
                  </a:lnTo>
                  <a:lnTo>
                    <a:pt x="756366" y="49104"/>
                  </a:lnTo>
                  <a:lnTo>
                    <a:pt x="759731" y="57337"/>
                  </a:lnTo>
                  <a:lnTo>
                    <a:pt x="762604" y="61508"/>
                  </a:lnTo>
                  <a:lnTo>
                    <a:pt x="766636" y="64289"/>
                  </a:lnTo>
                  <a:lnTo>
                    <a:pt x="776761" y="67378"/>
                  </a:lnTo>
                  <a:lnTo>
                    <a:pt x="786434" y="66870"/>
                  </a:lnTo>
                  <a:lnTo>
                    <a:pt x="795437" y="63586"/>
                  </a:lnTo>
                  <a:lnTo>
                    <a:pt x="804142" y="57423"/>
                  </a:lnTo>
                  <a:lnTo>
                    <a:pt x="808952" y="49981"/>
                  </a:lnTo>
                  <a:lnTo>
                    <a:pt x="810235" y="46020"/>
                  </a:lnTo>
                  <a:lnTo>
                    <a:pt x="810384" y="42675"/>
                  </a:lnTo>
                  <a:lnTo>
                    <a:pt x="808669" y="37076"/>
                  </a:lnTo>
                  <a:lnTo>
                    <a:pt x="806518" y="35301"/>
                  </a:lnTo>
                  <a:lnTo>
                    <a:pt x="800365" y="33328"/>
                  </a:lnTo>
                  <a:lnTo>
                    <a:pt x="797454" y="34213"/>
                  </a:lnTo>
                  <a:lnTo>
                    <a:pt x="7874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389"/>
            <p:cNvSpPr/>
            <p:nvPr>
              <p:custDataLst>
                <p:tags r:id="rId57"/>
              </p:custDataLst>
            </p:nvPr>
          </p:nvSpPr>
          <p:spPr>
            <a:xfrm>
              <a:off x="2236713" y="4740554"/>
              <a:ext cx="817612" cy="68545"/>
            </a:xfrm>
            <a:custGeom>
              <a:avLst/>
              <a:gdLst/>
              <a:ahLst/>
              <a:cxnLst/>
              <a:rect l="0" t="0" r="0" b="0"/>
              <a:pathLst>
                <a:path w="817612" h="68545">
                  <a:moveTo>
                    <a:pt x="36587" y="15596"/>
                  </a:moveTo>
                  <a:lnTo>
                    <a:pt x="36587" y="15596"/>
                  </a:lnTo>
                  <a:lnTo>
                    <a:pt x="21660" y="669"/>
                  </a:lnTo>
                  <a:lnTo>
                    <a:pt x="18875" y="0"/>
                  </a:lnTo>
                  <a:lnTo>
                    <a:pt x="12017" y="1138"/>
                  </a:lnTo>
                  <a:lnTo>
                    <a:pt x="8918" y="3841"/>
                  </a:lnTo>
                  <a:lnTo>
                    <a:pt x="3593" y="12488"/>
                  </a:lnTo>
                  <a:lnTo>
                    <a:pt x="0" y="35999"/>
                  </a:lnTo>
                  <a:lnTo>
                    <a:pt x="4804" y="51476"/>
                  </a:lnTo>
                  <a:lnTo>
                    <a:pt x="9048" y="58565"/>
                  </a:lnTo>
                  <a:lnTo>
                    <a:pt x="14700" y="63292"/>
                  </a:lnTo>
                  <a:lnTo>
                    <a:pt x="28506" y="68544"/>
                  </a:lnTo>
                  <a:lnTo>
                    <a:pt x="52145" y="68130"/>
                  </a:lnTo>
                  <a:lnTo>
                    <a:pt x="77023" y="60167"/>
                  </a:lnTo>
                  <a:lnTo>
                    <a:pt x="82595" y="56599"/>
                  </a:lnTo>
                  <a:lnTo>
                    <a:pt x="88785" y="48871"/>
                  </a:lnTo>
                  <a:lnTo>
                    <a:pt x="89730" y="44835"/>
                  </a:lnTo>
                  <a:lnTo>
                    <a:pt x="88899" y="36587"/>
                  </a:lnTo>
                  <a:lnTo>
                    <a:pt x="86278" y="33118"/>
                  </a:lnTo>
                  <a:lnTo>
                    <a:pt x="77722" y="27382"/>
                  </a:lnTo>
                  <a:lnTo>
                    <a:pt x="66864" y="26243"/>
                  </a:lnTo>
                  <a:lnTo>
                    <a:pt x="56393" y="28089"/>
                  </a:lnTo>
                  <a:lnTo>
                    <a:pt x="49388" y="31261"/>
                  </a:lnTo>
                  <a:lnTo>
                    <a:pt x="47238" y="33095"/>
                  </a:lnTo>
                  <a:lnTo>
                    <a:pt x="44848" y="37014"/>
                  </a:lnTo>
                  <a:lnTo>
                    <a:pt x="44917" y="38342"/>
                  </a:lnTo>
                  <a:lnTo>
                    <a:pt x="45668" y="39226"/>
                  </a:lnTo>
                  <a:lnTo>
                    <a:pt x="55314" y="44017"/>
                  </a:lnTo>
                  <a:lnTo>
                    <a:pt x="64666" y="43985"/>
                  </a:lnTo>
                  <a:lnTo>
                    <a:pt x="81174" y="41586"/>
                  </a:lnTo>
                  <a:lnTo>
                    <a:pt x="83951" y="39979"/>
                  </a:lnTo>
                  <a:lnTo>
                    <a:pt x="88917" y="34429"/>
                  </a:lnTo>
                  <a:lnTo>
                    <a:pt x="89818" y="32385"/>
                  </a:lnTo>
                  <a:lnTo>
                    <a:pt x="89713" y="31022"/>
                  </a:lnTo>
                  <a:lnTo>
                    <a:pt x="84476" y="25463"/>
                  </a:lnTo>
                  <a:lnTo>
                    <a:pt x="81918" y="24996"/>
                  </a:lnTo>
                  <a:lnTo>
                    <a:pt x="70404" y="27722"/>
                  </a:lnTo>
                  <a:lnTo>
                    <a:pt x="70421" y="27913"/>
                  </a:lnTo>
                  <a:lnTo>
                    <a:pt x="114478" y="31652"/>
                  </a:lnTo>
                  <a:lnTo>
                    <a:pt x="154759" y="33759"/>
                  </a:lnTo>
                  <a:lnTo>
                    <a:pt x="187180" y="34251"/>
                  </a:lnTo>
                  <a:lnTo>
                    <a:pt x="222756" y="34470"/>
                  </a:lnTo>
                  <a:lnTo>
                    <a:pt x="259734" y="34568"/>
                  </a:lnTo>
                  <a:lnTo>
                    <a:pt x="297336" y="34612"/>
                  </a:lnTo>
                  <a:lnTo>
                    <a:pt x="334509" y="33925"/>
                  </a:lnTo>
                  <a:lnTo>
                    <a:pt x="369845" y="31268"/>
                  </a:lnTo>
                  <a:lnTo>
                    <a:pt x="414730" y="29177"/>
                  </a:lnTo>
                  <a:lnTo>
                    <a:pt x="454840" y="28557"/>
                  </a:lnTo>
                  <a:lnTo>
                    <a:pt x="491817" y="34122"/>
                  </a:lnTo>
                  <a:lnTo>
                    <a:pt x="534460" y="51774"/>
                  </a:lnTo>
                  <a:lnTo>
                    <a:pt x="569450" y="63090"/>
                  </a:lnTo>
                  <a:lnTo>
                    <a:pt x="597109" y="63535"/>
                  </a:lnTo>
                  <a:lnTo>
                    <a:pt x="638061" y="57364"/>
                  </a:lnTo>
                  <a:lnTo>
                    <a:pt x="680826" y="54421"/>
                  </a:lnTo>
                  <a:lnTo>
                    <a:pt x="727426" y="51957"/>
                  </a:lnTo>
                  <a:lnTo>
                    <a:pt x="771400" y="47750"/>
                  </a:lnTo>
                  <a:lnTo>
                    <a:pt x="780154" y="46820"/>
                  </a:lnTo>
                  <a:lnTo>
                    <a:pt x="792085" y="41075"/>
                  </a:lnTo>
                  <a:lnTo>
                    <a:pt x="806529" y="41003"/>
                  </a:lnTo>
                  <a:lnTo>
                    <a:pt x="808115" y="41706"/>
                  </a:lnTo>
                  <a:lnTo>
                    <a:pt x="809172" y="42881"/>
                  </a:lnTo>
                  <a:lnTo>
                    <a:pt x="809877" y="44369"/>
                  </a:lnTo>
                  <a:lnTo>
                    <a:pt x="811053" y="44656"/>
                  </a:lnTo>
                  <a:lnTo>
                    <a:pt x="817549" y="41051"/>
                  </a:lnTo>
                  <a:lnTo>
                    <a:pt x="817611" y="44383"/>
                  </a:lnTo>
                  <a:lnTo>
                    <a:pt x="816208" y="45371"/>
                  </a:lnTo>
                  <a:lnTo>
                    <a:pt x="794524" y="52736"/>
                  </a:lnTo>
                  <a:lnTo>
                    <a:pt x="794468" y="53056"/>
                  </a:lnTo>
                  <a:lnTo>
                    <a:pt x="796286" y="53412"/>
                  </a:lnTo>
                  <a:lnTo>
                    <a:pt x="804647" y="50241"/>
                  </a:lnTo>
                  <a:lnTo>
                    <a:pt x="806860" y="48570"/>
                  </a:lnTo>
                  <a:lnTo>
                    <a:pt x="810704" y="42133"/>
                  </a:lnTo>
                  <a:lnTo>
                    <a:pt x="810898" y="42459"/>
                  </a:lnTo>
                  <a:lnTo>
                    <a:pt x="811287" y="47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390"/>
            <p:cNvSpPr/>
            <p:nvPr>
              <p:custDataLst>
                <p:tags r:id="rId58"/>
              </p:custDataLst>
            </p:nvPr>
          </p:nvSpPr>
          <p:spPr>
            <a:xfrm>
              <a:off x="2282757" y="4470295"/>
              <a:ext cx="833826" cy="65391"/>
            </a:xfrm>
            <a:custGeom>
              <a:avLst/>
              <a:gdLst/>
              <a:ahLst/>
              <a:cxnLst/>
              <a:rect l="0" t="0" r="0" b="0"/>
              <a:pathLst>
                <a:path w="833826" h="65391">
                  <a:moveTo>
                    <a:pt x="28643" y="6455"/>
                  </a:moveTo>
                  <a:lnTo>
                    <a:pt x="28643" y="6455"/>
                  </a:lnTo>
                  <a:lnTo>
                    <a:pt x="28643" y="3084"/>
                  </a:lnTo>
                  <a:lnTo>
                    <a:pt x="27937" y="2797"/>
                  </a:lnTo>
                  <a:lnTo>
                    <a:pt x="25272" y="4359"/>
                  </a:lnTo>
                  <a:lnTo>
                    <a:pt x="17106" y="12521"/>
                  </a:lnTo>
                  <a:lnTo>
                    <a:pt x="10345" y="21851"/>
                  </a:lnTo>
                  <a:lnTo>
                    <a:pt x="6400" y="33053"/>
                  </a:lnTo>
                  <a:lnTo>
                    <a:pt x="0" y="57988"/>
                  </a:lnTo>
                  <a:lnTo>
                    <a:pt x="1331" y="64165"/>
                  </a:lnTo>
                  <a:lnTo>
                    <a:pt x="4085" y="65390"/>
                  </a:lnTo>
                  <a:lnTo>
                    <a:pt x="12790" y="64868"/>
                  </a:lnTo>
                  <a:lnTo>
                    <a:pt x="29590" y="57237"/>
                  </a:lnTo>
                  <a:lnTo>
                    <a:pt x="44603" y="39297"/>
                  </a:lnTo>
                  <a:lnTo>
                    <a:pt x="49847" y="25990"/>
                  </a:lnTo>
                  <a:lnTo>
                    <a:pt x="51473" y="13726"/>
                  </a:lnTo>
                  <a:lnTo>
                    <a:pt x="49843" y="3571"/>
                  </a:lnTo>
                  <a:lnTo>
                    <a:pt x="47715" y="1005"/>
                  </a:lnTo>
                  <a:lnTo>
                    <a:pt x="44886" y="0"/>
                  </a:lnTo>
                  <a:lnTo>
                    <a:pt x="37979" y="763"/>
                  </a:lnTo>
                  <a:lnTo>
                    <a:pt x="30205" y="3455"/>
                  </a:lnTo>
                  <a:lnTo>
                    <a:pt x="23928" y="8885"/>
                  </a:lnTo>
                  <a:lnTo>
                    <a:pt x="21266" y="12308"/>
                  </a:lnTo>
                  <a:lnTo>
                    <a:pt x="20197" y="16707"/>
                  </a:lnTo>
                  <a:lnTo>
                    <a:pt x="20891" y="27239"/>
                  </a:lnTo>
                  <a:lnTo>
                    <a:pt x="23552" y="35213"/>
                  </a:lnTo>
                  <a:lnTo>
                    <a:pt x="25249" y="38327"/>
                  </a:lnTo>
                  <a:lnTo>
                    <a:pt x="30897" y="43668"/>
                  </a:lnTo>
                  <a:lnTo>
                    <a:pt x="34379" y="46080"/>
                  </a:lnTo>
                  <a:lnTo>
                    <a:pt x="37406" y="46983"/>
                  </a:lnTo>
                  <a:lnTo>
                    <a:pt x="40129" y="46879"/>
                  </a:lnTo>
                  <a:lnTo>
                    <a:pt x="45037" y="44882"/>
                  </a:lnTo>
                  <a:lnTo>
                    <a:pt x="49570" y="41643"/>
                  </a:lnTo>
                  <a:lnTo>
                    <a:pt x="52055" y="35970"/>
                  </a:lnTo>
                  <a:lnTo>
                    <a:pt x="52718" y="32481"/>
                  </a:lnTo>
                  <a:lnTo>
                    <a:pt x="52454" y="29450"/>
                  </a:lnTo>
                  <a:lnTo>
                    <a:pt x="50279" y="24201"/>
                  </a:lnTo>
                  <a:lnTo>
                    <a:pt x="48006" y="22519"/>
                  </a:lnTo>
                  <a:lnTo>
                    <a:pt x="41717" y="20650"/>
                  </a:lnTo>
                  <a:lnTo>
                    <a:pt x="4526" y="19158"/>
                  </a:lnTo>
                  <a:lnTo>
                    <a:pt x="4098" y="19862"/>
                  </a:lnTo>
                  <a:lnTo>
                    <a:pt x="3623" y="22526"/>
                  </a:lnTo>
                  <a:lnTo>
                    <a:pt x="4908" y="22814"/>
                  </a:lnTo>
                  <a:lnTo>
                    <a:pt x="49519" y="14914"/>
                  </a:lnTo>
                  <a:lnTo>
                    <a:pt x="86726" y="12724"/>
                  </a:lnTo>
                  <a:lnTo>
                    <a:pt x="129735" y="8626"/>
                  </a:lnTo>
                  <a:lnTo>
                    <a:pt x="161532" y="7420"/>
                  </a:lnTo>
                  <a:lnTo>
                    <a:pt x="194479" y="6884"/>
                  </a:lnTo>
                  <a:lnTo>
                    <a:pt x="227937" y="6646"/>
                  </a:lnTo>
                  <a:lnTo>
                    <a:pt x="261622" y="6540"/>
                  </a:lnTo>
                  <a:lnTo>
                    <a:pt x="308948" y="6480"/>
                  </a:lnTo>
                  <a:lnTo>
                    <a:pt x="354251" y="6462"/>
                  </a:lnTo>
                  <a:lnTo>
                    <a:pt x="392211" y="6457"/>
                  </a:lnTo>
                  <a:lnTo>
                    <a:pt x="429172" y="6455"/>
                  </a:lnTo>
                  <a:lnTo>
                    <a:pt x="470154" y="6455"/>
                  </a:lnTo>
                  <a:lnTo>
                    <a:pt x="515248" y="6455"/>
                  </a:lnTo>
                  <a:lnTo>
                    <a:pt x="553375" y="6455"/>
                  </a:lnTo>
                  <a:lnTo>
                    <a:pt x="600939" y="8336"/>
                  </a:lnTo>
                  <a:lnTo>
                    <a:pt x="640360" y="9599"/>
                  </a:lnTo>
                  <a:lnTo>
                    <a:pt x="681438" y="7386"/>
                  </a:lnTo>
                  <a:lnTo>
                    <a:pt x="720421" y="6731"/>
                  </a:lnTo>
                  <a:lnTo>
                    <a:pt x="756901" y="6537"/>
                  </a:lnTo>
                  <a:lnTo>
                    <a:pt x="797462" y="6471"/>
                  </a:lnTo>
                  <a:lnTo>
                    <a:pt x="833825" y="6455"/>
                  </a:lnTo>
                  <a:lnTo>
                    <a:pt x="831346" y="6455"/>
                  </a:lnTo>
                  <a:lnTo>
                    <a:pt x="807939" y="693"/>
                  </a:lnTo>
                  <a:lnTo>
                    <a:pt x="773367" y="112"/>
                  </a:lnTo>
                  <a:lnTo>
                    <a:pt x="766972" y="1989"/>
                  </a:lnTo>
                  <a:lnTo>
                    <a:pt x="753747" y="8944"/>
                  </a:lnTo>
                  <a:lnTo>
                    <a:pt x="751229" y="11642"/>
                  </a:lnTo>
                  <a:lnTo>
                    <a:pt x="748431" y="18403"/>
                  </a:lnTo>
                  <a:lnTo>
                    <a:pt x="746856" y="26771"/>
                  </a:lnTo>
                  <a:lnTo>
                    <a:pt x="748752" y="29171"/>
                  </a:lnTo>
                  <a:lnTo>
                    <a:pt x="756502" y="33720"/>
                  </a:lnTo>
                  <a:lnTo>
                    <a:pt x="760827" y="33098"/>
                  </a:lnTo>
                  <a:lnTo>
                    <a:pt x="776025" y="20655"/>
                  </a:lnTo>
                  <a:lnTo>
                    <a:pt x="784150" y="12941"/>
                  </a:lnTo>
                  <a:lnTo>
                    <a:pt x="787622" y="12845"/>
                  </a:lnTo>
                  <a:lnTo>
                    <a:pt x="788629" y="14243"/>
                  </a:lnTo>
                  <a:lnTo>
                    <a:pt x="790643" y="25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391"/>
            <p:cNvSpPr/>
            <p:nvPr>
              <p:custDataLst>
                <p:tags r:id="rId59"/>
              </p:custDataLst>
            </p:nvPr>
          </p:nvSpPr>
          <p:spPr>
            <a:xfrm>
              <a:off x="2251529" y="4953000"/>
              <a:ext cx="830664" cy="54795"/>
            </a:xfrm>
            <a:custGeom>
              <a:avLst/>
              <a:gdLst/>
              <a:ahLst/>
              <a:cxnLst/>
              <a:rect l="0" t="0" r="0" b="0"/>
              <a:pathLst>
                <a:path w="830664" h="54795">
                  <a:moveTo>
                    <a:pt x="21771" y="0"/>
                  </a:moveTo>
                  <a:lnTo>
                    <a:pt x="21771" y="0"/>
                  </a:lnTo>
                  <a:lnTo>
                    <a:pt x="7465" y="8838"/>
                  </a:lnTo>
                  <a:lnTo>
                    <a:pt x="756" y="14927"/>
                  </a:lnTo>
                  <a:lnTo>
                    <a:pt x="0" y="17712"/>
                  </a:lnTo>
                  <a:lnTo>
                    <a:pt x="1041" y="24571"/>
                  </a:lnTo>
                  <a:lnTo>
                    <a:pt x="7619" y="32322"/>
                  </a:lnTo>
                  <a:lnTo>
                    <a:pt x="29089" y="48796"/>
                  </a:lnTo>
                  <a:lnTo>
                    <a:pt x="45014" y="53437"/>
                  </a:lnTo>
                  <a:lnTo>
                    <a:pt x="61734" y="54794"/>
                  </a:lnTo>
                  <a:lnTo>
                    <a:pt x="73870" y="53046"/>
                  </a:lnTo>
                  <a:lnTo>
                    <a:pt x="77670" y="50181"/>
                  </a:lnTo>
                  <a:lnTo>
                    <a:pt x="81893" y="41353"/>
                  </a:lnTo>
                  <a:lnTo>
                    <a:pt x="81888" y="32255"/>
                  </a:lnTo>
                  <a:lnTo>
                    <a:pt x="80899" y="27853"/>
                  </a:lnTo>
                  <a:lnTo>
                    <a:pt x="78123" y="24919"/>
                  </a:lnTo>
                  <a:lnTo>
                    <a:pt x="69394" y="21658"/>
                  </a:lnTo>
                  <a:lnTo>
                    <a:pt x="52580" y="23194"/>
                  </a:lnTo>
                  <a:lnTo>
                    <a:pt x="44166" y="28182"/>
                  </a:lnTo>
                  <a:lnTo>
                    <a:pt x="40934" y="31488"/>
                  </a:lnTo>
                  <a:lnTo>
                    <a:pt x="40191" y="34398"/>
                  </a:lnTo>
                  <a:lnTo>
                    <a:pt x="41106" y="37042"/>
                  </a:lnTo>
                  <a:lnTo>
                    <a:pt x="43128" y="39512"/>
                  </a:lnTo>
                  <a:lnTo>
                    <a:pt x="47298" y="40452"/>
                  </a:lnTo>
                  <a:lnTo>
                    <a:pt x="72387" y="36892"/>
                  </a:lnTo>
                  <a:lnTo>
                    <a:pt x="94564" y="29395"/>
                  </a:lnTo>
                  <a:lnTo>
                    <a:pt x="99984" y="25294"/>
                  </a:lnTo>
                  <a:lnTo>
                    <a:pt x="101430" y="23213"/>
                  </a:lnTo>
                  <a:lnTo>
                    <a:pt x="100982" y="21120"/>
                  </a:lnTo>
                  <a:lnTo>
                    <a:pt x="96722" y="16913"/>
                  </a:lnTo>
                  <a:lnTo>
                    <a:pt x="79648" y="13948"/>
                  </a:lnTo>
                  <a:lnTo>
                    <a:pt x="33821" y="19240"/>
                  </a:lnTo>
                  <a:lnTo>
                    <a:pt x="14752" y="24450"/>
                  </a:lnTo>
                  <a:lnTo>
                    <a:pt x="13564" y="25472"/>
                  </a:lnTo>
                  <a:lnTo>
                    <a:pt x="13478" y="26859"/>
                  </a:lnTo>
                  <a:lnTo>
                    <a:pt x="14125" y="28489"/>
                  </a:lnTo>
                  <a:lnTo>
                    <a:pt x="20490" y="30301"/>
                  </a:lnTo>
                  <a:lnTo>
                    <a:pt x="66518" y="31622"/>
                  </a:lnTo>
                  <a:lnTo>
                    <a:pt x="104409" y="29831"/>
                  </a:lnTo>
                  <a:lnTo>
                    <a:pt x="148091" y="26712"/>
                  </a:lnTo>
                  <a:lnTo>
                    <a:pt x="183041" y="25278"/>
                  </a:lnTo>
                  <a:lnTo>
                    <a:pt x="219741" y="22288"/>
                  </a:lnTo>
                  <a:lnTo>
                    <a:pt x="257219" y="20489"/>
                  </a:lnTo>
                  <a:lnTo>
                    <a:pt x="293631" y="20394"/>
                  </a:lnTo>
                  <a:lnTo>
                    <a:pt x="340486" y="23603"/>
                  </a:lnTo>
                  <a:lnTo>
                    <a:pt x="377339" y="25573"/>
                  </a:lnTo>
                  <a:lnTo>
                    <a:pt x="423278" y="30321"/>
                  </a:lnTo>
                  <a:lnTo>
                    <a:pt x="466167" y="31467"/>
                  </a:lnTo>
                  <a:lnTo>
                    <a:pt x="506885" y="36058"/>
                  </a:lnTo>
                  <a:lnTo>
                    <a:pt x="548899" y="37697"/>
                  </a:lnTo>
                  <a:lnTo>
                    <a:pt x="591170" y="38020"/>
                  </a:lnTo>
                  <a:lnTo>
                    <a:pt x="637149" y="37379"/>
                  </a:lnTo>
                  <a:lnTo>
                    <a:pt x="683655" y="32631"/>
                  </a:lnTo>
                  <a:lnTo>
                    <a:pt x="729936" y="31751"/>
                  </a:lnTo>
                  <a:lnTo>
                    <a:pt x="777071" y="31045"/>
                  </a:lnTo>
                  <a:lnTo>
                    <a:pt x="822059" y="20194"/>
                  </a:lnTo>
                  <a:lnTo>
                    <a:pt x="827364" y="15796"/>
                  </a:lnTo>
                  <a:lnTo>
                    <a:pt x="829766" y="12647"/>
                  </a:lnTo>
                  <a:lnTo>
                    <a:pt x="830663" y="10548"/>
                  </a:lnTo>
                  <a:lnTo>
                    <a:pt x="830554" y="9149"/>
                  </a:lnTo>
                  <a:lnTo>
                    <a:pt x="829777" y="8216"/>
                  </a:lnTo>
                  <a:lnTo>
                    <a:pt x="827847" y="8299"/>
                  </a:lnTo>
                  <a:lnTo>
                    <a:pt x="789570" y="21325"/>
                  </a:lnTo>
                  <a:lnTo>
                    <a:pt x="779057" y="29233"/>
                  </a:lnTo>
                  <a:lnTo>
                    <a:pt x="771798" y="38392"/>
                  </a:lnTo>
                  <a:lnTo>
                    <a:pt x="770850" y="41823"/>
                  </a:lnTo>
                  <a:lnTo>
                    <a:pt x="77107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502"/>
          <p:cNvGrpSpPr/>
          <p:nvPr/>
        </p:nvGrpSpPr>
        <p:grpSpPr>
          <a:xfrm>
            <a:off x="355600" y="5922211"/>
            <a:ext cx="406401" cy="491290"/>
            <a:chOff x="355600" y="5922211"/>
            <a:chExt cx="406401" cy="491290"/>
          </a:xfrm>
        </p:grpSpPr>
        <p:sp>
          <p:nvSpPr>
            <p:cNvPr id="224" name="SMARTInkShape-2392"/>
            <p:cNvSpPr/>
            <p:nvPr>
              <p:custDataLst>
                <p:tags r:id="rId53"/>
              </p:custDataLst>
            </p:nvPr>
          </p:nvSpPr>
          <p:spPr>
            <a:xfrm>
              <a:off x="355600" y="5922211"/>
              <a:ext cx="87667" cy="449724"/>
            </a:xfrm>
            <a:custGeom>
              <a:avLst/>
              <a:gdLst/>
              <a:ahLst/>
              <a:cxnLst/>
              <a:rect l="0" t="0" r="0" b="0"/>
              <a:pathLst>
                <a:path w="87667" h="449724">
                  <a:moveTo>
                    <a:pt x="0" y="110289"/>
                  </a:moveTo>
                  <a:lnTo>
                    <a:pt x="0" y="110289"/>
                  </a:lnTo>
                  <a:lnTo>
                    <a:pt x="3371" y="110288"/>
                  </a:lnTo>
                  <a:lnTo>
                    <a:pt x="4364" y="111700"/>
                  </a:lnTo>
                  <a:lnTo>
                    <a:pt x="10540" y="149277"/>
                  </a:lnTo>
                  <a:lnTo>
                    <a:pt x="12765" y="194121"/>
                  </a:lnTo>
                  <a:lnTo>
                    <a:pt x="15787" y="234096"/>
                  </a:lnTo>
                  <a:lnTo>
                    <a:pt x="19481" y="279614"/>
                  </a:lnTo>
                  <a:lnTo>
                    <a:pt x="22769" y="325950"/>
                  </a:lnTo>
                  <a:lnTo>
                    <a:pt x="24231" y="367710"/>
                  </a:lnTo>
                  <a:lnTo>
                    <a:pt x="25054" y="413438"/>
                  </a:lnTo>
                  <a:lnTo>
                    <a:pt x="25380" y="449723"/>
                  </a:lnTo>
                  <a:lnTo>
                    <a:pt x="25391" y="448592"/>
                  </a:lnTo>
                  <a:lnTo>
                    <a:pt x="15965" y="403101"/>
                  </a:lnTo>
                  <a:lnTo>
                    <a:pt x="11094" y="359432"/>
                  </a:lnTo>
                  <a:lnTo>
                    <a:pt x="10218" y="330712"/>
                  </a:lnTo>
                  <a:lnTo>
                    <a:pt x="10340" y="298160"/>
                  </a:lnTo>
                  <a:lnTo>
                    <a:pt x="11126" y="263053"/>
                  </a:lnTo>
                  <a:lnTo>
                    <a:pt x="12357" y="231182"/>
                  </a:lnTo>
                  <a:lnTo>
                    <a:pt x="13882" y="201468"/>
                  </a:lnTo>
                  <a:lnTo>
                    <a:pt x="15605" y="173191"/>
                  </a:lnTo>
                  <a:lnTo>
                    <a:pt x="16753" y="147991"/>
                  </a:lnTo>
                  <a:lnTo>
                    <a:pt x="18029" y="103056"/>
                  </a:lnTo>
                  <a:lnTo>
                    <a:pt x="20478" y="65682"/>
                  </a:lnTo>
                  <a:lnTo>
                    <a:pt x="29586" y="20637"/>
                  </a:lnTo>
                  <a:lnTo>
                    <a:pt x="34541" y="8187"/>
                  </a:lnTo>
                  <a:lnTo>
                    <a:pt x="41372" y="2005"/>
                  </a:lnTo>
                  <a:lnTo>
                    <a:pt x="49453" y="0"/>
                  </a:lnTo>
                  <a:lnTo>
                    <a:pt x="58369" y="779"/>
                  </a:lnTo>
                  <a:lnTo>
                    <a:pt x="73919" y="9171"/>
                  </a:lnTo>
                  <a:lnTo>
                    <a:pt x="81030" y="15361"/>
                  </a:lnTo>
                  <a:lnTo>
                    <a:pt x="85064" y="24426"/>
                  </a:lnTo>
                  <a:lnTo>
                    <a:pt x="87666" y="47668"/>
                  </a:lnTo>
                  <a:lnTo>
                    <a:pt x="81792" y="88520"/>
                  </a:lnTo>
                  <a:lnTo>
                    <a:pt x="64373" y="125162"/>
                  </a:lnTo>
                  <a:lnTo>
                    <a:pt x="28720" y="169197"/>
                  </a:lnTo>
                  <a:lnTo>
                    <a:pt x="0" y="192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393"/>
            <p:cNvSpPr/>
            <p:nvPr>
              <p:custDataLst>
                <p:tags r:id="rId54"/>
              </p:custDataLst>
            </p:nvPr>
          </p:nvSpPr>
          <p:spPr>
            <a:xfrm>
              <a:off x="425450" y="6102350"/>
              <a:ext cx="133351" cy="253879"/>
            </a:xfrm>
            <a:custGeom>
              <a:avLst/>
              <a:gdLst/>
              <a:ahLst/>
              <a:cxnLst/>
              <a:rect l="0" t="0" r="0" b="0"/>
              <a:pathLst>
                <a:path w="133351" h="253879">
                  <a:moveTo>
                    <a:pt x="0" y="127000"/>
                  </a:moveTo>
                  <a:lnTo>
                    <a:pt x="0" y="127000"/>
                  </a:lnTo>
                  <a:lnTo>
                    <a:pt x="706" y="116861"/>
                  </a:lnTo>
                  <a:lnTo>
                    <a:pt x="3371" y="109324"/>
                  </a:lnTo>
                  <a:lnTo>
                    <a:pt x="12209" y="97146"/>
                  </a:lnTo>
                  <a:lnTo>
                    <a:pt x="23536" y="90684"/>
                  </a:lnTo>
                  <a:lnTo>
                    <a:pt x="30507" y="87973"/>
                  </a:lnTo>
                  <a:lnTo>
                    <a:pt x="38682" y="89693"/>
                  </a:lnTo>
                  <a:lnTo>
                    <a:pt x="57174" y="101012"/>
                  </a:lnTo>
                  <a:lnTo>
                    <a:pt x="69625" y="123445"/>
                  </a:lnTo>
                  <a:lnTo>
                    <a:pt x="78720" y="169691"/>
                  </a:lnTo>
                  <a:lnTo>
                    <a:pt x="79534" y="216084"/>
                  </a:lnTo>
                  <a:lnTo>
                    <a:pt x="75306" y="244647"/>
                  </a:lnTo>
                  <a:lnTo>
                    <a:pt x="73488" y="249881"/>
                  </a:lnTo>
                  <a:lnTo>
                    <a:pt x="70864" y="252665"/>
                  </a:lnTo>
                  <a:lnTo>
                    <a:pt x="67704" y="253816"/>
                  </a:lnTo>
                  <a:lnTo>
                    <a:pt x="64186" y="253878"/>
                  </a:lnTo>
                  <a:lnTo>
                    <a:pt x="61135" y="250390"/>
                  </a:lnTo>
                  <a:lnTo>
                    <a:pt x="55864" y="237109"/>
                  </a:lnTo>
                  <a:lnTo>
                    <a:pt x="55671" y="189571"/>
                  </a:lnTo>
                  <a:lnTo>
                    <a:pt x="62137" y="144462"/>
                  </a:lnTo>
                  <a:lnTo>
                    <a:pt x="73478" y="97366"/>
                  </a:lnTo>
                  <a:lnTo>
                    <a:pt x="90277" y="57620"/>
                  </a:lnTo>
                  <a:lnTo>
                    <a:pt x="121915" y="1357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394"/>
            <p:cNvSpPr/>
            <p:nvPr>
              <p:custDataLst>
                <p:tags r:id="rId55"/>
              </p:custDataLst>
            </p:nvPr>
          </p:nvSpPr>
          <p:spPr>
            <a:xfrm>
              <a:off x="654712" y="5951715"/>
              <a:ext cx="107289" cy="461786"/>
            </a:xfrm>
            <a:custGeom>
              <a:avLst/>
              <a:gdLst/>
              <a:ahLst/>
              <a:cxnLst/>
              <a:rect l="0" t="0" r="0" b="0"/>
              <a:pathLst>
                <a:path w="107289" h="461786">
                  <a:moveTo>
                    <a:pt x="107288" y="10935"/>
                  </a:moveTo>
                  <a:lnTo>
                    <a:pt x="107288" y="10935"/>
                  </a:lnTo>
                  <a:lnTo>
                    <a:pt x="107288" y="4193"/>
                  </a:lnTo>
                  <a:lnTo>
                    <a:pt x="106582" y="2206"/>
                  </a:lnTo>
                  <a:lnTo>
                    <a:pt x="105406" y="884"/>
                  </a:lnTo>
                  <a:lnTo>
                    <a:pt x="103917" y="0"/>
                  </a:lnTo>
                  <a:lnTo>
                    <a:pt x="88337" y="2129"/>
                  </a:lnTo>
                  <a:lnTo>
                    <a:pt x="73700" y="14782"/>
                  </a:lnTo>
                  <a:lnTo>
                    <a:pt x="47712" y="51350"/>
                  </a:lnTo>
                  <a:lnTo>
                    <a:pt x="29304" y="88164"/>
                  </a:lnTo>
                  <a:lnTo>
                    <a:pt x="21432" y="111810"/>
                  </a:lnTo>
                  <a:lnTo>
                    <a:pt x="14067" y="137451"/>
                  </a:lnTo>
                  <a:lnTo>
                    <a:pt x="8452" y="165129"/>
                  </a:lnTo>
                  <a:lnTo>
                    <a:pt x="4003" y="194165"/>
                  </a:lnTo>
                  <a:lnTo>
                    <a:pt x="331" y="224105"/>
                  </a:lnTo>
                  <a:lnTo>
                    <a:pt x="0" y="252532"/>
                  </a:lnTo>
                  <a:lnTo>
                    <a:pt x="1896" y="279950"/>
                  </a:lnTo>
                  <a:lnTo>
                    <a:pt x="5277" y="306695"/>
                  </a:lnTo>
                  <a:lnTo>
                    <a:pt x="20322" y="353344"/>
                  </a:lnTo>
                  <a:lnTo>
                    <a:pt x="41825" y="393834"/>
                  </a:lnTo>
                  <a:lnTo>
                    <a:pt x="76759" y="439456"/>
                  </a:lnTo>
                  <a:lnTo>
                    <a:pt x="94588" y="461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503"/>
          <p:cNvGrpSpPr/>
          <p:nvPr/>
        </p:nvGrpSpPr>
        <p:grpSpPr>
          <a:xfrm>
            <a:off x="646931" y="6038850"/>
            <a:ext cx="1524770" cy="368301"/>
            <a:chOff x="646931" y="6038850"/>
            <a:chExt cx="1524770" cy="368301"/>
          </a:xfrm>
        </p:grpSpPr>
        <p:sp>
          <p:nvSpPr>
            <p:cNvPr id="228" name="SMARTInkShape-2395"/>
            <p:cNvSpPr/>
            <p:nvPr>
              <p:custDataLst>
                <p:tags r:id="rId43"/>
              </p:custDataLst>
            </p:nvPr>
          </p:nvSpPr>
          <p:spPr>
            <a:xfrm>
              <a:off x="1111250" y="6102350"/>
              <a:ext cx="158751" cy="279401"/>
            </a:xfrm>
            <a:custGeom>
              <a:avLst/>
              <a:gdLst/>
              <a:ahLst/>
              <a:cxnLst/>
              <a:rect l="0" t="0" r="0" b="0"/>
              <a:pathLst>
                <a:path w="158751" h="279401">
                  <a:moveTo>
                    <a:pt x="0" y="0"/>
                  </a:moveTo>
                  <a:lnTo>
                    <a:pt x="0" y="0"/>
                  </a:lnTo>
                  <a:lnTo>
                    <a:pt x="36780" y="40151"/>
                  </a:lnTo>
                  <a:lnTo>
                    <a:pt x="67603" y="85620"/>
                  </a:lnTo>
                  <a:lnTo>
                    <a:pt x="88234" y="130575"/>
                  </a:lnTo>
                  <a:lnTo>
                    <a:pt x="107047" y="174784"/>
                  </a:lnTo>
                  <a:lnTo>
                    <a:pt x="122578" y="213595"/>
                  </a:lnTo>
                  <a:lnTo>
                    <a:pt x="149283" y="258234"/>
                  </a:lnTo>
                  <a:lnTo>
                    <a:pt x="1587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396"/>
            <p:cNvSpPr/>
            <p:nvPr>
              <p:custDataLst>
                <p:tags r:id="rId44"/>
              </p:custDataLst>
            </p:nvPr>
          </p:nvSpPr>
          <p:spPr>
            <a:xfrm>
              <a:off x="1066800" y="6115050"/>
              <a:ext cx="209551" cy="292101"/>
            </a:xfrm>
            <a:custGeom>
              <a:avLst/>
              <a:gdLst/>
              <a:ahLst/>
              <a:cxnLst/>
              <a:rect l="0" t="0" r="0" b="0"/>
              <a:pathLst>
                <a:path w="209551" h="292101">
                  <a:moveTo>
                    <a:pt x="209550" y="0"/>
                  </a:moveTo>
                  <a:lnTo>
                    <a:pt x="209550" y="0"/>
                  </a:lnTo>
                  <a:lnTo>
                    <a:pt x="206179" y="0"/>
                  </a:lnTo>
                  <a:lnTo>
                    <a:pt x="205186" y="705"/>
                  </a:lnTo>
                  <a:lnTo>
                    <a:pt x="204524" y="1881"/>
                  </a:lnTo>
                  <a:lnTo>
                    <a:pt x="200090" y="12209"/>
                  </a:lnTo>
                  <a:lnTo>
                    <a:pt x="167249" y="51707"/>
                  </a:lnTo>
                  <a:lnTo>
                    <a:pt x="136574" y="94813"/>
                  </a:lnTo>
                  <a:lnTo>
                    <a:pt x="111029" y="129628"/>
                  </a:lnTo>
                  <a:lnTo>
                    <a:pt x="83213" y="166268"/>
                  </a:lnTo>
                  <a:lnTo>
                    <a:pt x="54387" y="203719"/>
                  </a:lnTo>
                  <a:lnTo>
                    <a:pt x="30757" y="23964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397"/>
            <p:cNvSpPr/>
            <p:nvPr>
              <p:custDataLst>
                <p:tags r:id="rId45"/>
              </p:custDataLst>
            </p:nvPr>
          </p:nvSpPr>
          <p:spPr>
            <a:xfrm>
              <a:off x="1394876" y="6153150"/>
              <a:ext cx="148175" cy="135844"/>
            </a:xfrm>
            <a:custGeom>
              <a:avLst/>
              <a:gdLst/>
              <a:ahLst/>
              <a:cxnLst/>
              <a:rect l="0" t="0" r="0" b="0"/>
              <a:pathLst>
                <a:path w="148175" h="135844">
                  <a:moveTo>
                    <a:pt x="122774" y="0"/>
                  </a:moveTo>
                  <a:lnTo>
                    <a:pt x="122774" y="0"/>
                  </a:lnTo>
                  <a:lnTo>
                    <a:pt x="132887" y="6742"/>
                  </a:lnTo>
                  <a:lnTo>
                    <a:pt x="134455" y="10844"/>
                  </a:lnTo>
                  <a:lnTo>
                    <a:pt x="134089" y="15696"/>
                  </a:lnTo>
                  <a:lnTo>
                    <a:pt x="132434" y="21048"/>
                  </a:lnTo>
                  <a:lnTo>
                    <a:pt x="116621" y="42063"/>
                  </a:lnTo>
                  <a:lnTo>
                    <a:pt x="70885" y="77767"/>
                  </a:lnTo>
                  <a:lnTo>
                    <a:pt x="24689" y="112964"/>
                  </a:lnTo>
                  <a:lnTo>
                    <a:pt x="0" y="130387"/>
                  </a:lnTo>
                  <a:lnTo>
                    <a:pt x="2" y="132080"/>
                  </a:lnTo>
                  <a:lnTo>
                    <a:pt x="1415" y="133915"/>
                  </a:lnTo>
                  <a:lnTo>
                    <a:pt x="3768" y="135843"/>
                  </a:lnTo>
                  <a:lnTo>
                    <a:pt x="27306" y="135186"/>
                  </a:lnTo>
                  <a:lnTo>
                    <a:pt x="64462" y="127152"/>
                  </a:lnTo>
                  <a:lnTo>
                    <a:pt x="103379" y="122577"/>
                  </a:lnTo>
                  <a:lnTo>
                    <a:pt x="123326" y="125269"/>
                  </a:lnTo>
                  <a:lnTo>
                    <a:pt x="14817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398"/>
            <p:cNvSpPr/>
            <p:nvPr>
              <p:custDataLst>
                <p:tags r:id="rId46"/>
              </p:custDataLst>
            </p:nvPr>
          </p:nvSpPr>
          <p:spPr>
            <a:xfrm>
              <a:off x="1428750" y="63055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50521" y="28754"/>
                  </a:lnTo>
                  <a:lnTo>
                    <a:pt x="88776" y="1842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399"/>
            <p:cNvSpPr/>
            <p:nvPr>
              <p:custDataLst>
                <p:tags r:id="rId47"/>
              </p:custDataLst>
            </p:nvPr>
          </p:nvSpPr>
          <p:spPr>
            <a:xfrm>
              <a:off x="1663700" y="6038850"/>
              <a:ext cx="114727" cy="298451"/>
            </a:xfrm>
            <a:custGeom>
              <a:avLst/>
              <a:gdLst/>
              <a:ahLst/>
              <a:cxnLst/>
              <a:rect l="0" t="0" r="0" b="0"/>
              <a:pathLst>
                <a:path w="114727" h="298451">
                  <a:moveTo>
                    <a:pt x="44450" y="0"/>
                  </a:moveTo>
                  <a:lnTo>
                    <a:pt x="44450" y="0"/>
                  </a:lnTo>
                  <a:lnTo>
                    <a:pt x="44450" y="37081"/>
                  </a:lnTo>
                  <a:lnTo>
                    <a:pt x="44450" y="60704"/>
                  </a:lnTo>
                  <a:lnTo>
                    <a:pt x="44450" y="89152"/>
                  </a:lnTo>
                  <a:lnTo>
                    <a:pt x="44450" y="120818"/>
                  </a:lnTo>
                  <a:lnTo>
                    <a:pt x="43744" y="149689"/>
                  </a:lnTo>
                  <a:lnTo>
                    <a:pt x="42569" y="176698"/>
                  </a:lnTo>
                  <a:lnTo>
                    <a:pt x="39380" y="219644"/>
                  </a:lnTo>
                  <a:lnTo>
                    <a:pt x="35611" y="238731"/>
                  </a:lnTo>
                  <a:lnTo>
                    <a:pt x="38558" y="236765"/>
                  </a:lnTo>
                  <a:lnTo>
                    <a:pt x="68059" y="199847"/>
                  </a:lnTo>
                  <a:lnTo>
                    <a:pt x="75006" y="194615"/>
                  </a:lnTo>
                  <a:lnTo>
                    <a:pt x="84576" y="196771"/>
                  </a:lnTo>
                  <a:lnTo>
                    <a:pt x="108380" y="214219"/>
                  </a:lnTo>
                  <a:lnTo>
                    <a:pt x="113881" y="223246"/>
                  </a:lnTo>
                  <a:lnTo>
                    <a:pt x="114726" y="231380"/>
                  </a:lnTo>
                  <a:lnTo>
                    <a:pt x="112468" y="238920"/>
                  </a:lnTo>
                  <a:lnTo>
                    <a:pt x="100550" y="252942"/>
                  </a:lnTo>
                  <a:lnTo>
                    <a:pt x="60784" y="279191"/>
                  </a:lnTo>
                  <a:lnTo>
                    <a:pt x="16397" y="29391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400"/>
            <p:cNvSpPr/>
            <p:nvPr>
              <p:custDataLst>
                <p:tags r:id="rId48"/>
              </p:custDataLst>
            </p:nvPr>
          </p:nvSpPr>
          <p:spPr>
            <a:xfrm>
              <a:off x="884483" y="6178550"/>
              <a:ext cx="106118" cy="101601"/>
            </a:xfrm>
            <a:custGeom>
              <a:avLst/>
              <a:gdLst/>
              <a:ahLst/>
              <a:cxnLst/>
              <a:rect l="0" t="0" r="0" b="0"/>
              <a:pathLst>
                <a:path w="106118" h="101601">
                  <a:moveTo>
                    <a:pt x="106117" y="0"/>
                  </a:moveTo>
                  <a:lnTo>
                    <a:pt x="106117" y="0"/>
                  </a:lnTo>
                  <a:lnTo>
                    <a:pt x="65364" y="38872"/>
                  </a:lnTo>
                  <a:lnTo>
                    <a:pt x="20747" y="69359"/>
                  </a:lnTo>
                  <a:lnTo>
                    <a:pt x="7444" y="78642"/>
                  </a:lnTo>
                  <a:lnTo>
                    <a:pt x="4352" y="79944"/>
                  </a:lnTo>
                  <a:lnTo>
                    <a:pt x="2290" y="81519"/>
                  </a:lnTo>
                  <a:lnTo>
                    <a:pt x="0" y="85149"/>
                  </a:lnTo>
                  <a:lnTo>
                    <a:pt x="94" y="87104"/>
                  </a:lnTo>
                  <a:lnTo>
                    <a:pt x="2081" y="91159"/>
                  </a:lnTo>
                  <a:lnTo>
                    <a:pt x="13908" y="97410"/>
                  </a:lnTo>
                  <a:lnTo>
                    <a:pt x="58714" y="101048"/>
                  </a:lnTo>
                  <a:lnTo>
                    <a:pt x="9341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401"/>
            <p:cNvSpPr/>
            <p:nvPr>
              <p:custDataLst>
                <p:tags r:id="rId49"/>
              </p:custDataLst>
            </p:nvPr>
          </p:nvSpPr>
          <p:spPr>
            <a:xfrm>
              <a:off x="831850" y="63690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2063" y="6349"/>
                  </a:lnTo>
                  <a:lnTo>
                    <a:pt x="83176" y="564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402"/>
            <p:cNvSpPr/>
            <p:nvPr>
              <p:custDataLst>
                <p:tags r:id="rId50"/>
              </p:custDataLst>
            </p:nvPr>
          </p:nvSpPr>
          <p:spPr>
            <a:xfrm>
              <a:off x="646931" y="6173421"/>
              <a:ext cx="146820" cy="107700"/>
            </a:xfrm>
            <a:custGeom>
              <a:avLst/>
              <a:gdLst/>
              <a:ahLst/>
              <a:cxnLst/>
              <a:rect l="0" t="0" r="0" b="0"/>
              <a:pathLst>
                <a:path w="146820" h="107700">
                  <a:moveTo>
                    <a:pt x="96019" y="17829"/>
                  </a:moveTo>
                  <a:lnTo>
                    <a:pt x="96019" y="17829"/>
                  </a:lnTo>
                  <a:lnTo>
                    <a:pt x="65664" y="1528"/>
                  </a:lnTo>
                  <a:lnTo>
                    <a:pt x="55717" y="0"/>
                  </a:lnTo>
                  <a:lnTo>
                    <a:pt x="38216" y="2511"/>
                  </a:lnTo>
                  <a:lnTo>
                    <a:pt x="27761" y="9611"/>
                  </a:lnTo>
                  <a:lnTo>
                    <a:pt x="13941" y="27388"/>
                  </a:lnTo>
                  <a:lnTo>
                    <a:pt x="0" y="58680"/>
                  </a:lnTo>
                  <a:lnTo>
                    <a:pt x="662" y="73379"/>
                  </a:lnTo>
                  <a:lnTo>
                    <a:pt x="5660" y="86262"/>
                  </a:lnTo>
                  <a:lnTo>
                    <a:pt x="21047" y="107126"/>
                  </a:lnTo>
                  <a:lnTo>
                    <a:pt x="24165" y="107699"/>
                  </a:lnTo>
                  <a:lnTo>
                    <a:pt x="27655" y="106670"/>
                  </a:lnTo>
                  <a:lnTo>
                    <a:pt x="41191" y="96598"/>
                  </a:lnTo>
                  <a:lnTo>
                    <a:pt x="51895" y="85293"/>
                  </a:lnTo>
                  <a:lnTo>
                    <a:pt x="78188" y="39054"/>
                  </a:lnTo>
                  <a:lnTo>
                    <a:pt x="86267" y="26705"/>
                  </a:lnTo>
                  <a:lnTo>
                    <a:pt x="87401" y="23746"/>
                  </a:lnTo>
                  <a:lnTo>
                    <a:pt x="88157" y="23185"/>
                  </a:lnTo>
                  <a:lnTo>
                    <a:pt x="88661" y="24222"/>
                  </a:lnTo>
                  <a:lnTo>
                    <a:pt x="88997" y="26324"/>
                  </a:lnTo>
                  <a:lnTo>
                    <a:pt x="107287" y="60045"/>
                  </a:lnTo>
                  <a:lnTo>
                    <a:pt x="121018" y="72105"/>
                  </a:lnTo>
                  <a:lnTo>
                    <a:pt x="146819" y="87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403"/>
            <p:cNvSpPr/>
            <p:nvPr>
              <p:custDataLst>
                <p:tags r:id="rId51"/>
              </p:custDataLst>
            </p:nvPr>
          </p:nvSpPr>
          <p:spPr>
            <a:xfrm>
              <a:off x="1975733" y="6090002"/>
              <a:ext cx="195968" cy="238045"/>
            </a:xfrm>
            <a:custGeom>
              <a:avLst/>
              <a:gdLst/>
              <a:ahLst/>
              <a:cxnLst/>
              <a:rect l="0" t="0" r="0" b="0"/>
              <a:pathLst>
                <a:path w="195968" h="238045">
                  <a:moveTo>
                    <a:pt x="5467" y="69498"/>
                  </a:moveTo>
                  <a:lnTo>
                    <a:pt x="5467" y="69498"/>
                  </a:lnTo>
                  <a:lnTo>
                    <a:pt x="2096" y="72869"/>
                  </a:lnTo>
                  <a:lnTo>
                    <a:pt x="0" y="85078"/>
                  </a:lnTo>
                  <a:lnTo>
                    <a:pt x="6141" y="124998"/>
                  </a:lnTo>
                  <a:lnTo>
                    <a:pt x="12017" y="161672"/>
                  </a:lnTo>
                  <a:lnTo>
                    <a:pt x="16345" y="200056"/>
                  </a:lnTo>
                  <a:lnTo>
                    <a:pt x="18060" y="238044"/>
                  </a:lnTo>
                  <a:lnTo>
                    <a:pt x="17390" y="237601"/>
                  </a:lnTo>
                  <a:lnTo>
                    <a:pt x="14764" y="233345"/>
                  </a:lnTo>
                  <a:lnTo>
                    <a:pt x="12399" y="199674"/>
                  </a:lnTo>
                  <a:lnTo>
                    <a:pt x="12076" y="164278"/>
                  </a:lnTo>
                  <a:lnTo>
                    <a:pt x="15695" y="124557"/>
                  </a:lnTo>
                  <a:lnTo>
                    <a:pt x="22007" y="86208"/>
                  </a:lnTo>
                  <a:lnTo>
                    <a:pt x="34906" y="42934"/>
                  </a:lnTo>
                  <a:lnTo>
                    <a:pt x="48419" y="23825"/>
                  </a:lnTo>
                  <a:lnTo>
                    <a:pt x="71894" y="4538"/>
                  </a:lnTo>
                  <a:lnTo>
                    <a:pt x="90259" y="174"/>
                  </a:lnTo>
                  <a:lnTo>
                    <a:pt x="100095" y="0"/>
                  </a:lnTo>
                  <a:lnTo>
                    <a:pt x="134164" y="13236"/>
                  </a:lnTo>
                  <a:lnTo>
                    <a:pt x="160957" y="38403"/>
                  </a:lnTo>
                  <a:lnTo>
                    <a:pt x="175559" y="78315"/>
                  </a:lnTo>
                  <a:lnTo>
                    <a:pt x="184354" y="122518"/>
                  </a:lnTo>
                  <a:lnTo>
                    <a:pt x="188058" y="163524"/>
                  </a:lnTo>
                  <a:lnTo>
                    <a:pt x="193673" y="206709"/>
                  </a:lnTo>
                  <a:lnTo>
                    <a:pt x="195967" y="221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404"/>
            <p:cNvSpPr/>
            <p:nvPr>
              <p:custDataLst>
                <p:tags r:id="rId52"/>
              </p:custDataLst>
            </p:nvPr>
          </p:nvSpPr>
          <p:spPr>
            <a:xfrm>
              <a:off x="1987550" y="6216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504"/>
          <p:cNvGrpSpPr/>
          <p:nvPr/>
        </p:nvGrpSpPr>
        <p:grpSpPr>
          <a:xfrm>
            <a:off x="2641600" y="6077833"/>
            <a:ext cx="177801" cy="246768"/>
            <a:chOff x="2641600" y="6077833"/>
            <a:chExt cx="177801" cy="246768"/>
          </a:xfrm>
        </p:grpSpPr>
        <p:sp>
          <p:nvSpPr>
            <p:cNvPr id="239" name="SMARTInkShape-2405"/>
            <p:cNvSpPr/>
            <p:nvPr>
              <p:custDataLst>
                <p:tags r:id="rId41"/>
              </p:custDataLst>
            </p:nvPr>
          </p:nvSpPr>
          <p:spPr>
            <a:xfrm>
              <a:off x="2732014" y="6077833"/>
              <a:ext cx="87387" cy="246768"/>
            </a:xfrm>
            <a:custGeom>
              <a:avLst/>
              <a:gdLst/>
              <a:ahLst/>
              <a:cxnLst/>
              <a:rect l="0" t="0" r="0" b="0"/>
              <a:pathLst>
                <a:path w="87387" h="246768">
                  <a:moveTo>
                    <a:pt x="87386" y="5467"/>
                  </a:moveTo>
                  <a:lnTo>
                    <a:pt x="87386" y="5467"/>
                  </a:lnTo>
                  <a:lnTo>
                    <a:pt x="87386" y="0"/>
                  </a:lnTo>
                  <a:lnTo>
                    <a:pt x="56943" y="40577"/>
                  </a:lnTo>
                  <a:lnTo>
                    <a:pt x="15621" y="87197"/>
                  </a:lnTo>
                  <a:lnTo>
                    <a:pt x="3595" y="116625"/>
                  </a:lnTo>
                  <a:lnTo>
                    <a:pt x="0" y="147999"/>
                  </a:lnTo>
                  <a:lnTo>
                    <a:pt x="4803" y="169944"/>
                  </a:lnTo>
                  <a:lnTo>
                    <a:pt x="25998" y="213967"/>
                  </a:lnTo>
                  <a:lnTo>
                    <a:pt x="42936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406"/>
            <p:cNvSpPr/>
            <p:nvPr>
              <p:custDataLst>
                <p:tags r:id="rId42"/>
              </p:custDataLst>
            </p:nvPr>
          </p:nvSpPr>
          <p:spPr>
            <a:xfrm>
              <a:off x="2641600" y="6083300"/>
              <a:ext cx="107951" cy="114301"/>
            </a:xfrm>
            <a:custGeom>
              <a:avLst/>
              <a:gdLst/>
              <a:ahLst/>
              <a:cxnLst/>
              <a:rect l="0" t="0" r="0" b="0"/>
              <a:pathLst>
                <a:path w="10795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5974" y="21048"/>
                  </a:lnTo>
                  <a:lnTo>
                    <a:pt x="69570" y="62997"/>
                  </a:lnTo>
                  <a:lnTo>
                    <a:pt x="1079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505"/>
          <p:cNvGrpSpPr/>
          <p:nvPr/>
        </p:nvGrpSpPr>
        <p:grpSpPr>
          <a:xfrm>
            <a:off x="2877226" y="6019800"/>
            <a:ext cx="780375" cy="406401"/>
            <a:chOff x="2877226" y="6019800"/>
            <a:chExt cx="780375" cy="406401"/>
          </a:xfrm>
        </p:grpSpPr>
        <p:sp>
          <p:nvSpPr>
            <p:cNvPr id="242" name="SMARTInkShape-2407"/>
            <p:cNvSpPr/>
            <p:nvPr>
              <p:custDataLst>
                <p:tags r:id="rId35"/>
              </p:custDataLst>
            </p:nvPr>
          </p:nvSpPr>
          <p:spPr>
            <a:xfrm>
              <a:off x="3473450" y="6318250"/>
              <a:ext cx="152401" cy="28772"/>
            </a:xfrm>
            <a:custGeom>
              <a:avLst/>
              <a:gdLst/>
              <a:ahLst/>
              <a:cxnLst/>
              <a:rect l="0" t="0" r="0" b="0"/>
              <a:pathLst>
                <a:path w="152401" h="28772">
                  <a:moveTo>
                    <a:pt x="0" y="25400"/>
                  </a:moveTo>
                  <a:lnTo>
                    <a:pt x="0" y="25400"/>
                  </a:lnTo>
                  <a:lnTo>
                    <a:pt x="6742" y="28771"/>
                  </a:lnTo>
                  <a:lnTo>
                    <a:pt x="41273" y="24124"/>
                  </a:lnTo>
                  <a:lnTo>
                    <a:pt x="81609" y="15661"/>
                  </a:lnTo>
                  <a:lnTo>
                    <a:pt x="120937" y="696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408"/>
            <p:cNvSpPr/>
            <p:nvPr>
              <p:custDataLst>
                <p:tags r:id="rId36"/>
              </p:custDataLst>
            </p:nvPr>
          </p:nvSpPr>
          <p:spPr>
            <a:xfrm>
              <a:off x="3479800" y="61722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5487" y="3971"/>
                  </a:lnTo>
                  <a:lnTo>
                    <a:pt x="76523" y="1177"/>
                  </a:lnTo>
                  <a:lnTo>
                    <a:pt x="122706" y="34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409"/>
            <p:cNvSpPr/>
            <p:nvPr>
              <p:custDataLst>
                <p:tags r:id="rId37"/>
              </p:custDataLst>
            </p:nvPr>
          </p:nvSpPr>
          <p:spPr>
            <a:xfrm>
              <a:off x="3270250" y="6019800"/>
              <a:ext cx="83832" cy="406401"/>
            </a:xfrm>
            <a:custGeom>
              <a:avLst/>
              <a:gdLst/>
              <a:ahLst/>
              <a:cxnLst/>
              <a:rect l="0" t="0" r="0" b="0"/>
              <a:pathLst>
                <a:path w="83832" h="406401">
                  <a:moveTo>
                    <a:pt x="0" y="0"/>
                  </a:moveTo>
                  <a:lnTo>
                    <a:pt x="0" y="0"/>
                  </a:lnTo>
                  <a:lnTo>
                    <a:pt x="33878" y="37249"/>
                  </a:lnTo>
                  <a:lnTo>
                    <a:pt x="50805" y="67120"/>
                  </a:lnTo>
                  <a:lnTo>
                    <a:pt x="67030" y="106737"/>
                  </a:lnTo>
                  <a:lnTo>
                    <a:pt x="74320" y="131129"/>
                  </a:lnTo>
                  <a:lnTo>
                    <a:pt x="81297" y="157270"/>
                  </a:lnTo>
                  <a:lnTo>
                    <a:pt x="83831" y="185280"/>
                  </a:lnTo>
                  <a:lnTo>
                    <a:pt x="83404" y="214537"/>
                  </a:lnTo>
                  <a:lnTo>
                    <a:pt x="81002" y="244625"/>
                  </a:lnTo>
                  <a:lnTo>
                    <a:pt x="76579" y="271738"/>
                  </a:lnTo>
                  <a:lnTo>
                    <a:pt x="70808" y="296869"/>
                  </a:lnTo>
                  <a:lnTo>
                    <a:pt x="55459" y="340787"/>
                  </a:lnTo>
                  <a:lnTo>
                    <a:pt x="27251" y="385078"/>
                  </a:lnTo>
                  <a:lnTo>
                    <a:pt x="1270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410"/>
            <p:cNvSpPr/>
            <p:nvPr>
              <p:custDataLst>
                <p:tags r:id="rId38"/>
              </p:custDataLst>
            </p:nvPr>
          </p:nvSpPr>
          <p:spPr>
            <a:xfrm>
              <a:off x="3064683" y="6039750"/>
              <a:ext cx="135718" cy="337935"/>
            </a:xfrm>
            <a:custGeom>
              <a:avLst/>
              <a:gdLst/>
              <a:ahLst/>
              <a:cxnLst/>
              <a:rect l="0" t="0" r="0" b="0"/>
              <a:pathLst>
                <a:path w="135718" h="337935">
                  <a:moveTo>
                    <a:pt x="91267" y="215000"/>
                  </a:moveTo>
                  <a:lnTo>
                    <a:pt x="91267" y="215000"/>
                  </a:lnTo>
                  <a:lnTo>
                    <a:pt x="91267" y="200695"/>
                  </a:lnTo>
                  <a:lnTo>
                    <a:pt x="89856" y="198408"/>
                  </a:lnTo>
                  <a:lnTo>
                    <a:pt x="79334" y="187785"/>
                  </a:lnTo>
                  <a:lnTo>
                    <a:pt x="73969" y="181032"/>
                  </a:lnTo>
                  <a:lnTo>
                    <a:pt x="66881" y="175679"/>
                  </a:lnTo>
                  <a:lnTo>
                    <a:pt x="57146" y="174710"/>
                  </a:lnTo>
                  <a:lnTo>
                    <a:pt x="51586" y="175441"/>
                  </a:lnTo>
                  <a:lnTo>
                    <a:pt x="30278" y="189952"/>
                  </a:lnTo>
                  <a:lnTo>
                    <a:pt x="9461" y="222238"/>
                  </a:lnTo>
                  <a:lnTo>
                    <a:pt x="0" y="263084"/>
                  </a:lnTo>
                  <a:lnTo>
                    <a:pt x="3431" y="289993"/>
                  </a:lnTo>
                  <a:lnTo>
                    <a:pt x="12012" y="313241"/>
                  </a:lnTo>
                  <a:lnTo>
                    <a:pt x="22881" y="328278"/>
                  </a:lnTo>
                  <a:lnTo>
                    <a:pt x="32887" y="335901"/>
                  </a:lnTo>
                  <a:lnTo>
                    <a:pt x="37530" y="337934"/>
                  </a:lnTo>
                  <a:lnTo>
                    <a:pt x="43448" y="336467"/>
                  </a:lnTo>
                  <a:lnTo>
                    <a:pt x="57549" y="327311"/>
                  </a:lnTo>
                  <a:lnTo>
                    <a:pt x="77984" y="296176"/>
                  </a:lnTo>
                  <a:lnTo>
                    <a:pt x="87245" y="260251"/>
                  </a:lnTo>
                  <a:lnTo>
                    <a:pt x="90702" y="238817"/>
                  </a:lnTo>
                  <a:lnTo>
                    <a:pt x="94418" y="211828"/>
                  </a:lnTo>
                  <a:lnTo>
                    <a:pt x="98306" y="181136"/>
                  </a:lnTo>
                  <a:lnTo>
                    <a:pt x="102310" y="147973"/>
                  </a:lnTo>
                  <a:lnTo>
                    <a:pt x="106390" y="118105"/>
                  </a:lnTo>
                  <a:lnTo>
                    <a:pt x="110521" y="90431"/>
                  </a:lnTo>
                  <a:lnTo>
                    <a:pt x="116758" y="44631"/>
                  </a:lnTo>
                  <a:lnTo>
                    <a:pt x="116302" y="9063"/>
                  </a:lnTo>
                  <a:lnTo>
                    <a:pt x="113447" y="0"/>
                  </a:lnTo>
                  <a:lnTo>
                    <a:pt x="110993" y="1111"/>
                  </a:lnTo>
                  <a:lnTo>
                    <a:pt x="104502" y="11753"/>
                  </a:lnTo>
                  <a:lnTo>
                    <a:pt x="96286" y="51062"/>
                  </a:lnTo>
                  <a:lnTo>
                    <a:pt x="95379" y="88752"/>
                  </a:lnTo>
                  <a:lnTo>
                    <a:pt x="99445" y="130668"/>
                  </a:lnTo>
                  <a:lnTo>
                    <a:pt x="110659" y="172815"/>
                  </a:lnTo>
                  <a:lnTo>
                    <a:pt x="121287" y="209421"/>
                  </a:lnTo>
                  <a:lnTo>
                    <a:pt x="135717" y="259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411"/>
            <p:cNvSpPr/>
            <p:nvPr>
              <p:custDataLst>
                <p:tags r:id="rId39"/>
              </p:custDataLst>
            </p:nvPr>
          </p:nvSpPr>
          <p:spPr>
            <a:xfrm>
              <a:off x="2901950" y="63563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6039" y="5762"/>
                  </a:lnTo>
                  <a:lnTo>
                    <a:pt x="72722" y="6273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412"/>
            <p:cNvSpPr/>
            <p:nvPr>
              <p:custDataLst>
                <p:tags r:id="rId40"/>
              </p:custDataLst>
            </p:nvPr>
          </p:nvSpPr>
          <p:spPr>
            <a:xfrm>
              <a:off x="2877226" y="6146799"/>
              <a:ext cx="164425" cy="146052"/>
            </a:xfrm>
            <a:custGeom>
              <a:avLst/>
              <a:gdLst/>
              <a:ahLst/>
              <a:cxnLst/>
              <a:rect l="0" t="0" r="0" b="0"/>
              <a:pathLst>
                <a:path w="164425" h="146052">
                  <a:moveTo>
                    <a:pt x="119974" y="1"/>
                  </a:moveTo>
                  <a:lnTo>
                    <a:pt x="119974" y="1"/>
                  </a:lnTo>
                  <a:lnTo>
                    <a:pt x="134279" y="0"/>
                  </a:lnTo>
                  <a:lnTo>
                    <a:pt x="135155" y="706"/>
                  </a:lnTo>
                  <a:lnTo>
                    <a:pt x="135034" y="1883"/>
                  </a:lnTo>
                  <a:lnTo>
                    <a:pt x="134247" y="3372"/>
                  </a:lnTo>
                  <a:lnTo>
                    <a:pt x="90652" y="33409"/>
                  </a:lnTo>
                  <a:lnTo>
                    <a:pt x="48801" y="62548"/>
                  </a:lnTo>
                  <a:lnTo>
                    <a:pt x="5308" y="100500"/>
                  </a:lnTo>
                  <a:lnTo>
                    <a:pt x="1902" y="106511"/>
                  </a:lnTo>
                  <a:lnTo>
                    <a:pt x="0" y="116954"/>
                  </a:lnTo>
                  <a:lnTo>
                    <a:pt x="1891" y="121009"/>
                  </a:lnTo>
                  <a:lnTo>
                    <a:pt x="9637" y="127395"/>
                  </a:lnTo>
                  <a:lnTo>
                    <a:pt x="36011" y="134958"/>
                  </a:lnTo>
                  <a:lnTo>
                    <a:pt x="77379" y="138295"/>
                  </a:lnTo>
                  <a:lnTo>
                    <a:pt x="115271" y="142655"/>
                  </a:lnTo>
                  <a:lnTo>
                    <a:pt x="164424" y="14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506"/>
          <p:cNvGrpSpPr/>
          <p:nvPr/>
        </p:nvGrpSpPr>
        <p:grpSpPr>
          <a:xfrm>
            <a:off x="2270886" y="6143142"/>
            <a:ext cx="319915" cy="200509"/>
            <a:chOff x="2270886" y="6143142"/>
            <a:chExt cx="319915" cy="200509"/>
          </a:xfrm>
        </p:grpSpPr>
        <p:sp>
          <p:nvSpPr>
            <p:cNvPr id="249" name="SMARTInkShape-2413"/>
            <p:cNvSpPr/>
            <p:nvPr>
              <p:custDataLst>
                <p:tags r:id="rId32"/>
              </p:custDataLst>
            </p:nvPr>
          </p:nvSpPr>
          <p:spPr>
            <a:xfrm>
              <a:off x="2270886" y="6154033"/>
              <a:ext cx="154815" cy="189618"/>
            </a:xfrm>
            <a:custGeom>
              <a:avLst/>
              <a:gdLst/>
              <a:ahLst/>
              <a:cxnLst/>
              <a:rect l="0" t="0" r="0" b="0"/>
              <a:pathLst>
                <a:path w="154815" h="189618">
                  <a:moveTo>
                    <a:pt x="78614" y="5467"/>
                  </a:moveTo>
                  <a:lnTo>
                    <a:pt x="78614" y="5467"/>
                  </a:lnTo>
                  <a:lnTo>
                    <a:pt x="75243" y="5467"/>
                  </a:lnTo>
                  <a:lnTo>
                    <a:pt x="61591" y="0"/>
                  </a:lnTo>
                  <a:lnTo>
                    <a:pt x="53423" y="2749"/>
                  </a:lnTo>
                  <a:lnTo>
                    <a:pt x="38694" y="14774"/>
                  </a:lnTo>
                  <a:lnTo>
                    <a:pt x="11096" y="53009"/>
                  </a:lnTo>
                  <a:lnTo>
                    <a:pt x="158" y="76691"/>
                  </a:lnTo>
                  <a:lnTo>
                    <a:pt x="0" y="101327"/>
                  </a:lnTo>
                  <a:lnTo>
                    <a:pt x="2921" y="113824"/>
                  </a:lnTo>
                  <a:lnTo>
                    <a:pt x="17456" y="135235"/>
                  </a:lnTo>
                  <a:lnTo>
                    <a:pt x="51321" y="161273"/>
                  </a:lnTo>
                  <a:lnTo>
                    <a:pt x="80595" y="174197"/>
                  </a:lnTo>
                  <a:lnTo>
                    <a:pt x="117124" y="182294"/>
                  </a:lnTo>
                  <a:lnTo>
                    <a:pt x="154814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414"/>
            <p:cNvSpPr/>
            <p:nvPr>
              <p:custDataLst>
                <p:tags r:id="rId33"/>
              </p:custDataLst>
            </p:nvPr>
          </p:nvSpPr>
          <p:spPr>
            <a:xfrm>
              <a:off x="2476500" y="63119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4571" y="446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415"/>
            <p:cNvSpPr/>
            <p:nvPr>
              <p:custDataLst>
                <p:tags r:id="rId34"/>
              </p:custDataLst>
            </p:nvPr>
          </p:nvSpPr>
          <p:spPr>
            <a:xfrm>
              <a:off x="2466616" y="6143142"/>
              <a:ext cx="124185" cy="111609"/>
            </a:xfrm>
            <a:custGeom>
              <a:avLst/>
              <a:gdLst/>
              <a:ahLst/>
              <a:cxnLst/>
              <a:rect l="0" t="0" r="0" b="0"/>
              <a:pathLst>
                <a:path w="124185" h="111609">
                  <a:moveTo>
                    <a:pt x="79734" y="3658"/>
                  </a:moveTo>
                  <a:lnTo>
                    <a:pt x="79734" y="3658"/>
                  </a:lnTo>
                  <a:lnTo>
                    <a:pt x="86476" y="287"/>
                  </a:lnTo>
                  <a:lnTo>
                    <a:pt x="89168" y="0"/>
                  </a:lnTo>
                  <a:lnTo>
                    <a:pt x="94040" y="1562"/>
                  </a:lnTo>
                  <a:lnTo>
                    <a:pt x="94915" y="2261"/>
                  </a:lnTo>
                  <a:lnTo>
                    <a:pt x="94794" y="2726"/>
                  </a:lnTo>
                  <a:lnTo>
                    <a:pt x="94007" y="3036"/>
                  </a:lnTo>
                  <a:lnTo>
                    <a:pt x="48937" y="47800"/>
                  </a:lnTo>
                  <a:lnTo>
                    <a:pt x="1934" y="88225"/>
                  </a:lnTo>
                  <a:lnTo>
                    <a:pt x="350" y="89670"/>
                  </a:lnTo>
                  <a:lnTo>
                    <a:pt x="0" y="92044"/>
                  </a:lnTo>
                  <a:lnTo>
                    <a:pt x="1493" y="98444"/>
                  </a:lnTo>
                  <a:lnTo>
                    <a:pt x="6300" y="106609"/>
                  </a:lnTo>
                  <a:lnTo>
                    <a:pt x="17699" y="109386"/>
                  </a:lnTo>
                  <a:lnTo>
                    <a:pt x="57132" y="107798"/>
                  </a:lnTo>
                  <a:lnTo>
                    <a:pt x="98501" y="110123"/>
                  </a:lnTo>
                  <a:lnTo>
                    <a:pt x="124184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507"/>
          <p:cNvGrpSpPr/>
          <p:nvPr/>
        </p:nvGrpSpPr>
        <p:grpSpPr>
          <a:xfrm>
            <a:off x="3810000" y="5473118"/>
            <a:ext cx="2044701" cy="1175333"/>
            <a:chOff x="3810000" y="5473118"/>
            <a:chExt cx="2044701" cy="1175333"/>
          </a:xfrm>
        </p:grpSpPr>
        <p:sp>
          <p:nvSpPr>
            <p:cNvPr id="253" name="SMARTInkShape-2416"/>
            <p:cNvSpPr/>
            <p:nvPr>
              <p:custDataLst>
                <p:tags r:id="rId15"/>
              </p:custDataLst>
            </p:nvPr>
          </p:nvSpPr>
          <p:spPr>
            <a:xfrm>
              <a:off x="4509403" y="5942680"/>
              <a:ext cx="49898" cy="312071"/>
            </a:xfrm>
            <a:custGeom>
              <a:avLst/>
              <a:gdLst/>
              <a:ahLst/>
              <a:cxnLst/>
              <a:rect l="0" t="0" r="0" b="0"/>
              <a:pathLst>
                <a:path w="49898" h="312071">
                  <a:moveTo>
                    <a:pt x="49897" y="26320"/>
                  </a:moveTo>
                  <a:lnTo>
                    <a:pt x="49897" y="26320"/>
                  </a:lnTo>
                  <a:lnTo>
                    <a:pt x="49897" y="22949"/>
                  </a:lnTo>
                  <a:lnTo>
                    <a:pt x="41058" y="2554"/>
                  </a:lnTo>
                  <a:lnTo>
                    <a:pt x="38360" y="598"/>
                  </a:lnTo>
                  <a:lnTo>
                    <a:pt x="35150" y="0"/>
                  </a:lnTo>
                  <a:lnTo>
                    <a:pt x="31599" y="307"/>
                  </a:lnTo>
                  <a:lnTo>
                    <a:pt x="23891" y="4410"/>
                  </a:lnTo>
                  <a:lnTo>
                    <a:pt x="19859" y="7480"/>
                  </a:lnTo>
                  <a:lnTo>
                    <a:pt x="13499" y="18417"/>
                  </a:lnTo>
                  <a:lnTo>
                    <a:pt x="3666" y="51805"/>
                  </a:lnTo>
                  <a:lnTo>
                    <a:pt x="0" y="98147"/>
                  </a:lnTo>
                  <a:lnTo>
                    <a:pt x="775" y="139010"/>
                  </a:lnTo>
                  <a:lnTo>
                    <a:pt x="8610" y="178243"/>
                  </a:lnTo>
                  <a:lnTo>
                    <a:pt x="15713" y="217384"/>
                  </a:lnTo>
                  <a:lnTo>
                    <a:pt x="22287" y="257831"/>
                  </a:lnTo>
                  <a:lnTo>
                    <a:pt x="27291" y="287218"/>
                  </a:lnTo>
                  <a:lnTo>
                    <a:pt x="24497" y="312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417"/>
            <p:cNvSpPr/>
            <p:nvPr>
              <p:custDataLst>
                <p:tags r:id="rId16"/>
              </p:custDataLst>
            </p:nvPr>
          </p:nvSpPr>
          <p:spPr>
            <a:xfrm>
              <a:off x="4181718" y="5473118"/>
              <a:ext cx="91833" cy="327216"/>
            </a:xfrm>
            <a:custGeom>
              <a:avLst/>
              <a:gdLst/>
              <a:ahLst/>
              <a:cxnLst/>
              <a:rect l="0" t="0" r="0" b="0"/>
              <a:pathLst>
                <a:path w="91833" h="327216">
                  <a:moveTo>
                    <a:pt x="66432" y="229182"/>
                  </a:moveTo>
                  <a:lnTo>
                    <a:pt x="66432" y="229182"/>
                  </a:lnTo>
                  <a:lnTo>
                    <a:pt x="66432" y="225811"/>
                  </a:lnTo>
                  <a:lnTo>
                    <a:pt x="65726" y="224818"/>
                  </a:lnTo>
                  <a:lnTo>
                    <a:pt x="64550" y="224156"/>
                  </a:lnTo>
                  <a:lnTo>
                    <a:pt x="63061" y="223715"/>
                  </a:lnTo>
                  <a:lnTo>
                    <a:pt x="54222" y="216351"/>
                  </a:lnTo>
                  <a:lnTo>
                    <a:pt x="49826" y="214984"/>
                  </a:lnTo>
                  <a:lnTo>
                    <a:pt x="39295" y="215346"/>
                  </a:lnTo>
                  <a:lnTo>
                    <a:pt x="29442" y="219740"/>
                  </a:lnTo>
                  <a:lnTo>
                    <a:pt x="19653" y="227808"/>
                  </a:lnTo>
                  <a:lnTo>
                    <a:pt x="8247" y="240801"/>
                  </a:lnTo>
                  <a:lnTo>
                    <a:pt x="1766" y="257865"/>
                  </a:lnTo>
                  <a:lnTo>
                    <a:pt x="0" y="287305"/>
                  </a:lnTo>
                  <a:lnTo>
                    <a:pt x="3040" y="305814"/>
                  </a:lnTo>
                  <a:lnTo>
                    <a:pt x="9094" y="318744"/>
                  </a:lnTo>
                  <a:lnTo>
                    <a:pt x="13390" y="322756"/>
                  </a:lnTo>
                  <a:lnTo>
                    <a:pt x="23808" y="327215"/>
                  </a:lnTo>
                  <a:lnTo>
                    <a:pt x="35493" y="325434"/>
                  </a:lnTo>
                  <a:lnTo>
                    <a:pt x="41573" y="322983"/>
                  </a:lnTo>
                  <a:lnTo>
                    <a:pt x="53972" y="308971"/>
                  </a:lnTo>
                  <a:lnTo>
                    <a:pt x="72853" y="273520"/>
                  </a:lnTo>
                  <a:lnTo>
                    <a:pt x="83397" y="239715"/>
                  </a:lnTo>
                  <a:lnTo>
                    <a:pt x="88083" y="194117"/>
                  </a:lnTo>
                  <a:lnTo>
                    <a:pt x="89333" y="168411"/>
                  </a:lnTo>
                  <a:lnTo>
                    <a:pt x="90165" y="141396"/>
                  </a:lnTo>
                  <a:lnTo>
                    <a:pt x="90721" y="113508"/>
                  </a:lnTo>
                  <a:lnTo>
                    <a:pt x="90386" y="88566"/>
                  </a:lnTo>
                  <a:lnTo>
                    <a:pt x="88132" y="43919"/>
                  </a:lnTo>
                  <a:lnTo>
                    <a:pt x="79525" y="6680"/>
                  </a:lnTo>
                  <a:lnTo>
                    <a:pt x="75866" y="1826"/>
                  </a:lnTo>
                  <a:lnTo>
                    <a:pt x="72016" y="0"/>
                  </a:lnTo>
                  <a:lnTo>
                    <a:pt x="68038" y="194"/>
                  </a:lnTo>
                  <a:lnTo>
                    <a:pt x="63975" y="3851"/>
                  </a:lnTo>
                  <a:lnTo>
                    <a:pt x="55697" y="17322"/>
                  </a:lnTo>
                  <a:lnTo>
                    <a:pt x="49846" y="58223"/>
                  </a:lnTo>
                  <a:lnTo>
                    <a:pt x="50359" y="98168"/>
                  </a:lnTo>
                  <a:lnTo>
                    <a:pt x="54349" y="142026"/>
                  </a:lnTo>
                  <a:lnTo>
                    <a:pt x="63178" y="182684"/>
                  </a:lnTo>
                  <a:lnTo>
                    <a:pt x="74158" y="216277"/>
                  </a:lnTo>
                  <a:lnTo>
                    <a:pt x="91832" y="260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418"/>
            <p:cNvSpPr/>
            <p:nvPr>
              <p:custDataLst>
                <p:tags r:id="rId17"/>
              </p:custDataLst>
            </p:nvPr>
          </p:nvSpPr>
          <p:spPr>
            <a:xfrm>
              <a:off x="4207425" y="6500250"/>
              <a:ext cx="85176" cy="122801"/>
            </a:xfrm>
            <a:custGeom>
              <a:avLst/>
              <a:gdLst/>
              <a:ahLst/>
              <a:cxnLst/>
              <a:rect l="0" t="0" r="0" b="0"/>
              <a:pathLst>
                <a:path w="85176" h="122801">
                  <a:moveTo>
                    <a:pt x="85175" y="21200"/>
                  </a:moveTo>
                  <a:lnTo>
                    <a:pt x="85175" y="21200"/>
                  </a:lnTo>
                  <a:lnTo>
                    <a:pt x="81804" y="17829"/>
                  </a:lnTo>
                  <a:lnTo>
                    <a:pt x="80149" y="14292"/>
                  </a:lnTo>
                  <a:lnTo>
                    <a:pt x="79708" y="12361"/>
                  </a:lnTo>
                  <a:lnTo>
                    <a:pt x="75454" y="8334"/>
                  </a:lnTo>
                  <a:lnTo>
                    <a:pt x="61226" y="0"/>
                  </a:lnTo>
                  <a:lnTo>
                    <a:pt x="56509" y="11"/>
                  </a:lnTo>
                  <a:lnTo>
                    <a:pt x="45623" y="3786"/>
                  </a:lnTo>
                  <a:lnTo>
                    <a:pt x="27595" y="20587"/>
                  </a:lnTo>
                  <a:lnTo>
                    <a:pt x="8847" y="46811"/>
                  </a:lnTo>
                  <a:lnTo>
                    <a:pt x="0" y="76923"/>
                  </a:lnTo>
                  <a:lnTo>
                    <a:pt x="3575" y="95824"/>
                  </a:lnTo>
                  <a:lnTo>
                    <a:pt x="7491" y="104817"/>
                  </a:lnTo>
                  <a:lnTo>
                    <a:pt x="15042" y="110811"/>
                  </a:lnTo>
                  <a:lnTo>
                    <a:pt x="59775" y="122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419"/>
            <p:cNvSpPr/>
            <p:nvPr>
              <p:custDataLst>
                <p:tags r:id="rId18"/>
              </p:custDataLst>
            </p:nvPr>
          </p:nvSpPr>
          <p:spPr>
            <a:xfrm>
              <a:off x="3810000" y="5615427"/>
              <a:ext cx="92414" cy="239274"/>
            </a:xfrm>
            <a:custGeom>
              <a:avLst/>
              <a:gdLst/>
              <a:ahLst/>
              <a:cxnLst/>
              <a:rect l="0" t="0" r="0" b="0"/>
              <a:pathLst>
                <a:path w="92414" h="239274">
                  <a:moveTo>
                    <a:pt x="6350" y="17023"/>
                  </a:moveTo>
                  <a:lnTo>
                    <a:pt x="6350" y="17023"/>
                  </a:lnTo>
                  <a:lnTo>
                    <a:pt x="6350" y="0"/>
                  </a:lnTo>
                  <a:lnTo>
                    <a:pt x="7055" y="40045"/>
                  </a:lnTo>
                  <a:lnTo>
                    <a:pt x="11419" y="85777"/>
                  </a:lnTo>
                  <a:lnTo>
                    <a:pt x="15188" y="120958"/>
                  </a:lnTo>
                  <a:lnTo>
                    <a:pt x="17905" y="166351"/>
                  </a:lnTo>
                  <a:lnTo>
                    <a:pt x="24417" y="203258"/>
                  </a:lnTo>
                  <a:lnTo>
                    <a:pt x="21738" y="192775"/>
                  </a:lnTo>
                  <a:lnTo>
                    <a:pt x="26311" y="147107"/>
                  </a:lnTo>
                  <a:lnTo>
                    <a:pt x="33901" y="116950"/>
                  </a:lnTo>
                  <a:lnTo>
                    <a:pt x="37417" y="109041"/>
                  </a:lnTo>
                  <a:lnTo>
                    <a:pt x="41878" y="103768"/>
                  </a:lnTo>
                  <a:lnTo>
                    <a:pt x="52479" y="97910"/>
                  </a:lnTo>
                  <a:lnTo>
                    <a:pt x="58269" y="98464"/>
                  </a:lnTo>
                  <a:lnTo>
                    <a:pt x="70347" y="104724"/>
                  </a:lnTo>
                  <a:lnTo>
                    <a:pt x="80889" y="118325"/>
                  </a:lnTo>
                  <a:lnTo>
                    <a:pt x="88868" y="135424"/>
                  </a:lnTo>
                  <a:lnTo>
                    <a:pt x="92413" y="152431"/>
                  </a:lnTo>
                  <a:lnTo>
                    <a:pt x="82700" y="173160"/>
                  </a:lnTo>
                  <a:lnTo>
                    <a:pt x="57195" y="201104"/>
                  </a:lnTo>
                  <a:lnTo>
                    <a:pt x="13281" y="230797"/>
                  </a:lnTo>
                  <a:lnTo>
                    <a:pt x="0" y="23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420"/>
            <p:cNvSpPr/>
            <p:nvPr>
              <p:custDataLst>
                <p:tags r:id="rId19"/>
              </p:custDataLst>
            </p:nvPr>
          </p:nvSpPr>
          <p:spPr>
            <a:xfrm>
              <a:off x="3898891" y="6525304"/>
              <a:ext cx="127010" cy="123147"/>
            </a:xfrm>
            <a:custGeom>
              <a:avLst/>
              <a:gdLst/>
              <a:ahLst/>
              <a:cxnLst/>
              <a:rect l="0" t="0" r="0" b="0"/>
              <a:pathLst>
                <a:path w="127010" h="123147">
                  <a:moveTo>
                    <a:pt x="63509" y="34246"/>
                  </a:moveTo>
                  <a:lnTo>
                    <a:pt x="63509" y="34246"/>
                  </a:lnTo>
                  <a:lnTo>
                    <a:pt x="63509" y="30875"/>
                  </a:lnTo>
                  <a:lnTo>
                    <a:pt x="51576" y="11329"/>
                  </a:lnTo>
                  <a:lnTo>
                    <a:pt x="46211" y="5716"/>
                  </a:lnTo>
                  <a:lnTo>
                    <a:pt x="39123" y="870"/>
                  </a:lnTo>
                  <a:lnTo>
                    <a:pt x="35257" y="0"/>
                  </a:lnTo>
                  <a:lnTo>
                    <a:pt x="27199" y="916"/>
                  </a:lnTo>
                  <a:lnTo>
                    <a:pt x="11358" y="15511"/>
                  </a:lnTo>
                  <a:lnTo>
                    <a:pt x="0" y="41081"/>
                  </a:lnTo>
                  <a:lnTo>
                    <a:pt x="240" y="58920"/>
                  </a:lnTo>
                  <a:lnTo>
                    <a:pt x="8309" y="82949"/>
                  </a:lnTo>
                  <a:lnTo>
                    <a:pt x="15692" y="95404"/>
                  </a:lnTo>
                  <a:lnTo>
                    <a:pt x="23677" y="103289"/>
                  </a:lnTo>
                  <a:lnTo>
                    <a:pt x="28488" y="104263"/>
                  </a:lnTo>
                  <a:lnTo>
                    <a:pt x="39477" y="101584"/>
                  </a:lnTo>
                  <a:lnTo>
                    <a:pt x="57564" y="85399"/>
                  </a:lnTo>
                  <a:lnTo>
                    <a:pt x="71794" y="61127"/>
                  </a:lnTo>
                  <a:lnTo>
                    <a:pt x="74901" y="52167"/>
                  </a:lnTo>
                  <a:lnTo>
                    <a:pt x="75337" y="51837"/>
                  </a:lnTo>
                  <a:lnTo>
                    <a:pt x="75627" y="52323"/>
                  </a:lnTo>
                  <a:lnTo>
                    <a:pt x="82575" y="73382"/>
                  </a:lnTo>
                  <a:lnTo>
                    <a:pt x="97850" y="95858"/>
                  </a:lnTo>
                  <a:lnTo>
                    <a:pt x="127009" y="123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421"/>
            <p:cNvSpPr/>
            <p:nvPr>
              <p:custDataLst>
                <p:tags r:id="rId20"/>
              </p:custDataLst>
            </p:nvPr>
          </p:nvSpPr>
          <p:spPr>
            <a:xfrm>
              <a:off x="4254500" y="5912733"/>
              <a:ext cx="76201" cy="405518"/>
            </a:xfrm>
            <a:custGeom>
              <a:avLst/>
              <a:gdLst/>
              <a:ahLst/>
              <a:cxnLst/>
              <a:rect l="0" t="0" r="0" b="0"/>
              <a:pathLst>
                <a:path w="76201" h="405518">
                  <a:moveTo>
                    <a:pt x="76200" y="5467"/>
                  </a:moveTo>
                  <a:lnTo>
                    <a:pt x="76200" y="5467"/>
                  </a:lnTo>
                  <a:lnTo>
                    <a:pt x="53056" y="0"/>
                  </a:lnTo>
                  <a:lnTo>
                    <a:pt x="40258" y="2749"/>
                  </a:lnTo>
                  <a:lnTo>
                    <a:pt x="24157" y="11403"/>
                  </a:lnTo>
                  <a:lnTo>
                    <a:pt x="15911" y="20805"/>
                  </a:lnTo>
                  <a:lnTo>
                    <a:pt x="12724" y="26276"/>
                  </a:lnTo>
                  <a:lnTo>
                    <a:pt x="8239" y="54200"/>
                  </a:lnTo>
                  <a:lnTo>
                    <a:pt x="11792" y="101563"/>
                  </a:lnTo>
                  <a:lnTo>
                    <a:pt x="17997" y="139774"/>
                  </a:lnTo>
                  <a:lnTo>
                    <a:pt x="29164" y="181355"/>
                  </a:lnTo>
                  <a:lnTo>
                    <a:pt x="44860" y="220801"/>
                  </a:lnTo>
                  <a:lnTo>
                    <a:pt x="58761" y="259300"/>
                  </a:lnTo>
                  <a:lnTo>
                    <a:pt x="68995" y="298223"/>
                  </a:lnTo>
                  <a:lnTo>
                    <a:pt x="66883" y="326316"/>
                  </a:lnTo>
                  <a:lnTo>
                    <a:pt x="54389" y="359785"/>
                  </a:lnTo>
                  <a:lnTo>
                    <a:pt x="33911" y="384206"/>
                  </a:lnTo>
                  <a:lnTo>
                    <a:pt x="0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422"/>
            <p:cNvSpPr/>
            <p:nvPr>
              <p:custDataLst>
                <p:tags r:id="rId21"/>
              </p:custDataLst>
            </p:nvPr>
          </p:nvSpPr>
          <p:spPr>
            <a:xfrm>
              <a:off x="3960767" y="5898660"/>
              <a:ext cx="115934" cy="499014"/>
            </a:xfrm>
            <a:custGeom>
              <a:avLst/>
              <a:gdLst/>
              <a:ahLst/>
              <a:cxnLst/>
              <a:rect l="0" t="0" r="0" b="0"/>
              <a:pathLst>
                <a:path w="115934" h="499014">
                  <a:moveTo>
                    <a:pt x="115933" y="44940"/>
                  </a:moveTo>
                  <a:lnTo>
                    <a:pt x="115933" y="44940"/>
                  </a:lnTo>
                  <a:lnTo>
                    <a:pt x="111569" y="34801"/>
                  </a:lnTo>
                  <a:lnTo>
                    <a:pt x="106473" y="15086"/>
                  </a:lnTo>
                  <a:lnTo>
                    <a:pt x="94080" y="2541"/>
                  </a:lnTo>
                  <a:lnTo>
                    <a:pt x="88664" y="446"/>
                  </a:lnTo>
                  <a:lnTo>
                    <a:pt x="77003" y="0"/>
                  </a:lnTo>
                  <a:lnTo>
                    <a:pt x="55166" y="7086"/>
                  </a:lnTo>
                  <a:lnTo>
                    <a:pt x="40947" y="21766"/>
                  </a:lnTo>
                  <a:lnTo>
                    <a:pt x="11202" y="69055"/>
                  </a:lnTo>
                  <a:lnTo>
                    <a:pt x="0" y="111431"/>
                  </a:lnTo>
                  <a:lnTo>
                    <a:pt x="52" y="158637"/>
                  </a:lnTo>
                  <a:lnTo>
                    <a:pt x="8456" y="191662"/>
                  </a:lnTo>
                  <a:lnTo>
                    <a:pt x="20893" y="224450"/>
                  </a:lnTo>
                  <a:lnTo>
                    <a:pt x="39795" y="271380"/>
                  </a:lnTo>
                  <a:lnTo>
                    <a:pt x="52460" y="304095"/>
                  </a:lnTo>
                  <a:lnTo>
                    <a:pt x="67027" y="339332"/>
                  </a:lnTo>
                  <a:lnTo>
                    <a:pt x="80791" y="375453"/>
                  </a:lnTo>
                  <a:lnTo>
                    <a:pt x="89261" y="410321"/>
                  </a:lnTo>
                  <a:lnTo>
                    <a:pt x="89732" y="437108"/>
                  </a:lnTo>
                  <a:lnTo>
                    <a:pt x="82064" y="466172"/>
                  </a:lnTo>
                  <a:lnTo>
                    <a:pt x="78537" y="473929"/>
                  </a:lnTo>
                  <a:lnTo>
                    <a:pt x="67092" y="486309"/>
                  </a:lnTo>
                  <a:lnTo>
                    <a:pt x="54009" y="495104"/>
                  </a:lnTo>
                  <a:lnTo>
                    <a:pt x="43491" y="499013"/>
                  </a:lnTo>
                  <a:lnTo>
                    <a:pt x="39416" y="498644"/>
                  </a:lnTo>
                  <a:lnTo>
                    <a:pt x="35994" y="496988"/>
                  </a:lnTo>
                  <a:lnTo>
                    <a:pt x="33007" y="494471"/>
                  </a:lnTo>
                  <a:lnTo>
                    <a:pt x="29688" y="486031"/>
                  </a:lnTo>
                  <a:lnTo>
                    <a:pt x="27033" y="470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423"/>
            <p:cNvSpPr/>
            <p:nvPr>
              <p:custDataLst>
                <p:tags r:id="rId22"/>
              </p:custDataLst>
            </p:nvPr>
          </p:nvSpPr>
          <p:spPr>
            <a:xfrm>
              <a:off x="4445000" y="611505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8789" y="33074"/>
                  </a:lnTo>
                  <a:lnTo>
                    <a:pt x="19773" y="30261"/>
                  </a:lnTo>
                  <a:lnTo>
                    <a:pt x="64248" y="16606"/>
                  </a:lnTo>
                  <a:lnTo>
                    <a:pt x="105798" y="670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424"/>
            <p:cNvSpPr/>
            <p:nvPr>
              <p:custDataLst>
                <p:tags r:id="rId23"/>
              </p:custDataLst>
            </p:nvPr>
          </p:nvSpPr>
          <p:spPr>
            <a:xfrm>
              <a:off x="4657877" y="5970144"/>
              <a:ext cx="98274" cy="235776"/>
            </a:xfrm>
            <a:custGeom>
              <a:avLst/>
              <a:gdLst/>
              <a:ahLst/>
              <a:cxnLst/>
              <a:rect l="0" t="0" r="0" b="0"/>
              <a:pathLst>
                <a:path w="98274" h="235776">
                  <a:moveTo>
                    <a:pt x="98273" y="11556"/>
                  </a:moveTo>
                  <a:lnTo>
                    <a:pt x="98273" y="11556"/>
                  </a:lnTo>
                  <a:lnTo>
                    <a:pt x="98273" y="8185"/>
                  </a:lnTo>
                  <a:lnTo>
                    <a:pt x="96391" y="4649"/>
                  </a:lnTo>
                  <a:lnTo>
                    <a:pt x="94902" y="2717"/>
                  </a:lnTo>
                  <a:lnTo>
                    <a:pt x="91365" y="572"/>
                  </a:lnTo>
                  <a:lnTo>
                    <a:pt x="89434" y="0"/>
                  </a:lnTo>
                  <a:lnTo>
                    <a:pt x="76604" y="5936"/>
                  </a:lnTo>
                  <a:lnTo>
                    <a:pt x="53306" y="31429"/>
                  </a:lnTo>
                  <a:lnTo>
                    <a:pt x="28321" y="73468"/>
                  </a:lnTo>
                  <a:lnTo>
                    <a:pt x="11224" y="114567"/>
                  </a:lnTo>
                  <a:lnTo>
                    <a:pt x="984" y="156143"/>
                  </a:lnTo>
                  <a:lnTo>
                    <a:pt x="0" y="180944"/>
                  </a:lnTo>
                  <a:lnTo>
                    <a:pt x="4266" y="201375"/>
                  </a:lnTo>
                  <a:lnTo>
                    <a:pt x="14630" y="217981"/>
                  </a:lnTo>
                  <a:lnTo>
                    <a:pt x="21344" y="225372"/>
                  </a:lnTo>
                  <a:lnTo>
                    <a:pt x="36331" y="233585"/>
                  </a:lnTo>
                  <a:lnTo>
                    <a:pt x="44278" y="235775"/>
                  </a:lnTo>
                  <a:lnTo>
                    <a:pt x="60634" y="234446"/>
                  </a:lnTo>
                  <a:lnTo>
                    <a:pt x="85573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425"/>
            <p:cNvSpPr/>
            <p:nvPr>
              <p:custDataLst>
                <p:tags r:id="rId24"/>
              </p:custDataLst>
            </p:nvPr>
          </p:nvSpPr>
          <p:spPr>
            <a:xfrm>
              <a:off x="4743450" y="6060751"/>
              <a:ext cx="76201" cy="89732"/>
            </a:xfrm>
            <a:custGeom>
              <a:avLst/>
              <a:gdLst/>
              <a:ahLst/>
              <a:cxnLst/>
              <a:rect l="0" t="0" r="0" b="0"/>
              <a:pathLst>
                <a:path w="76201" h="89732">
                  <a:moveTo>
                    <a:pt x="0" y="3499"/>
                  </a:moveTo>
                  <a:lnTo>
                    <a:pt x="0" y="3499"/>
                  </a:lnTo>
                  <a:lnTo>
                    <a:pt x="10139" y="2794"/>
                  </a:lnTo>
                  <a:lnTo>
                    <a:pt x="17677" y="128"/>
                  </a:lnTo>
                  <a:lnTo>
                    <a:pt x="25730" y="354"/>
                  </a:lnTo>
                  <a:lnTo>
                    <a:pt x="29853" y="1402"/>
                  </a:lnTo>
                  <a:lnTo>
                    <a:pt x="36316" y="6330"/>
                  </a:lnTo>
                  <a:lnTo>
                    <a:pt x="39028" y="9620"/>
                  </a:lnTo>
                  <a:lnTo>
                    <a:pt x="40129" y="13930"/>
                  </a:lnTo>
                  <a:lnTo>
                    <a:pt x="39472" y="24362"/>
                  </a:lnTo>
                  <a:lnTo>
                    <a:pt x="24466" y="59564"/>
                  </a:lnTo>
                  <a:lnTo>
                    <a:pt x="9180" y="85775"/>
                  </a:lnTo>
                  <a:lnTo>
                    <a:pt x="4550" y="89455"/>
                  </a:lnTo>
                  <a:lnTo>
                    <a:pt x="3034" y="89731"/>
                  </a:lnTo>
                  <a:lnTo>
                    <a:pt x="2022" y="89210"/>
                  </a:lnTo>
                  <a:lnTo>
                    <a:pt x="1348" y="88156"/>
                  </a:lnTo>
                  <a:lnTo>
                    <a:pt x="7141" y="73189"/>
                  </a:lnTo>
                  <a:lnTo>
                    <a:pt x="38727" y="26396"/>
                  </a:lnTo>
                  <a:lnTo>
                    <a:pt x="60911" y="0"/>
                  </a:lnTo>
                  <a:lnTo>
                    <a:pt x="59292" y="1473"/>
                  </a:lnTo>
                  <a:lnTo>
                    <a:pt x="58102" y="4480"/>
                  </a:lnTo>
                  <a:lnTo>
                    <a:pt x="57338" y="22272"/>
                  </a:lnTo>
                  <a:lnTo>
                    <a:pt x="62962" y="56623"/>
                  </a:lnTo>
                  <a:lnTo>
                    <a:pt x="76200" y="86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426"/>
            <p:cNvSpPr/>
            <p:nvPr>
              <p:custDataLst>
                <p:tags r:id="rId25"/>
              </p:custDataLst>
            </p:nvPr>
          </p:nvSpPr>
          <p:spPr>
            <a:xfrm>
              <a:off x="4883150" y="61531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31044" y="6480"/>
                  </a:lnTo>
                  <a:lnTo>
                    <a:pt x="19508" y="4232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427"/>
            <p:cNvSpPr/>
            <p:nvPr>
              <p:custDataLst>
                <p:tags r:id="rId26"/>
              </p:custDataLst>
            </p:nvPr>
          </p:nvSpPr>
          <p:spPr>
            <a:xfrm>
              <a:off x="4953262" y="6057900"/>
              <a:ext cx="117333" cy="249688"/>
            </a:xfrm>
            <a:custGeom>
              <a:avLst/>
              <a:gdLst/>
              <a:ahLst/>
              <a:cxnLst/>
              <a:rect l="0" t="0" r="0" b="0"/>
              <a:pathLst>
                <a:path w="117333" h="249688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1411"/>
                  </a:lnTo>
                  <a:lnTo>
                    <a:pt x="326" y="10844"/>
                  </a:lnTo>
                  <a:lnTo>
                    <a:pt x="0" y="21048"/>
                  </a:lnTo>
                  <a:lnTo>
                    <a:pt x="6557" y="42063"/>
                  </a:lnTo>
                  <a:lnTo>
                    <a:pt x="25478" y="74004"/>
                  </a:lnTo>
                  <a:lnTo>
                    <a:pt x="29598" y="78970"/>
                  </a:lnTo>
                  <a:lnTo>
                    <a:pt x="33050" y="81574"/>
                  </a:lnTo>
                  <a:lnTo>
                    <a:pt x="36058" y="82605"/>
                  </a:lnTo>
                  <a:lnTo>
                    <a:pt x="38767" y="82587"/>
                  </a:lnTo>
                  <a:lnTo>
                    <a:pt x="52695" y="75819"/>
                  </a:lnTo>
                  <a:lnTo>
                    <a:pt x="60434" y="64977"/>
                  </a:lnTo>
                  <a:lnTo>
                    <a:pt x="72746" y="28287"/>
                  </a:lnTo>
                  <a:lnTo>
                    <a:pt x="75658" y="9167"/>
                  </a:lnTo>
                  <a:lnTo>
                    <a:pt x="91831" y="55213"/>
                  </a:lnTo>
                  <a:lnTo>
                    <a:pt x="107900" y="97585"/>
                  </a:lnTo>
                  <a:lnTo>
                    <a:pt x="116688" y="134042"/>
                  </a:lnTo>
                  <a:lnTo>
                    <a:pt x="117332" y="159058"/>
                  </a:lnTo>
                  <a:lnTo>
                    <a:pt x="106248" y="205848"/>
                  </a:lnTo>
                  <a:lnTo>
                    <a:pt x="92680" y="231971"/>
                  </a:lnTo>
                  <a:lnTo>
                    <a:pt x="81262" y="244210"/>
                  </a:lnTo>
                  <a:lnTo>
                    <a:pt x="69132" y="249648"/>
                  </a:lnTo>
                  <a:lnTo>
                    <a:pt x="63639" y="249687"/>
                  </a:lnTo>
                  <a:lnTo>
                    <a:pt x="4418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428"/>
            <p:cNvSpPr/>
            <p:nvPr>
              <p:custDataLst>
                <p:tags r:id="rId27"/>
              </p:custDataLst>
            </p:nvPr>
          </p:nvSpPr>
          <p:spPr>
            <a:xfrm>
              <a:off x="5092700" y="5956299"/>
              <a:ext cx="59476" cy="266702"/>
            </a:xfrm>
            <a:custGeom>
              <a:avLst/>
              <a:gdLst/>
              <a:ahLst/>
              <a:cxnLst/>
              <a:rect l="0" t="0" r="0" b="0"/>
              <a:pathLst>
                <a:path w="59476" h="266702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18951" y="10114"/>
                  </a:lnTo>
                  <a:lnTo>
                    <a:pt x="38071" y="36629"/>
                  </a:lnTo>
                  <a:lnTo>
                    <a:pt x="50399" y="81409"/>
                  </a:lnTo>
                  <a:lnTo>
                    <a:pt x="56031" y="118498"/>
                  </a:lnTo>
                  <a:lnTo>
                    <a:pt x="59475" y="157088"/>
                  </a:lnTo>
                  <a:lnTo>
                    <a:pt x="58653" y="193054"/>
                  </a:lnTo>
                  <a:lnTo>
                    <a:pt x="47482" y="238294"/>
                  </a:lnTo>
                  <a:lnTo>
                    <a:pt x="38100" y="266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429"/>
            <p:cNvSpPr/>
            <p:nvPr>
              <p:custDataLst>
                <p:tags r:id="rId28"/>
              </p:custDataLst>
            </p:nvPr>
          </p:nvSpPr>
          <p:spPr>
            <a:xfrm>
              <a:off x="5266488" y="5886867"/>
              <a:ext cx="196362" cy="430648"/>
            </a:xfrm>
            <a:custGeom>
              <a:avLst/>
              <a:gdLst/>
              <a:ahLst/>
              <a:cxnLst/>
              <a:rect l="0" t="0" r="0" b="0"/>
              <a:pathLst>
                <a:path w="196362" h="430648">
                  <a:moveTo>
                    <a:pt x="73862" y="228183"/>
                  </a:moveTo>
                  <a:lnTo>
                    <a:pt x="73862" y="228183"/>
                  </a:lnTo>
                  <a:lnTo>
                    <a:pt x="77233" y="224812"/>
                  </a:lnTo>
                  <a:lnTo>
                    <a:pt x="76815" y="223113"/>
                  </a:lnTo>
                  <a:lnTo>
                    <a:pt x="65645" y="213256"/>
                  </a:lnTo>
                  <a:lnTo>
                    <a:pt x="61273" y="210966"/>
                  </a:lnTo>
                  <a:lnTo>
                    <a:pt x="59119" y="210354"/>
                  </a:lnTo>
                  <a:lnTo>
                    <a:pt x="45975" y="212865"/>
                  </a:lnTo>
                  <a:lnTo>
                    <a:pt x="28675" y="221450"/>
                  </a:lnTo>
                  <a:lnTo>
                    <a:pt x="20148" y="232717"/>
                  </a:lnTo>
                  <a:lnTo>
                    <a:pt x="2922" y="276183"/>
                  </a:lnTo>
                  <a:lnTo>
                    <a:pt x="0" y="296553"/>
                  </a:lnTo>
                  <a:lnTo>
                    <a:pt x="2464" y="313603"/>
                  </a:lnTo>
                  <a:lnTo>
                    <a:pt x="5096" y="321112"/>
                  </a:lnTo>
                  <a:lnTo>
                    <a:pt x="8263" y="326120"/>
                  </a:lnTo>
                  <a:lnTo>
                    <a:pt x="11784" y="329457"/>
                  </a:lnTo>
                  <a:lnTo>
                    <a:pt x="15543" y="331682"/>
                  </a:lnTo>
                  <a:lnTo>
                    <a:pt x="20166" y="331049"/>
                  </a:lnTo>
                  <a:lnTo>
                    <a:pt x="30947" y="324701"/>
                  </a:lnTo>
                  <a:lnTo>
                    <a:pt x="52288" y="299114"/>
                  </a:lnTo>
                  <a:lnTo>
                    <a:pt x="60745" y="270997"/>
                  </a:lnTo>
                  <a:lnTo>
                    <a:pt x="65210" y="235922"/>
                  </a:lnTo>
                  <a:lnTo>
                    <a:pt x="69546" y="194463"/>
                  </a:lnTo>
                  <a:lnTo>
                    <a:pt x="71944" y="153929"/>
                  </a:lnTo>
                  <a:lnTo>
                    <a:pt x="73009" y="115454"/>
                  </a:lnTo>
                  <a:lnTo>
                    <a:pt x="73483" y="79538"/>
                  </a:lnTo>
                  <a:lnTo>
                    <a:pt x="70378" y="37698"/>
                  </a:lnTo>
                  <a:lnTo>
                    <a:pt x="63009" y="7870"/>
                  </a:lnTo>
                  <a:lnTo>
                    <a:pt x="58925" y="209"/>
                  </a:lnTo>
                  <a:lnTo>
                    <a:pt x="56143" y="0"/>
                  </a:lnTo>
                  <a:lnTo>
                    <a:pt x="49289" y="5413"/>
                  </a:lnTo>
                  <a:lnTo>
                    <a:pt x="45302" y="22399"/>
                  </a:lnTo>
                  <a:lnTo>
                    <a:pt x="43057" y="69138"/>
                  </a:lnTo>
                  <a:lnTo>
                    <a:pt x="43237" y="111635"/>
                  </a:lnTo>
                  <a:lnTo>
                    <a:pt x="45670" y="154041"/>
                  </a:lnTo>
                  <a:lnTo>
                    <a:pt x="49103" y="192643"/>
                  </a:lnTo>
                  <a:lnTo>
                    <a:pt x="55002" y="238584"/>
                  </a:lnTo>
                  <a:lnTo>
                    <a:pt x="59835" y="258206"/>
                  </a:lnTo>
                  <a:lnTo>
                    <a:pt x="66687" y="269279"/>
                  </a:lnTo>
                  <a:lnTo>
                    <a:pt x="71195" y="270396"/>
                  </a:lnTo>
                  <a:lnTo>
                    <a:pt x="76318" y="269025"/>
                  </a:lnTo>
                  <a:lnTo>
                    <a:pt x="87653" y="261152"/>
                  </a:lnTo>
                  <a:lnTo>
                    <a:pt x="99747" y="248245"/>
                  </a:lnTo>
                  <a:lnTo>
                    <a:pt x="106533" y="229338"/>
                  </a:lnTo>
                  <a:lnTo>
                    <a:pt x="111644" y="187424"/>
                  </a:lnTo>
                  <a:lnTo>
                    <a:pt x="108497" y="198310"/>
                  </a:lnTo>
                  <a:lnTo>
                    <a:pt x="109838" y="216039"/>
                  </a:lnTo>
                  <a:lnTo>
                    <a:pt x="114704" y="231327"/>
                  </a:lnTo>
                  <a:lnTo>
                    <a:pt x="120472" y="238518"/>
                  </a:lnTo>
                  <a:lnTo>
                    <a:pt x="123985" y="241423"/>
                  </a:lnTo>
                  <a:lnTo>
                    <a:pt x="127739" y="241948"/>
                  </a:lnTo>
                  <a:lnTo>
                    <a:pt x="135672" y="238769"/>
                  </a:lnTo>
                  <a:lnTo>
                    <a:pt x="148071" y="229046"/>
                  </a:lnTo>
                  <a:lnTo>
                    <a:pt x="162221" y="208968"/>
                  </a:lnTo>
                  <a:lnTo>
                    <a:pt x="166049" y="202709"/>
                  </a:lnTo>
                  <a:lnTo>
                    <a:pt x="167070" y="202028"/>
                  </a:lnTo>
                  <a:lnTo>
                    <a:pt x="167750" y="202280"/>
                  </a:lnTo>
                  <a:lnTo>
                    <a:pt x="169738" y="245386"/>
                  </a:lnTo>
                  <a:lnTo>
                    <a:pt x="179766" y="291449"/>
                  </a:lnTo>
                  <a:lnTo>
                    <a:pt x="192024" y="334182"/>
                  </a:lnTo>
                  <a:lnTo>
                    <a:pt x="196361" y="371773"/>
                  </a:lnTo>
                  <a:lnTo>
                    <a:pt x="191297" y="403373"/>
                  </a:lnTo>
                  <a:lnTo>
                    <a:pt x="183911" y="419640"/>
                  </a:lnTo>
                  <a:lnTo>
                    <a:pt x="173573" y="429221"/>
                  </a:lnTo>
                  <a:lnTo>
                    <a:pt x="167852" y="430647"/>
                  </a:lnTo>
                  <a:lnTo>
                    <a:pt x="155852" y="428468"/>
                  </a:lnTo>
                  <a:lnTo>
                    <a:pt x="124662" y="40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430"/>
            <p:cNvSpPr/>
            <p:nvPr>
              <p:custDataLst>
                <p:tags r:id="rId29"/>
              </p:custDataLst>
            </p:nvPr>
          </p:nvSpPr>
          <p:spPr>
            <a:xfrm>
              <a:off x="5609618" y="6112286"/>
              <a:ext cx="57954" cy="134448"/>
            </a:xfrm>
            <a:custGeom>
              <a:avLst/>
              <a:gdLst/>
              <a:ahLst/>
              <a:cxnLst/>
              <a:rect l="0" t="0" r="0" b="0"/>
              <a:pathLst>
                <a:path w="57954" h="134448">
                  <a:moveTo>
                    <a:pt x="54582" y="47214"/>
                  </a:moveTo>
                  <a:lnTo>
                    <a:pt x="54582" y="47214"/>
                  </a:lnTo>
                  <a:lnTo>
                    <a:pt x="57953" y="40472"/>
                  </a:lnTo>
                  <a:lnTo>
                    <a:pt x="57727" y="31518"/>
                  </a:lnTo>
                  <a:lnTo>
                    <a:pt x="53585" y="4485"/>
                  </a:lnTo>
                  <a:lnTo>
                    <a:pt x="51095" y="1795"/>
                  </a:lnTo>
                  <a:lnTo>
                    <a:pt x="48024" y="0"/>
                  </a:lnTo>
                  <a:lnTo>
                    <a:pt x="43860" y="217"/>
                  </a:lnTo>
                  <a:lnTo>
                    <a:pt x="33589" y="4219"/>
                  </a:lnTo>
                  <a:lnTo>
                    <a:pt x="23850" y="18228"/>
                  </a:lnTo>
                  <a:lnTo>
                    <a:pt x="6100" y="65085"/>
                  </a:lnTo>
                  <a:lnTo>
                    <a:pt x="0" y="100643"/>
                  </a:lnTo>
                  <a:lnTo>
                    <a:pt x="2336" y="118938"/>
                  </a:lnTo>
                  <a:lnTo>
                    <a:pt x="4935" y="126780"/>
                  </a:lnTo>
                  <a:lnTo>
                    <a:pt x="8784" y="131303"/>
                  </a:lnTo>
                  <a:lnTo>
                    <a:pt x="13467" y="133612"/>
                  </a:lnTo>
                  <a:lnTo>
                    <a:pt x="18705" y="134447"/>
                  </a:lnTo>
                  <a:lnTo>
                    <a:pt x="25019" y="131475"/>
                  </a:lnTo>
                  <a:lnTo>
                    <a:pt x="54582" y="104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431"/>
            <p:cNvSpPr/>
            <p:nvPr>
              <p:custDataLst>
                <p:tags r:id="rId30"/>
              </p:custDataLst>
            </p:nvPr>
          </p:nvSpPr>
          <p:spPr>
            <a:xfrm>
              <a:off x="5655711" y="5911850"/>
              <a:ext cx="198990" cy="323851"/>
            </a:xfrm>
            <a:custGeom>
              <a:avLst/>
              <a:gdLst/>
              <a:ahLst/>
              <a:cxnLst/>
              <a:rect l="0" t="0" r="0" b="0"/>
              <a:pathLst>
                <a:path w="198990" h="323851">
                  <a:moveTo>
                    <a:pt x="21189" y="0"/>
                  </a:moveTo>
                  <a:lnTo>
                    <a:pt x="21189" y="0"/>
                  </a:lnTo>
                  <a:lnTo>
                    <a:pt x="17818" y="3371"/>
                  </a:lnTo>
                  <a:lnTo>
                    <a:pt x="12350" y="15580"/>
                  </a:lnTo>
                  <a:lnTo>
                    <a:pt x="6262" y="49458"/>
                  </a:lnTo>
                  <a:lnTo>
                    <a:pt x="2090" y="85010"/>
                  </a:lnTo>
                  <a:lnTo>
                    <a:pt x="0" y="126682"/>
                  </a:lnTo>
                  <a:lnTo>
                    <a:pt x="3775" y="171074"/>
                  </a:lnTo>
                  <a:lnTo>
                    <a:pt x="8276" y="209148"/>
                  </a:lnTo>
                  <a:lnTo>
                    <a:pt x="16657" y="252705"/>
                  </a:lnTo>
                  <a:lnTo>
                    <a:pt x="25389" y="279222"/>
                  </a:lnTo>
                  <a:lnTo>
                    <a:pt x="26811" y="279281"/>
                  </a:lnTo>
                  <a:lnTo>
                    <a:pt x="45346" y="251925"/>
                  </a:lnTo>
                  <a:lnTo>
                    <a:pt x="64179" y="204530"/>
                  </a:lnTo>
                  <a:lnTo>
                    <a:pt x="71105" y="197205"/>
                  </a:lnTo>
                  <a:lnTo>
                    <a:pt x="78887" y="193480"/>
                  </a:lnTo>
                  <a:lnTo>
                    <a:pt x="82938" y="192487"/>
                  </a:lnTo>
                  <a:lnTo>
                    <a:pt x="87049" y="193941"/>
                  </a:lnTo>
                  <a:lnTo>
                    <a:pt x="95380" y="201202"/>
                  </a:lnTo>
                  <a:lnTo>
                    <a:pt x="104633" y="220561"/>
                  </a:lnTo>
                  <a:lnTo>
                    <a:pt x="104344" y="263830"/>
                  </a:lnTo>
                  <a:lnTo>
                    <a:pt x="102597" y="277418"/>
                  </a:lnTo>
                  <a:lnTo>
                    <a:pt x="97116" y="288161"/>
                  </a:lnTo>
                  <a:lnTo>
                    <a:pt x="93679" y="291591"/>
                  </a:lnTo>
                  <a:lnTo>
                    <a:pt x="86098" y="295402"/>
                  </a:lnTo>
                  <a:lnTo>
                    <a:pt x="82100" y="295006"/>
                  </a:lnTo>
                  <a:lnTo>
                    <a:pt x="73895" y="290805"/>
                  </a:lnTo>
                  <a:lnTo>
                    <a:pt x="71144" y="287709"/>
                  </a:lnTo>
                  <a:lnTo>
                    <a:pt x="68085" y="280505"/>
                  </a:lnTo>
                  <a:lnTo>
                    <a:pt x="69735" y="265145"/>
                  </a:lnTo>
                  <a:lnTo>
                    <a:pt x="76631" y="255190"/>
                  </a:lnTo>
                  <a:lnTo>
                    <a:pt x="94296" y="241653"/>
                  </a:lnTo>
                  <a:lnTo>
                    <a:pt x="138362" y="210905"/>
                  </a:lnTo>
                  <a:lnTo>
                    <a:pt x="153592" y="197673"/>
                  </a:lnTo>
                  <a:lnTo>
                    <a:pt x="129869" y="230803"/>
                  </a:lnTo>
                  <a:lnTo>
                    <a:pt x="125935" y="248394"/>
                  </a:lnTo>
                  <a:lnTo>
                    <a:pt x="127092" y="278131"/>
                  </a:lnTo>
                  <a:lnTo>
                    <a:pt x="131302" y="287020"/>
                  </a:lnTo>
                  <a:lnTo>
                    <a:pt x="145388" y="302543"/>
                  </a:lnTo>
                  <a:lnTo>
                    <a:pt x="165288" y="312734"/>
                  </a:lnTo>
                  <a:lnTo>
                    <a:pt x="198989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432"/>
            <p:cNvSpPr/>
            <p:nvPr>
              <p:custDataLst>
                <p:tags r:id="rId31"/>
              </p:custDataLst>
            </p:nvPr>
          </p:nvSpPr>
          <p:spPr>
            <a:xfrm>
              <a:off x="5600700" y="61912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19625" y="718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1" name="SMARTInkShape-2433"/>
          <p:cNvSpPr/>
          <p:nvPr>
            <p:custDataLst>
              <p:tags r:id="rId8"/>
            </p:custDataLst>
          </p:nvPr>
        </p:nvSpPr>
        <p:spPr>
          <a:xfrm>
            <a:off x="2305050" y="6527799"/>
            <a:ext cx="955402" cy="107952"/>
          </a:xfrm>
          <a:custGeom>
            <a:avLst/>
            <a:gdLst/>
            <a:ahLst/>
            <a:cxnLst/>
            <a:rect l="0" t="0" r="0" b="0"/>
            <a:pathLst>
              <a:path w="955402" h="107952">
                <a:moveTo>
                  <a:pt x="0" y="31751"/>
                </a:moveTo>
                <a:lnTo>
                  <a:pt x="0" y="31751"/>
                </a:lnTo>
                <a:lnTo>
                  <a:pt x="3371" y="31751"/>
                </a:lnTo>
                <a:lnTo>
                  <a:pt x="23765" y="26283"/>
                </a:lnTo>
                <a:lnTo>
                  <a:pt x="62091" y="30543"/>
                </a:lnTo>
                <a:lnTo>
                  <a:pt x="104240" y="31394"/>
                </a:lnTo>
                <a:lnTo>
                  <a:pt x="143695" y="31591"/>
                </a:lnTo>
                <a:lnTo>
                  <a:pt x="167058" y="31645"/>
                </a:lnTo>
                <a:lnTo>
                  <a:pt x="191805" y="31680"/>
                </a:lnTo>
                <a:lnTo>
                  <a:pt x="219592" y="30998"/>
                </a:lnTo>
                <a:lnTo>
                  <a:pt x="249406" y="29838"/>
                </a:lnTo>
                <a:lnTo>
                  <a:pt x="280571" y="28359"/>
                </a:lnTo>
                <a:lnTo>
                  <a:pt x="314752" y="25962"/>
                </a:lnTo>
                <a:lnTo>
                  <a:pt x="350946" y="22952"/>
                </a:lnTo>
                <a:lnTo>
                  <a:pt x="388481" y="19536"/>
                </a:lnTo>
                <a:lnTo>
                  <a:pt x="427615" y="16552"/>
                </a:lnTo>
                <a:lnTo>
                  <a:pt x="467815" y="13858"/>
                </a:lnTo>
                <a:lnTo>
                  <a:pt x="508727" y="11355"/>
                </a:lnTo>
                <a:lnTo>
                  <a:pt x="547996" y="9687"/>
                </a:lnTo>
                <a:lnTo>
                  <a:pt x="586170" y="8576"/>
                </a:lnTo>
                <a:lnTo>
                  <a:pt x="623613" y="7834"/>
                </a:lnTo>
                <a:lnTo>
                  <a:pt x="658453" y="6634"/>
                </a:lnTo>
                <a:lnTo>
                  <a:pt x="691558" y="5128"/>
                </a:lnTo>
                <a:lnTo>
                  <a:pt x="723505" y="3419"/>
                </a:lnTo>
                <a:lnTo>
                  <a:pt x="753270" y="2279"/>
                </a:lnTo>
                <a:lnTo>
                  <a:pt x="781580" y="1520"/>
                </a:lnTo>
                <a:lnTo>
                  <a:pt x="808920" y="1014"/>
                </a:lnTo>
                <a:lnTo>
                  <a:pt x="854350" y="451"/>
                </a:lnTo>
                <a:lnTo>
                  <a:pt x="891239" y="201"/>
                </a:lnTo>
                <a:lnTo>
                  <a:pt x="938021" y="40"/>
                </a:lnTo>
                <a:lnTo>
                  <a:pt x="955401" y="6"/>
                </a:lnTo>
                <a:lnTo>
                  <a:pt x="912655" y="0"/>
                </a:lnTo>
                <a:lnTo>
                  <a:pt x="865670" y="0"/>
                </a:lnTo>
                <a:lnTo>
                  <a:pt x="826184" y="1882"/>
                </a:lnTo>
                <a:lnTo>
                  <a:pt x="779943" y="5776"/>
                </a:lnTo>
                <a:lnTo>
                  <a:pt x="752795" y="8790"/>
                </a:lnTo>
                <a:lnTo>
                  <a:pt x="724114" y="12210"/>
                </a:lnTo>
                <a:lnTo>
                  <a:pt x="692292" y="16607"/>
                </a:lnTo>
                <a:lnTo>
                  <a:pt x="658378" y="21655"/>
                </a:lnTo>
                <a:lnTo>
                  <a:pt x="623069" y="27137"/>
                </a:lnTo>
                <a:lnTo>
                  <a:pt x="585418" y="32908"/>
                </a:lnTo>
                <a:lnTo>
                  <a:pt x="546206" y="38872"/>
                </a:lnTo>
                <a:lnTo>
                  <a:pt x="505954" y="44965"/>
                </a:lnTo>
                <a:lnTo>
                  <a:pt x="464303" y="51144"/>
                </a:lnTo>
                <a:lnTo>
                  <a:pt x="421719" y="57379"/>
                </a:lnTo>
                <a:lnTo>
                  <a:pt x="378512" y="63653"/>
                </a:lnTo>
                <a:lnTo>
                  <a:pt x="337714" y="69952"/>
                </a:lnTo>
                <a:lnTo>
                  <a:pt x="298520" y="76268"/>
                </a:lnTo>
                <a:lnTo>
                  <a:pt x="260397" y="82595"/>
                </a:lnTo>
                <a:lnTo>
                  <a:pt x="227926" y="87520"/>
                </a:lnTo>
                <a:lnTo>
                  <a:pt x="199223" y="91507"/>
                </a:lnTo>
                <a:lnTo>
                  <a:pt x="173032" y="94871"/>
                </a:lnTo>
                <a:lnTo>
                  <a:pt x="130760" y="98610"/>
                </a:lnTo>
                <a:lnTo>
                  <a:pt x="83606" y="101010"/>
                </a:lnTo>
                <a:lnTo>
                  <a:pt x="79727" y="101338"/>
                </a:lnTo>
                <a:lnTo>
                  <a:pt x="125818" y="105930"/>
                </a:lnTo>
                <a:lnTo>
                  <a:pt x="146050" y="1079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" name="SMARTInkShape-Group509"/>
          <p:cNvGrpSpPr/>
          <p:nvPr/>
        </p:nvGrpSpPr>
        <p:grpSpPr>
          <a:xfrm>
            <a:off x="4102137" y="5321702"/>
            <a:ext cx="1276314" cy="1389242"/>
            <a:chOff x="4102137" y="5321702"/>
            <a:chExt cx="1276314" cy="1389242"/>
          </a:xfrm>
        </p:grpSpPr>
        <p:sp>
          <p:nvSpPr>
            <p:cNvPr id="272" name="SMARTInkShape-2434"/>
            <p:cNvSpPr/>
            <p:nvPr>
              <p:custDataLst>
                <p:tags r:id="rId11"/>
              </p:custDataLst>
            </p:nvPr>
          </p:nvSpPr>
          <p:spPr>
            <a:xfrm>
              <a:off x="4102137" y="5321702"/>
              <a:ext cx="320927" cy="1389242"/>
            </a:xfrm>
            <a:custGeom>
              <a:avLst/>
              <a:gdLst/>
              <a:ahLst/>
              <a:cxnLst/>
              <a:rect l="0" t="0" r="0" b="0"/>
              <a:pathLst>
                <a:path w="320927" h="1389242">
                  <a:moveTo>
                    <a:pt x="234913" y="63098"/>
                  </a:moveTo>
                  <a:lnTo>
                    <a:pt x="234913" y="63098"/>
                  </a:lnTo>
                  <a:lnTo>
                    <a:pt x="234913" y="59727"/>
                  </a:lnTo>
                  <a:lnTo>
                    <a:pt x="229151" y="39624"/>
                  </a:lnTo>
                  <a:lnTo>
                    <a:pt x="228032" y="28547"/>
                  </a:lnTo>
                  <a:lnTo>
                    <a:pt x="225269" y="20461"/>
                  </a:lnTo>
                  <a:lnTo>
                    <a:pt x="219808" y="14044"/>
                  </a:lnTo>
                  <a:lnTo>
                    <a:pt x="205094" y="2650"/>
                  </a:lnTo>
                  <a:lnTo>
                    <a:pt x="189298" y="0"/>
                  </a:lnTo>
                  <a:lnTo>
                    <a:pt x="157698" y="327"/>
                  </a:lnTo>
                  <a:lnTo>
                    <a:pt x="151677" y="2980"/>
                  </a:lnTo>
                  <a:lnTo>
                    <a:pt x="105754" y="36768"/>
                  </a:lnTo>
                  <a:lnTo>
                    <a:pt x="92225" y="48385"/>
                  </a:lnTo>
                  <a:lnTo>
                    <a:pt x="54758" y="94465"/>
                  </a:lnTo>
                  <a:lnTo>
                    <a:pt x="39897" y="108518"/>
                  </a:lnTo>
                  <a:lnTo>
                    <a:pt x="29958" y="124673"/>
                  </a:lnTo>
                  <a:lnTo>
                    <a:pt x="16644" y="168054"/>
                  </a:lnTo>
                  <a:lnTo>
                    <a:pt x="13449" y="186397"/>
                  </a:lnTo>
                  <a:lnTo>
                    <a:pt x="10827" y="221446"/>
                  </a:lnTo>
                  <a:lnTo>
                    <a:pt x="7651" y="234429"/>
                  </a:lnTo>
                  <a:lnTo>
                    <a:pt x="4827" y="247212"/>
                  </a:lnTo>
                  <a:lnTo>
                    <a:pt x="1404" y="259938"/>
                  </a:lnTo>
                  <a:lnTo>
                    <a:pt x="0" y="305887"/>
                  </a:lnTo>
                  <a:lnTo>
                    <a:pt x="670" y="349495"/>
                  </a:lnTo>
                  <a:lnTo>
                    <a:pt x="10947" y="393336"/>
                  </a:lnTo>
                  <a:lnTo>
                    <a:pt x="15934" y="437750"/>
                  </a:lnTo>
                  <a:lnTo>
                    <a:pt x="20489" y="477024"/>
                  </a:lnTo>
                  <a:lnTo>
                    <a:pt x="24400" y="516768"/>
                  </a:lnTo>
                  <a:lnTo>
                    <a:pt x="27118" y="558490"/>
                  </a:lnTo>
                  <a:lnTo>
                    <a:pt x="31813" y="600037"/>
                  </a:lnTo>
                  <a:lnTo>
                    <a:pt x="35192" y="621771"/>
                  </a:lnTo>
                  <a:lnTo>
                    <a:pt x="34491" y="650278"/>
                  </a:lnTo>
                  <a:lnTo>
                    <a:pt x="37923" y="697508"/>
                  </a:lnTo>
                  <a:lnTo>
                    <a:pt x="36173" y="731570"/>
                  </a:lnTo>
                  <a:lnTo>
                    <a:pt x="32105" y="758047"/>
                  </a:lnTo>
                  <a:lnTo>
                    <a:pt x="26268" y="799862"/>
                  </a:lnTo>
                  <a:lnTo>
                    <a:pt x="16604" y="841182"/>
                  </a:lnTo>
                  <a:lnTo>
                    <a:pt x="15105" y="887454"/>
                  </a:lnTo>
                  <a:lnTo>
                    <a:pt x="18010" y="932131"/>
                  </a:lnTo>
                  <a:lnTo>
                    <a:pt x="19586" y="975261"/>
                  </a:lnTo>
                  <a:lnTo>
                    <a:pt x="27834" y="1017699"/>
                  </a:lnTo>
                  <a:lnTo>
                    <a:pt x="34743" y="1065142"/>
                  </a:lnTo>
                  <a:lnTo>
                    <a:pt x="38574" y="1105718"/>
                  </a:lnTo>
                  <a:lnTo>
                    <a:pt x="48877" y="1152769"/>
                  </a:lnTo>
                  <a:lnTo>
                    <a:pt x="56297" y="1196834"/>
                  </a:lnTo>
                  <a:lnTo>
                    <a:pt x="62548" y="1241002"/>
                  </a:lnTo>
                  <a:lnTo>
                    <a:pt x="68479" y="1286846"/>
                  </a:lnTo>
                  <a:lnTo>
                    <a:pt x="80677" y="1331111"/>
                  </a:lnTo>
                  <a:lnTo>
                    <a:pt x="83851" y="1345210"/>
                  </a:lnTo>
                  <a:lnTo>
                    <a:pt x="89259" y="1356442"/>
                  </a:lnTo>
                  <a:lnTo>
                    <a:pt x="107074" y="1376565"/>
                  </a:lnTo>
                  <a:lnTo>
                    <a:pt x="118874" y="1385096"/>
                  </a:lnTo>
                  <a:lnTo>
                    <a:pt x="131308" y="1388721"/>
                  </a:lnTo>
                  <a:lnTo>
                    <a:pt x="157585" y="1389241"/>
                  </a:lnTo>
                  <a:lnTo>
                    <a:pt x="203097" y="1380510"/>
                  </a:lnTo>
                  <a:lnTo>
                    <a:pt x="215834" y="1375337"/>
                  </a:lnTo>
                  <a:lnTo>
                    <a:pt x="244238" y="1368371"/>
                  </a:lnTo>
                  <a:lnTo>
                    <a:pt x="257824" y="1359150"/>
                  </a:lnTo>
                  <a:lnTo>
                    <a:pt x="270786" y="1344110"/>
                  </a:lnTo>
                  <a:lnTo>
                    <a:pt x="285141" y="1301891"/>
                  </a:lnTo>
                  <a:lnTo>
                    <a:pt x="298363" y="1257503"/>
                  </a:lnTo>
                  <a:lnTo>
                    <a:pt x="308284" y="1218747"/>
                  </a:lnTo>
                  <a:lnTo>
                    <a:pt x="312436" y="1171202"/>
                  </a:lnTo>
                  <a:lnTo>
                    <a:pt x="315974" y="1132728"/>
                  </a:lnTo>
                  <a:lnTo>
                    <a:pt x="320926" y="1086082"/>
                  </a:lnTo>
                  <a:lnTo>
                    <a:pt x="314687" y="1039661"/>
                  </a:lnTo>
                  <a:lnTo>
                    <a:pt x="307455" y="1000099"/>
                  </a:lnTo>
                  <a:lnTo>
                    <a:pt x="303413" y="960195"/>
                  </a:lnTo>
                  <a:lnTo>
                    <a:pt x="296029" y="921555"/>
                  </a:lnTo>
                  <a:lnTo>
                    <a:pt x="285678" y="874455"/>
                  </a:lnTo>
                  <a:lnTo>
                    <a:pt x="280194" y="827155"/>
                  </a:lnTo>
                  <a:lnTo>
                    <a:pt x="279527" y="788450"/>
                  </a:lnTo>
                  <a:lnTo>
                    <a:pt x="284454" y="744856"/>
                  </a:lnTo>
                  <a:lnTo>
                    <a:pt x="290922" y="702356"/>
                  </a:lnTo>
                  <a:lnTo>
                    <a:pt x="295334" y="654905"/>
                  </a:lnTo>
                  <a:lnTo>
                    <a:pt x="298007" y="613274"/>
                  </a:lnTo>
                  <a:lnTo>
                    <a:pt x="301704" y="569395"/>
                  </a:lnTo>
                  <a:lnTo>
                    <a:pt x="304864" y="525736"/>
                  </a:lnTo>
                  <a:lnTo>
                    <a:pt x="307788" y="487323"/>
                  </a:lnTo>
                  <a:lnTo>
                    <a:pt x="301990" y="442602"/>
                  </a:lnTo>
                  <a:lnTo>
                    <a:pt x="299473" y="402184"/>
                  </a:lnTo>
                  <a:lnTo>
                    <a:pt x="298727" y="365671"/>
                  </a:lnTo>
                  <a:lnTo>
                    <a:pt x="298506" y="329138"/>
                  </a:lnTo>
                  <a:lnTo>
                    <a:pt x="293362" y="283231"/>
                  </a:lnTo>
                  <a:lnTo>
                    <a:pt x="285551" y="236011"/>
                  </a:lnTo>
                  <a:lnTo>
                    <a:pt x="278061" y="192668"/>
                  </a:lnTo>
                  <a:lnTo>
                    <a:pt x="243452" y="145459"/>
                  </a:lnTo>
                  <a:lnTo>
                    <a:pt x="213751" y="101893"/>
                  </a:lnTo>
                  <a:lnTo>
                    <a:pt x="169929" y="55297"/>
                  </a:lnTo>
                  <a:lnTo>
                    <a:pt x="165063" y="503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435"/>
            <p:cNvSpPr/>
            <p:nvPr>
              <p:custDataLst>
                <p:tags r:id="rId12"/>
              </p:custDataLst>
            </p:nvPr>
          </p:nvSpPr>
          <p:spPr>
            <a:xfrm>
              <a:off x="4390542" y="5531419"/>
              <a:ext cx="924409" cy="280137"/>
            </a:xfrm>
            <a:custGeom>
              <a:avLst/>
              <a:gdLst/>
              <a:ahLst/>
              <a:cxnLst/>
              <a:rect l="0" t="0" r="0" b="0"/>
              <a:pathLst>
                <a:path w="924409" h="280137">
                  <a:moveTo>
                    <a:pt x="3658" y="170881"/>
                  </a:moveTo>
                  <a:lnTo>
                    <a:pt x="3658" y="170881"/>
                  </a:lnTo>
                  <a:lnTo>
                    <a:pt x="287" y="170881"/>
                  </a:lnTo>
                  <a:lnTo>
                    <a:pt x="0" y="170175"/>
                  </a:lnTo>
                  <a:lnTo>
                    <a:pt x="1562" y="167510"/>
                  </a:lnTo>
                  <a:lnTo>
                    <a:pt x="14794" y="154980"/>
                  </a:lnTo>
                  <a:lnTo>
                    <a:pt x="54504" y="131383"/>
                  </a:lnTo>
                  <a:lnTo>
                    <a:pt x="91474" y="113317"/>
                  </a:lnTo>
                  <a:lnTo>
                    <a:pt x="137079" y="94559"/>
                  </a:lnTo>
                  <a:lnTo>
                    <a:pt x="169730" y="83808"/>
                  </a:lnTo>
                  <a:lnTo>
                    <a:pt x="203056" y="74326"/>
                  </a:lnTo>
                  <a:lnTo>
                    <a:pt x="236683" y="65408"/>
                  </a:lnTo>
                  <a:lnTo>
                    <a:pt x="270443" y="54860"/>
                  </a:lnTo>
                  <a:lnTo>
                    <a:pt x="303556" y="44527"/>
                  </a:lnTo>
                  <a:lnTo>
                    <a:pt x="350672" y="34038"/>
                  </a:lnTo>
                  <a:lnTo>
                    <a:pt x="383429" y="26336"/>
                  </a:lnTo>
                  <a:lnTo>
                    <a:pt x="426862" y="17438"/>
                  </a:lnTo>
                  <a:lnTo>
                    <a:pt x="466542" y="10332"/>
                  </a:lnTo>
                  <a:lnTo>
                    <a:pt x="513513" y="2316"/>
                  </a:lnTo>
                  <a:lnTo>
                    <a:pt x="559061" y="0"/>
                  </a:lnTo>
                  <a:lnTo>
                    <a:pt x="605050" y="212"/>
                  </a:lnTo>
                  <a:lnTo>
                    <a:pt x="652533" y="4908"/>
                  </a:lnTo>
                  <a:lnTo>
                    <a:pt x="697450" y="11172"/>
                  </a:lnTo>
                  <a:lnTo>
                    <a:pt x="730681" y="20885"/>
                  </a:lnTo>
                  <a:lnTo>
                    <a:pt x="772522" y="43500"/>
                  </a:lnTo>
                  <a:lnTo>
                    <a:pt x="816361" y="60799"/>
                  </a:lnTo>
                  <a:lnTo>
                    <a:pt x="830619" y="67865"/>
                  </a:lnTo>
                  <a:lnTo>
                    <a:pt x="865115" y="93557"/>
                  </a:lnTo>
                  <a:lnTo>
                    <a:pt x="869833" y="101472"/>
                  </a:lnTo>
                  <a:lnTo>
                    <a:pt x="876253" y="115743"/>
                  </a:lnTo>
                  <a:lnTo>
                    <a:pt x="897358" y="155770"/>
                  </a:lnTo>
                  <a:lnTo>
                    <a:pt x="909374" y="200197"/>
                  </a:lnTo>
                  <a:lnTo>
                    <a:pt x="916775" y="242806"/>
                  </a:lnTo>
                  <a:lnTo>
                    <a:pt x="923744" y="279730"/>
                  </a:lnTo>
                  <a:lnTo>
                    <a:pt x="923965" y="280136"/>
                  </a:lnTo>
                  <a:lnTo>
                    <a:pt x="924408" y="2788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436"/>
            <p:cNvSpPr/>
            <p:nvPr>
              <p:custDataLst>
                <p:tags r:id="rId13"/>
              </p:custDataLst>
            </p:nvPr>
          </p:nvSpPr>
          <p:spPr>
            <a:xfrm>
              <a:off x="5175250" y="57721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0"/>
                  </a:moveTo>
                  <a:lnTo>
                    <a:pt x="0" y="0"/>
                  </a:lnTo>
                  <a:lnTo>
                    <a:pt x="10139" y="4364"/>
                  </a:lnTo>
                  <a:lnTo>
                    <a:pt x="55157" y="16286"/>
                  </a:lnTo>
                  <a:lnTo>
                    <a:pt x="10160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437"/>
            <p:cNvSpPr/>
            <p:nvPr>
              <p:custDataLst>
                <p:tags r:id="rId14"/>
              </p:custDataLst>
            </p:nvPr>
          </p:nvSpPr>
          <p:spPr>
            <a:xfrm>
              <a:off x="5302250" y="57340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69458" y="0"/>
                  </a:lnTo>
                  <a:lnTo>
                    <a:pt x="66766" y="1411"/>
                  </a:lnTo>
                  <a:lnTo>
                    <a:pt x="61895" y="6742"/>
                  </a:lnTo>
                  <a:lnTo>
                    <a:pt x="31408" y="5209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510"/>
          <p:cNvGrpSpPr/>
          <p:nvPr/>
        </p:nvGrpSpPr>
        <p:grpSpPr>
          <a:xfrm>
            <a:off x="3660967" y="5486410"/>
            <a:ext cx="2003234" cy="1247615"/>
            <a:chOff x="3660967" y="5486410"/>
            <a:chExt cx="2003234" cy="1247615"/>
          </a:xfrm>
        </p:grpSpPr>
        <p:sp>
          <p:nvSpPr>
            <p:cNvPr id="277" name="SMARTInkShape-2438"/>
            <p:cNvSpPr/>
            <p:nvPr>
              <p:custDataLst>
                <p:tags r:id="rId9"/>
              </p:custDataLst>
            </p:nvPr>
          </p:nvSpPr>
          <p:spPr>
            <a:xfrm>
              <a:off x="3660967" y="5486410"/>
              <a:ext cx="422038" cy="1206243"/>
            </a:xfrm>
            <a:custGeom>
              <a:avLst/>
              <a:gdLst/>
              <a:ahLst/>
              <a:cxnLst/>
              <a:rect l="0" t="0" r="0" b="0"/>
              <a:pathLst>
                <a:path w="422038" h="1206243">
                  <a:moveTo>
                    <a:pt x="282383" y="95240"/>
                  </a:moveTo>
                  <a:lnTo>
                    <a:pt x="282383" y="95240"/>
                  </a:lnTo>
                  <a:lnTo>
                    <a:pt x="272258" y="73578"/>
                  </a:lnTo>
                  <a:lnTo>
                    <a:pt x="269035" y="61226"/>
                  </a:lnTo>
                  <a:lnTo>
                    <a:pt x="252107" y="40187"/>
                  </a:lnTo>
                  <a:lnTo>
                    <a:pt x="214633" y="11565"/>
                  </a:lnTo>
                  <a:lnTo>
                    <a:pt x="193349" y="3008"/>
                  </a:lnTo>
                  <a:lnTo>
                    <a:pt x="147572" y="25"/>
                  </a:lnTo>
                  <a:lnTo>
                    <a:pt x="137390" y="0"/>
                  </a:lnTo>
                  <a:lnTo>
                    <a:pt x="134215" y="1408"/>
                  </a:lnTo>
                  <a:lnTo>
                    <a:pt x="87825" y="42389"/>
                  </a:lnTo>
                  <a:lnTo>
                    <a:pt x="40221" y="89131"/>
                  </a:lnTo>
                  <a:lnTo>
                    <a:pt x="32988" y="96802"/>
                  </a:lnTo>
                  <a:lnTo>
                    <a:pt x="30430" y="105106"/>
                  </a:lnTo>
                  <a:lnTo>
                    <a:pt x="29747" y="110284"/>
                  </a:lnTo>
                  <a:lnTo>
                    <a:pt x="25226" y="119800"/>
                  </a:lnTo>
                  <a:lnTo>
                    <a:pt x="19219" y="130145"/>
                  </a:lnTo>
                  <a:lnTo>
                    <a:pt x="5930" y="171772"/>
                  </a:lnTo>
                  <a:lnTo>
                    <a:pt x="0" y="211979"/>
                  </a:lnTo>
                  <a:lnTo>
                    <a:pt x="2396" y="257017"/>
                  </a:lnTo>
                  <a:lnTo>
                    <a:pt x="2867" y="295222"/>
                  </a:lnTo>
                  <a:lnTo>
                    <a:pt x="2960" y="336740"/>
                  </a:lnTo>
                  <a:lnTo>
                    <a:pt x="2978" y="375542"/>
                  </a:lnTo>
                  <a:lnTo>
                    <a:pt x="8052" y="414747"/>
                  </a:lnTo>
                  <a:lnTo>
                    <a:pt x="14538" y="459013"/>
                  </a:lnTo>
                  <a:lnTo>
                    <a:pt x="22440" y="503483"/>
                  </a:lnTo>
                  <a:lnTo>
                    <a:pt x="29011" y="549729"/>
                  </a:lnTo>
                  <a:lnTo>
                    <a:pt x="39214" y="592578"/>
                  </a:lnTo>
                  <a:lnTo>
                    <a:pt x="49757" y="637982"/>
                  </a:lnTo>
                  <a:lnTo>
                    <a:pt x="55134" y="681437"/>
                  </a:lnTo>
                  <a:lnTo>
                    <a:pt x="59145" y="722168"/>
                  </a:lnTo>
                  <a:lnTo>
                    <a:pt x="65029" y="769715"/>
                  </a:lnTo>
                  <a:lnTo>
                    <a:pt x="70655" y="817073"/>
                  </a:lnTo>
                  <a:lnTo>
                    <a:pt x="74284" y="855787"/>
                  </a:lnTo>
                  <a:lnTo>
                    <a:pt x="84957" y="894191"/>
                  </a:lnTo>
                  <a:lnTo>
                    <a:pt x="92852" y="939360"/>
                  </a:lnTo>
                  <a:lnTo>
                    <a:pt x="97525" y="985726"/>
                  </a:lnTo>
                  <a:lnTo>
                    <a:pt x="98140" y="1028441"/>
                  </a:lnTo>
                  <a:lnTo>
                    <a:pt x="98229" y="1072718"/>
                  </a:lnTo>
                  <a:lnTo>
                    <a:pt x="98938" y="1113525"/>
                  </a:lnTo>
                  <a:lnTo>
                    <a:pt x="107071" y="1134545"/>
                  </a:lnTo>
                  <a:lnTo>
                    <a:pt x="124899" y="1156554"/>
                  </a:lnTo>
                  <a:lnTo>
                    <a:pt x="168398" y="1181075"/>
                  </a:lnTo>
                  <a:lnTo>
                    <a:pt x="214414" y="1202256"/>
                  </a:lnTo>
                  <a:lnTo>
                    <a:pt x="252729" y="1206242"/>
                  </a:lnTo>
                  <a:lnTo>
                    <a:pt x="276447" y="1204559"/>
                  </a:lnTo>
                  <a:lnTo>
                    <a:pt x="320507" y="1197029"/>
                  </a:lnTo>
                  <a:lnTo>
                    <a:pt x="364229" y="1182443"/>
                  </a:lnTo>
                  <a:lnTo>
                    <a:pt x="374262" y="1175576"/>
                  </a:lnTo>
                  <a:lnTo>
                    <a:pt x="381544" y="1165940"/>
                  </a:lnTo>
                  <a:lnTo>
                    <a:pt x="402028" y="1125893"/>
                  </a:lnTo>
                  <a:lnTo>
                    <a:pt x="404233" y="1110227"/>
                  </a:lnTo>
                  <a:lnTo>
                    <a:pt x="406849" y="1068774"/>
                  </a:lnTo>
                  <a:lnTo>
                    <a:pt x="403995" y="1031250"/>
                  </a:lnTo>
                  <a:lnTo>
                    <a:pt x="406594" y="990233"/>
                  </a:lnTo>
                  <a:lnTo>
                    <a:pt x="405871" y="944490"/>
                  </a:lnTo>
                  <a:lnTo>
                    <a:pt x="406461" y="913901"/>
                  </a:lnTo>
                  <a:lnTo>
                    <a:pt x="403710" y="871960"/>
                  </a:lnTo>
                  <a:lnTo>
                    <a:pt x="403233" y="833536"/>
                  </a:lnTo>
                  <a:lnTo>
                    <a:pt x="403072" y="792219"/>
                  </a:lnTo>
                  <a:lnTo>
                    <a:pt x="399378" y="744645"/>
                  </a:lnTo>
                  <a:lnTo>
                    <a:pt x="405784" y="702668"/>
                  </a:lnTo>
                  <a:lnTo>
                    <a:pt x="410083" y="674620"/>
                  </a:lnTo>
                  <a:lnTo>
                    <a:pt x="417195" y="657942"/>
                  </a:lnTo>
                  <a:lnTo>
                    <a:pt x="419435" y="616202"/>
                  </a:lnTo>
                  <a:lnTo>
                    <a:pt x="421734" y="571804"/>
                  </a:lnTo>
                  <a:lnTo>
                    <a:pt x="422037" y="529903"/>
                  </a:lnTo>
                  <a:lnTo>
                    <a:pt x="421373" y="484827"/>
                  </a:lnTo>
                  <a:lnTo>
                    <a:pt x="413293" y="455751"/>
                  </a:lnTo>
                  <a:lnTo>
                    <a:pt x="406073" y="431364"/>
                  </a:lnTo>
                  <a:lnTo>
                    <a:pt x="398274" y="384715"/>
                  </a:lnTo>
                  <a:lnTo>
                    <a:pt x="386620" y="337143"/>
                  </a:lnTo>
                  <a:lnTo>
                    <a:pt x="378440" y="299828"/>
                  </a:lnTo>
                  <a:lnTo>
                    <a:pt x="352032" y="254071"/>
                  </a:lnTo>
                  <a:lnTo>
                    <a:pt x="324826" y="208954"/>
                  </a:lnTo>
                  <a:lnTo>
                    <a:pt x="310810" y="184024"/>
                  </a:lnTo>
                  <a:lnTo>
                    <a:pt x="267880" y="137970"/>
                  </a:lnTo>
                  <a:lnTo>
                    <a:pt x="231424" y="100176"/>
                  </a:lnTo>
                  <a:lnTo>
                    <a:pt x="225127" y="96414"/>
                  </a:lnTo>
                  <a:lnTo>
                    <a:pt x="208723" y="94116"/>
                  </a:lnTo>
                  <a:lnTo>
                    <a:pt x="180783" y="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439"/>
            <p:cNvSpPr/>
            <p:nvPr>
              <p:custDataLst>
                <p:tags r:id="rId10"/>
              </p:custDataLst>
            </p:nvPr>
          </p:nvSpPr>
          <p:spPr>
            <a:xfrm>
              <a:off x="4000500" y="6382315"/>
              <a:ext cx="1663701" cy="351710"/>
            </a:xfrm>
            <a:custGeom>
              <a:avLst/>
              <a:gdLst/>
              <a:ahLst/>
              <a:cxnLst/>
              <a:rect l="0" t="0" r="0" b="0"/>
              <a:pathLst>
                <a:path w="1663701" h="351710">
                  <a:moveTo>
                    <a:pt x="0" y="272485"/>
                  </a:moveTo>
                  <a:lnTo>
                    <a:pt x="0" y="272485"/>
                  </a:lnTo>
                  <a:lnTo>
                    <a:pt x="0" y="281323"/>
                  </a:lnTo>
                  <a:lnTo>
                    <a:pt x="5644" y="287231"/>
                  </a:lnTo>
                  <a:lnTo>
                    <a:pt x="42358" y="310764"/>
                  </a:lnTo>
                  <a:lnTo>
                    <a:pt x="81274" y="324183"/>
                  </a:lnTo>
                  <a:lnTo>
                    <a:pt x="122933" y="333627"/>
                  </a:lnTo>
                  <a:lnTo>
                    <a:pt x="167014" y="340406"/>
                  </a:lnTo>
                  <a:lnTo>
                    <a:pt x="205649" y="341763"/>
                  </a:lnTo>
                  <a:lnTo>
                    <a:pt x="246494" y="344047"/>
                  </a:lnTo>
                  <a:lnTo>
                    <a:pt x="289171" y="347310"/>
                  </a:lnTo>
                  <a:lnTo>
                    <a:pt x="335682" y="350159"/>
                  </a:lnTo>
                  <a:lnTo>
                    <a:pt x="380743" y="351709"/>
                  </a:lnTo>
                  <a:lnTo>
                    <a:pt x="427255" y="347700"/>
                  </a:lnTo>
                  <a:lnTo>
                    <a:pt x="459413" y="344719"/>
                  </a:lnTo>
                  <a:lnTo>
                    <a:pt x="503874" y="343041"/>
                  </a:lnTo>
                  <a:lnTo>
                    <a:pt x="541428" y="342544"/>
                  </a:lnTo>
                  <a:lnTo>
                    <a:pt x="583207" y="341691"/>
                  </a:lnTo>
                  <a:lnTo>
                    <a:pt x="626866" y="337989"/>
                  </a:lnTo>
                  <a:lnTo>
                    <a:pt x="669671" y="336579"/>
                  </a:lnTo>
                  <a:lnTo>
                    <a:pt x="706735" y="335455"/>
                  </a:lnTo>
                  <a:lnTo>
                    <a:pt x="748369" y="331673"/>
                  </a:lnTo>
                  <a:lnTo>
                    <a:pt x="792690" y="329533"/>
                  </a:lnTo>
                  <a:lnTo>
                    <a:pt x="839846" y="326155"/>
                  </a:lnTo>
                  <a:lnTo>
                    <a:pt x="881962" y="328290"/>
                  </a:lnTo>
                  <a:lnTo>
                    <a:pt x="926112" y="328530"/>
                  </a:lnTo>
                  <a:lnTo>
                    <a:pt x="958176" y="326086"/>
                  </a:lnTo>
                  <a:lnTo>
                    <a:pt x="991241" y="326411"/>
                  </a:lnTo>
                  <a:lnTo>
                    <a:pt x="1024751" y="328202"/>
                  </a:lnTo>
                  <a:lnTo>
                    <a:pt x="1058460" y="328999"/>
                  </a:lnTo>
                  <a:lnTo>
                    <a:pt x="1092257" y="327471"/>
                  </a:lnTo>
                  <a:lnTo>
                    <a:pt x="1126092" y="324439"/>
                  </a:lnTo>
                  <a:lnTo>
                    <a:pt x="1159944" y="320741"/>
                  </a:lnTo>
                  <a:lnTo>
                    <a:pt x="1207366" y="314691"/>
                  </a:lnTo>
                  <a:lnTo>
                    <a:pt x="1252696" y="305060"/>
                  </a:lnTo>
                  <a:lnTo>
                    <a:pt x="1297407" y="289898"/>
                  </a:lnTo>
                  <a:lnTo>
                    <a:pt x="1338563" y="275370"/>
                  </a:lnTo>
                  <a:lnTo>
                    <a:pt x="1377569" y="258758"/>
                  </a:lnTo>
                  <a:lnTo>
                    <a:pt x="1415937" y="240430"/>
                  </a:lnTo>
                  <a:lnTo>
                    <a:pt x="1461053" y="215275"/>
                  </a:lnTo>
                  <a:lnTo>
                    <a:pt x="1506582" y="183576"/>
                  </a:lnTo>
                  <a:lnTo>
                    <a:pt x="1552480" y="141782"/>
                  </a:lnTo>
                  <a:lnTo>
                    <a:pt x="1580504" y="107516"/>
                  </a:lnTo>
                  <a:lnTo>
                    <a:pt x="1607789" y="61349"/>
                  </a:lnTo>
                  <a:lnTo>
                    <a:pt x="1630667" y="20133"/>
                  </a:lnTo>
                  <a:lnTo>
                    <a:pt x="1631379" y="16160"/>
                  </a:lnTo>
                  <a:lnTo>
                    <a:pt x="1629814" y="12043"/>
                  </a:lnTo>
                  <a:lnTo>
                    <a:pt x="1627473" y="7860"/>
                  </a:lnTo>
                  <a:lnTo>
                    <a:pt x="1626433" y="3650"/>
                  </a:lnTo>
                  <a:lnTo>
                    <a:pt x="1625450" y="2246"/>
                  </a:lnTo>
                  <a:lnTo>
                    <a:pt x="1624088" y="1309"/>
                  </a:lnTo>
                  <a:lnTo>
                    <a:pt x="1622475" y="683"/>
                  </a:lnTo>
                  <a:lnTo>
                    <a:pt x="1582581" y="21170"/>
                  </a:lnTo>
                  <a:lnTo>
                    <a:pt x="1538665" y="55294"/>
                  </a:lnTo>
                  <a:lnTo>
                    <a:pt x="1518166" y="81220"/>
                  </a:lnTo>
                  <a:lnTo>
                    <a:pt x="1540839" y="37726"/>
                  </a:lnTo>
                  <a:lnTo>
                    <a:pt x="1553605" y="17445"/>
                  </a:lnTo>
                  <a:lnTo>
                    <a:pt x="1566325" y="5869"/>
                  </a:lnTo>
                  <a:lnTo>
                    <a:pt x="1575660" y="1341"/>
                  </a:lnTo>
                  <a:lnTo>
                    <a:pt x="1586265" y="0"/>
                  </a:lnTo>
                  <a:lnTo>
                    <a:pt x="1596124" y="5330"/>
                  </a:lnTo>
                  <a:lnTo>
                    <a:pt x="1606855" y="15461"/>
                  </a:lnTo>
                  <a:lnTo>
                    <a:pt x="1632966" y="56439"/>
                  </a:lnTo>
                  <a:lnTo>
                    <a:pt x="1663700" y="946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314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15</Words>
  <Application>Microsoft Office PowerPoint</Application>
  <PresentationFormat>Custom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12</cp:revision>
  <dcterms:created xsi:type="dcterms:W3CDTF">2019-01-30T20:54:36Z</dcterms:created>
  <dcterms:modified xsi:type="dcterms:W3CDTF">2019-02-13T22:42:24Z</dcterms:modified>
</cp:coreProperties>
</file>